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F7"/>
    <a:srgbClr val="EAEAEA"/>
    <a:srgbClr val="090C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89" d="100"/>
          <a:sy n="89" d="100"/>
        </p:scale>
        <p:origin x="4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6C286B-8DB4-47F1-A4D8-026FEE323013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B7C9E0-5272-4847-9554-153847BE5A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8390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52DF07-7980-46EC-A0FD-76E259F685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FDD69F7-BF70-4A74-A25C-2BA8C9A47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E6365F-EDBD-4919-BD8E-DE6C7E1CB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F04F87F-17B0-4D1C-9990-F5C10E1C3D4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7210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5431C6-C1E7-4338-8B06-0FE9E4592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389C6DF-47EB-4013-878C-21D156ED6D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843F1E-8304-4D1D-9A80-F13644FD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F04F87F-17B0-4D1C-9990-F5C10E1C3D4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4475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02A4607-74FA-42CC-9770-A98C0B4101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8202EA8-CBDC-423E-9813-8B08E554A6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B8C972-030F-4FAC-848D-5B91E6AD9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F04F87F-17B0-4D1C-9990-F5C10E1C3D4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3687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3A5346-DD34-454D-9E64-56E02D99E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5BB209-E54F-4E38-9747-1640CBD0F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D00279-FA59-4A9C-9D38-60DDF868A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F04F87F-17B0-4D1C-9990-F5C10E1C3D4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577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BEA71C-305B-44C7-90CF-ABFB1B2F6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0A4E3CA-1562-48A9-84BD-5F6C5AB17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421EEE-50F4-411C-8E4F-B1A70C847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F04F87F-17B0-4D1C-9990-F5C10E1C3D4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6952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234D49-5023-4211-AAAF-BD84C24B1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36A013-B134-4BFD-875D-B8D9160ABF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2F1B810-FB17-45F2-90A7-645412E646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FF9472F-355B-4D17-A111-402667956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F04F87F-17B0-4D1C-9990-F5C10E1C3D4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6960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5BEBFD-5476-4ACF-97B6-94F52D72D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A150F9B-90DD-40BB-9CD9-309357076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21D94C0-F491-4DE6-A834-61494EBD19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E9CFFA1-D08B-4713-8551-4CF8F05F51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026D252-B93E-4F54-BA6C-816AA7138B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6EF5FBD-9DE0-48FF-BF04-EC1AB8639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F04F87F-17B0-4D1C-9990-F5C10E1C3D4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4539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A35A88-7BE9-48FD-9171-9DA004F53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5C315A9-F56F-4349-B242-1F2866D62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F04F87F-17B0-4D1C-9990-F5C10E1C3D4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9547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39C5F33-AFAF-47A8-A8A8-131953DA5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F04F87F-17B0-4D1C-9990-F5C10E1C3D4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6353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5D8A6A-629F-48E9-820D-CC0D84633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2A1C1D-2112-4462-BC9E-49A8B9217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0908B6E-FB46-4E17-BA75-E31E0A41E7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2D12402-3200-41B1-8D94-3F3EEB910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F04F87F-17B0-4D1C-9990-F5C10E1C3D4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0047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AF6A10-A64C-43A7-B240-920292651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6D71EA1-0B58-4A00-B1B2-B08228F824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15273A2-432D-4849-8DEB-25BD796692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17623F8-B000-4562-B775-3D3BD4630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F04F87F-17B0-4D1C-9990-F5C10E1C3D4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8996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2CE9B75-2ED6-4BDB-9A3B-15872ED38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55419C-71D6-42FF-B01F-F58E748BEF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83AAD6-516F-4FA4-AA29-76F4FB6DE6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525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pc="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1F04F87F-17B0-4D1C-9990-F5C10E1C3D4C}" type="slidenum">
              <a:rPr lang="fr-FR" smtClean="0"/>
              <a:pPr algn="l"/>
              <a:t>‹N°›</a:t>
            </a:fld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5F7D22A-7684-4FD3-AED0-ACB37394124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8023" y="6267401"/>
            <a:ext cx="1750051" cy="54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624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4400" kern="1200" spc="200" baseline="0">
          <a:solidFill>
            <a:schemeClr val="bg2">
              <a:lumMod val="1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 spc="200" baseline="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 spc="200" baseline="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 spc="200" baseline="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 spc="200" baseline="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 spc="200" baseline="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2B13BD-9EB3-40BA-8DBF-41E101A20A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fr-FR" dirty="0"/>
              <a:t>Modèle de diaporama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1165E4D-A35B-42FE-80D3-DFF161A148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  Accessibilité des ressources numériques : diaporama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1E64864-3213-409E-8540-7AE8165E6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F87F-17B0-4D1C-9990-F5C10E1C3D4C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87750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1420</TotalTime>
  <Words>11</Words>
  <Application>Microsoft Office PowerPoint</Application>
  <PresentationFormat>Grand écran</PresentationFormat>
  <Paragraphs>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Modèle de diaporama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lricroch</dc:creator>
  <cp:lastModifiedBy>lricroch</cp:lastModifiedBy>
  <cp:revision>15</cp:revision>
  <dcterms:created xsi:type="dcterms:W3CDTF">2023-12-08T11:50:58Z</dcterms:created>
  <dcterms:modified xsi:type="dcterms:W3CDTF">2024-02-06T12:11:18Z</dcterms:modified>
</cp:coreProperties>
</file>