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5" r:id="rId6"/>
    <p:sldId id="267" r:id="rId7"/>
    <p:sldId id="271" r:id="rId8"/>
    <p:sldId id="268" r:id="rId9"/>
    <p:sldId id="270" r:id="rId10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5F4E65C-157C-48DD-BE43-73E866A05789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9CDCA46-0979-4E98-B660-B9DAFC14AE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36884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66887CFE-F604-48C0-A606-70377C8B84F6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932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75039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150628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80370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419619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C71A2-2037-4EF4-AD13-DD9893CFAEA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2589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9871A-CF39-4507-A9E3-C812E527919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5910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1BC9B-BEEC-473C-973E-8340EC7F8CE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821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BBB8A-7764-423E-B68F-6B808CD0388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3858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347B862-9921-43C2-8A73-21409AD8B7D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Rechercher, consulter la liste de résultats </a:t>
            </a:r>
            <a:br>
              <a:rPr lang="fr-FR" altLang="fr-FR" smtClean="0"/>
            </a:br>
            <a:r>
              <a:rPr lang="fr-FR" altLang="fr-FR" smtClean="0"/>
              <a:t>et sélectionner une notice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4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Recherche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62572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defRPr/>
            </a:pPr>
            <a:r>
              <a:rPr lang="fr-FR" sz="2000" dirty="0" smtClean="0"/>
              <a:t>Tous les formulaires peuvent être combinés afin de trouver la notice à </a:t>
            </a:r>
            <a:r>
              <a:rPr lang="fr-FR" sz="2000" dirty="0" err="1" smtClean="0"/>
              <a:t>exemplariser</a:t>
            </a:r>
            <a:r>
              <a:rPr lang="fr-FR" sz="2000" dirty="0" smtClean="0"/>
              <a:t> :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000" dirty="0" smtClean="0"/>
              <a:t>Recherche par ISSN ou PPN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000" dirty="0" smtClean="0"/>
              <a:t>Combinaison de trois index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000" dirty="0" smtClean="0"/>
              <a:t>Filtres par langue, pays et année (ou période) de publication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0244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80728"/>
            <a:ext cx="6985000" cy="2263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Liste de résultats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3463"/>
            <a:ext cx="8229600" cy="1871662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smtClean="0"/>
              <a:t>Seuls les 50 premiers résultats sont remontés par Colodus. Si vous ne trouvez pas la notice souhaitée, vous devez affiner votre recherche en cliquant sur l’onglet « Recherche ».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smtClean="0"/>
              <a:t>Toutes les colonnes peuvent être triées par ordre croissant ou décroissant en cliquant sur leurs intitulés.</a:t>
            </a:r>
            <a:endParaRPr lang="fr-FR" altLang="fr-FR" sz="2400" smtClean="0"/>
          </a:p>
        </p:txBody>
      </p:sp>
      <p:pic>
        <p:nvPicPr>
          <p:cNvPr id="12292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549400"/>
            <a:ext cx="7594600" cy="1554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275" y="695325"/>
            <a:ext cx="1323975" cy="518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33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Type de document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1835150" y="1412875"/>
            <a:ext cx="7129463" cy="4248150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smtClean="0"/>
              <a:t>Colodus affiche dans la deuxième colonne le type du document dans le format spécifique du Sudoc.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smtClean="0"/>
              <a:t>Plus particulièrement les deux premières lettres indiquent :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smtClean="0"/>
              <a:t> Ab = Périodique imprimé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smtClean="0"/>
              <a:t> Ad = Collection imprimée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smtClean="0"/>
              <a:t> Ob = Périodique électronique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smtClean="0"/>
              <a:t> Od = Collection de documents électroniques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160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smtClean="0"/>
              <a:t>La colonne peut également afficher :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smtClean="0"/>
              <a:t> + = Un exemplaire existe déjà dans ma bibliothèque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fr-FR" altLang="fr-FR" sz="1600" smtClean="0"/>
              <a:t> * = Un exemplaire existe dans une autre bibliothèque du réseau</a:t>
            </a:r>
            <a:br>
              <a:rPr lang="fr-FR" altLang="fr-FR" sz="1600" smtClean="0"/>
            </a:br>
            <a:endParaRPr lang="fr-FR" altLang="fr-FR" sz="1600" smtClean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600" smtClean="0"/>
              <a:t>Il est possible de consulter les localisations via le bouton :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116013" y="1052513"/>
            <a:ext cx="431800" cy="48244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5445125"/>
            <a:ext cx="1752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Sélection d’une notice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468313" y="2205038"/>
            <a:ext cx="8229600" cy="129540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Pour sélectionner une notice, cliquer sur une ligne de la liste de résultats.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La notice sélectionnée apparait alors en gras et un nouvel onglet s’ouvre dévoilant la notice détaillée.</a:t>
            </a: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6388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908050"/>
            <a:ext cx="5713413" cy="1169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4076700"/>
            <a:ext cx="4619625" cy="1835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Création d’un exemplaire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468313" y="4508500"/>
            <a:ext cx="8229600" cy="1296988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Pour créer un exemplaire, à partir du détail de la notice 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smtClean="0"/>
              <a:t>cliquer </a:t>
            </a:r>
            <a:r>
              <a:rPr lang="fr-FR" sz="1800" dirty="0" smtClean="0"/>
              <a:t>sur « Gérer mes exemplaires ».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400" dirty="0" smtClean="0"/>
              <a:t>*Vous trouverez plus d’explications sur la création d’exemplaires dans un cours dédié.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741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1143000"/>
            <a:ext cx="6994525" cy="2668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OKI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2013-03-11T23:00:00+00:00</_DCDateCreated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473C49-F5C0-48A9-B037-2EAE8A3D18E8}">
  <ds:schemaRefs>
    <ds:schemaRef ds:uri="http://purl.org/dc/elements/1.1/"/>
    <ds:schemaRef ds:uri="http://schemas.microsoft.com/office/2006/documentManagement/types"/>
    <ds:schemaRef ds:uri="http://schemas.microsoft.com/sharepoint/v3/fields"/>
    <ds:schemaRef ds:uri="$ListId:Supports3;"/>
    <ds:schemaRef ds:uri="http://purl.org/dc/terms/"/>
    <ds:schemaRef ds:uri="http://schemas.microsoft.com/office/infopath/2007/PartnerControls"/>
    <ds:schemaRef ds:uri="http://purl.org/dc/dcmitype/"/>
    <ds:schemaRef ds:uri="9cb235b8-7541-4a6e-b886-1bf4192805bd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41BEDD8-037F-4830-8E13-B1EDE0003D6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D2293ABC-0704-4980-B621-7F13591A3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918</TotalTime>
  <Words>207</Words>
  <Application>Microsoft Office PowerPoint</Application>
  <PresentationFormat>Affichage à l'écran (4:3)</PresentationFormat>
  <Paragraphs>35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Modèle_Calames</vt:lpstr>
      <vt:lpstr>Rechercher, consulter la liste de résultats  et sélectionner une notice  pour un exemplarisateur</vt:lpstr>
      <vt:lpstr>Recherche</vt:lpstr>
      <vt:lpstr>Liste de résultats</vt:lpstr>
      <vt:lpstr>Type de document</vt:lpstr>
      <vt:lpstr>Sélection d’une notice</vt:lpstr>
      <vt:lpstr>Création d’un exemplaire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Recherche Colodus pour Exemplarisateur</dc:title>
  <dc:creator>Olivier Kosinski</dc:creator>
  <cp:keywords>formation Colodus</cp:keywords>
  <cp:lastModifiedBy>Raphaelle Poveda</cp:lastModifiedBy>
  <cp:revision>119</cp:revision>
  <dcterms:created xsi:type="dcterms:W3CDTF">2012-09-26T14:07:15Z</dcterms:created>
  <dcterms:modified xsi:type="dcterms:W3CDTF">2017-06-19T09:06:52Z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500.000000000000</vt:lpwstr>
  </property>
</Properties>
</file>