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258" r:id="rId6"/>
    <p:sldId id="259" r:id="rId7"/>
    <p:sldId id="273" r:id="rId8"/>
    <p:sldId id="263" r:id="rId9"/>
    <p:sldId id="274" r:id="rId10"/>
    <p:sldId id="260" r:id="rId11"/>
    <p:sldId id="276" r:id="rId12"/>
    <p:sldId id="277" r:id="rId13"/>
    <p:sldId id="278" r:id="rId14"/>
    <p:sldId id="279" r:id="rId15"/>
    <p:sldId id="280" r:id="rId16"/>
    <p:sldId id="270" r:id="rId17"/>
    <p:sldId id="271" r:id="rId18"/>
    <p:sldId id="282" r:id="rId19"/>
    <p:sldId id="283" r:id="rId20"/>
    <p:sldId id="284" r:id="rId21"/>
    <p:sldId id="272" r:id="rId22"/>
    <p:sldId id="285" r:id="rId23"/>
    <p:sldId id="26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1E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E8F14-FD09-4303-AAE2-48DCBBC961D4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F68CF8F-13A9-43F0-9D6B-780073479B09}">
      <dgm:prSet phldrT="[Texte]" custT="1"/>
      <dgm:spPr/>
      <dgm:t>
        <a:bodyPr/>
        <a:lstStyle/>
        <a:p>
          <a:r>
            <a:rPr lang="fr-FR" sz="3600" dirty="0" smtClean="0"/>
            <a:t>1</a:t>
          </a:r>
          <a:endParaRPr lang="fr-FR" sz="3600" dirty="0"/>
        </a:p>
      </dgm:t>
    </dgm:pt>
    <dgm:pt modelId="{87C8C463-FA34-4445-A293-C3F83418F3D6}" type="parTrans" cxnId="{B6DEA406-2F3B-4A92-9A02-665468C087C7}">
      <dgm:prSet/>
      <dgm:spPr/>
      <dgm:t>
        <a:bodyPr/>
        <a:lstStyle/>
        <a:p>
          <a:endParaRPr lang="fr-FR"/>
        </a:p>
      </dgm:t>
    </dgm:pt>
    <dgm:pt modelId="{5B222259-495C-4C3F-8B24-A5455C2DD091}" type="sibTrans" cxnId="{B6DEA406-2F3B-4A92-9A02-665468C087C7}">
      <dgm:prSet/>
      <dgm:spPr/>
      <dgm:t>
        <a:bodyPr/>
        <a:lstStyle/>
        <a:p>
          <a:endParaRPr lang="fr-FR"/>
        </a:p>
      </dgm:t>
    </dgm:pt>
    <dgm:pt modelId="{5EC8CD93-491F-432C-A749-891FDD99F406}">
      <dgm:prSet phldrT="[Texte]" custT="1"/>
      <dgm:spPr/>
      <dgm:t>
        <a:bodyPr/>
        <a:lstStyle/>
        <a:p>
          <a:r>
            <a:rPr lang="fr-FR" sz="1000" dirty="0" smtClean="0"/>
            <a:t>Rechercher</a:t>
          </a:r>
          <a:endParaRPr lang="fr-FR" sz="1000" dirty="0"/>
        </a:p>
      </dgm:t>
    </dgm:pt>
    <dgm:pt modelId="{04A12CD1-45AB-47BD-B009-B3A35BD60D44}" type="parTrans" cxnId="{73B4B139-044F-46E7-B8CF-A77316A7F3AB}">
      <dgm:prSet/>
      <dgm:spPr/>
      <dgm:t>
        <a:bodyPr/>
        <a:lstStyle/>
        <a:p>
          <a:endParaRPr lang="fr-FR"/>
        </a:p>
      </dgm:t>
    </dgm:pt>
    <dgm:pt modelId="{6B4CB329-56C3-4E46-A61A-986EC03C1631}" type="sibTrans" cxnId="{73B4B139-044F-46E7-B8CF-A77316A7F3AB}">
      <dgm:prSet/>
      <dgm:spPr/>
      <dgm:t>
        <a:bodyPr/>
        <a:lstStyle/>
        <a:p>
          <a:endParaRPr lang="fr-FR"/>
        </a:p>
      </dgm:t>
    </dgm:pt>
    <dgm:pt modelId="{7740B163-CB54-4146-B8A4-D3233A698EBD}">
      <dgm:prSet phldrT="[Texte]" custT="1"/>
      <dgm:spPr/>
      <dgm:t>
        <a:bodyPr/>
        <a:lstStyle/>
        <a:p>
          <a:r>
            <a:rPr lang="fr-FR" sz="3600" dirty="0" smtClean="0"/>
            <a:t>2</a:t>
          </a:r>
          <a:endParaRPr lang="fr-FR" sz="3600" dirty="0"/>
        </a:p>
      </dgm:t>
    </dgm:pt>
    <dgm:pt modelId="{E9B8E3E5-22DA-413E-9491-702BD3E79F95}" type="parTrans" cxnId="{210F2563-2AB4-4A96-90D3-6743AB45A328}">
      <dgm:prSet/>
      <dgm:spPr/>
      <dgm:t>
        <a:bodyPr/>
        <a:lstStyle/>
        <a:p>
          <a:endParaRPr lang="fr-FR"/>
        </a:p>
      </dgm:t>
    </dgm:pt>
    <dgm:pt modelId="{E7E447C4-4931-4848-A21E-898A1D9B07E1}" type="sibTrans" cxnId="{210F2563-2AB4-4A96-90D3-6743AB45A328}">
      <dgm:prSet/>
      <dgm:spPr/>
      <dgm:t>
        <a:bodyPr/>
        <a:lstStyle/>
        <a:p>
          <a:endParaRPr lang="fr-FR"/>
        </a:p>
      </dgm:t>
    </dgm:pt>
    <dgm:pt modelId="{A38EAD9E-B190-4A39-9319-4EE032EB0CDA}">
      <dgm:prSet phldrT="[Texte]" custT="1"/>
      <dgm:spPr/>
      <dgm:t>
        <a:bodyPr/>
        <a:lstStyle/>
        <a:p>
          <a:r>
            <a:rPr lang="fr-FR" sz="1000" dirty="0" smtClean="0"/>
            <a:t>Vérifier</a:t>
          </a:r>
          <a:endParaRPr lang="fr-FR" sz="1000" dirty="0"/>
        </a:p>
      </dgm:t>
    </dgm:pt>
    <dgm:pt modelId="{CA0236A7-730B-4626-B545-5E50C0998A16}" type="parTrans" cxnId="{62E45200-0DAD-4047-B031-83086CF2BFFF}">
      <dgm:prSet/>
      <dgm:spPr/>
      <dgm:t>
        <a:bodyPr/>
        <a:lstStyle/>
        <a:p>
          <a:endParaRPr lang="fr-FR"/>
        </a:p>
      </dgm:t>
    </dgm:pt>
    <dgm:pt modelId="{2FF7CABD-E239-4053-BB47-AB72A3314C5B}" type="sibTrans" cxnId="{62E45200-0DAD-4047-B031-83086CF2BFFF}">
      <dgm:prSet/>
      <dgm:spPr/>
      <dgm:t>
        <a:bodyPr/>
        <a:lstStyle/>
        <a:p>
          <a:endParaRPr lang="fr-FR"/>
        </a:p>
      </dgm:t>
    </dgm:pt>
    <dgm:pt modelId="{561DAAA3-B55A-4B3A-A802-CCE1A59675D0}">
      <dgm:prSet phldrT="[Texte]" custT="1"/>
      <dgm:spPr/>
      <dgm:t>
        <a:bodyPr/>
        <a:lstStyle/>
        <a:p>
          <a:r>
            <a:rPr lang="fr-FR" sz="1000" dirty="0" smtClean="0"/>
            <a:t>Agir</a:t>
          </a:r>
          <a:endParaRPr lang="fr-FR" sz="1000" dirty="0"/>
        </a:p>
      </dgm:t>
    </dgm:pt>
    <dgm:pt modelId="{691F2333-054E-4A8F-8444-D8414B2B1992}" type="parTrans" cxnId="{FAC90554-AC90-40AC-B1F6-E5785B782A2F}">
      <dgm:prSet/>
      <dgm:spPr/>
      <dgm:t>
        <a:bodyPr/>
        <a:lstStyle/>
        <a:p>
          <a:endParaRPr lang="fr-FR"/>
        </a:p>
      </dgm:t>
    </dgm:pt>
    <dgm:pt modelId="{FE8539B3-18EE-4485-88F0-1A7BCC411C06}" type="sibTrans" cxnId="{FAC90554-AC90-40AC-B1F6-E5785B782A2F}">
      <dgm:prSet/>
      <dgm:spPr/>
      <dgm:t>
        <a:bodyPr/>
        <a:lstStyle/>
        <a:p>
          <a:endParaRPr lang="fr-FR"/>
        </a:p>
      </dgm:t>
    </dgm:pt>
    <dgm:pt modelId="{1859CB76-BEC7-4B30-8416-B44505E35DE6}">
      <dgm:prSet custT="1"/>
      <dgm:spPr/>
      <dgm:t>
        <a:bodyPr/>
        <a:lstStyle/>
        <a:p>
          <a:r>
            <a:rPr lang="fr-FR" sz="3600" dirty="0" smtClean="0"/>
            <a:t>4</a:t>
          </a:r>
          <a:endParaRPr lang="fr-FR" sz="3600" dirty="0"/>
        </a:p>
      </dgm:t>
    </dgm:pt>
    <dgm:pt modelId="{162FE33C-A9BB-453D-B98F-DEA37E5435FD}" type="parTrans" cxnId="{DE98AF68-EE63-4DC4-80D2-2A018D52B24B}">
      <dgm:prSet/>
      <dgm:spPr/>
      <dgm:t>
        <a:bodyPr/>
        <a:lstStyle/>
        <a:p>
          <a:endParaRPr lang="fr-FR"/>
        </a:p>
      </dgm:t>
    </dgm:pt>
    <dgm:pt modelId="{45A09092-E399-487F-B104-3405CBE78AB6}" type="sibTrans" cxnId="{DE98AF68-EE63-4DC4-80D2-2A018D52B24B}">
      <dgm:prSet/>
      <dgm:spPr/>
      <dgm:t>
        <a:bodyPr/>
        <a:lstStyle/>
        <a:p>
          <a:endParaRPr lang="fr-FR"/>
        </a:p>
      </dgm:t>
    </dgm:pt>
    <dgm:pt modelId="{79D51F34-25B2-4C06-983E-EB48263827A7}">
      <dgm:prSet custT="1"/>
      <dgm:spPr/>
      <dgm:t>
        <a:bodyPr/>
        <a:lstStyle/>
        <a:p>
          <a:r>
            <a:rPr lang="fr-FR" sz="3600" dirty="0" smtClean="0"/>
            <a:t>5</a:t>
          </a:r>
          <a:endParaRPr lang="fr-FR" sz="3600" dirty="0"/>
        </a:p>
      </dgm:t>
    </dgm:pt>
    <dgm:pt modelId="{E097692A-EC32-467A-8D34-1D1AD93D9DC8}" type="parTrans" cxnId="{672259FF-4E6E-4989-A70A-38895112B1EA}">
      <dgm:prSet/>
      <dgm:spPr/>
      <dgm:t>
        <a:bodyPr/>
        <a:lstStyle/>
        <a:p>
          <a:endParaRPr lang="fr-FR"/>
        </a:p>
      </dgm:t>
    </dgm:pt>
    <dgm:pt modelId="{99517317-47BD-4FA9-809F-AC34EEED4B2E}" type="sibTrans" cxnId="{672259FF-4E6E-4989-A70A-38895112B1EA}">
      <dgm:prSet/>
      <dgm:spPr/>
      <dgm:t>
        <a:bodyPr/>
        <a:lstStyle/>
        <a:p>
          <a:endParaRPr lang="fr-FR"/>
        </a:p>
      </dgm:t>
    </dgm:pt>
    <dgm:pt modelId="{D56E577B-F45A-44A5-BABD-43CA1666283F}">
      <dgm:prSet custT="1"/>
      <dgm:spPr/>
      <dgm:t>
        <a:bodyPr/>
        <a:lstStyle/>
        <a:p>
          <a:r>
            <a:rPr lang="fr-FR" sz="800" dirty="0" smtClean="0"/>
            <a:t>S’authentifier</a:t>
          </a:r>
          <a:endParaRPr lang="fr-FR" sz="800" dirty="0"/>
        </a:p>
      </dgm:t>
    </dgm:pt>
    <dgm:pt modelId="{1EDE3A03-5C8B-430C-8454-EC64BC0A7676}" type="parTrans" cxnId="{EC1619AE-FAAD-41F5-B28E-66EDBDEF4BF4}">
      <dgm:prSet/>
      <dgm:spPr/>
      <dgm:t>
        <a:bodyPr/>
        <a:lstStyle/>
        <a:p>
          <a:endParaRPr lang="fr-FR"/>
        </a:p>
      </dgm:t>
    </dgm:pt>
    <dgm:pt modelId="{E6B57871-541A-4B7D-965E-72EF05DE6C86}" type="sibTrans" cxnId="{EC1619AE-FAAD-41F5-B28E-66EDBDEF4BF4}">
      <dgm:prSet/>
      <dgm:spPr/>
      <dgm:t>
        <a:bodyPr/>
        <a:lstStyle/>
        <a:p>
          <a:endParaRPr lang="fr-FR"/>
        </a:p>
      </dgm:t>
    </dgm:pt>
    <dgm:pt modelId="{CC2C7DC0-B0B3-4A6B-94FE-AFFC0833E2E4}">
      <dgm:prSet custT="1"/>
      <dgm:spPr/>
      <dgm:t>
        <a:bodyPr/>
        <a:lstStyle/>
        <a:p>
          <a:r>
            <a:rPr lang="fr-FR" sz="1000" dirty="0" smtClean="0"/>
            <a:t>Enregistrer</a:t>
          </a:r>
          <a:endParaRPr lang="fr-FR" sz="1000" dirty="0"/>
        </a:p>
      </dgm:t>
    </dgm:pt>
    <dgm:pt modelId="{6F005DD4-F9DA-425E-8FC0-6D244B67EA99}" type="parTrans" cxnId="{02B58397-DF5E-438B-9231-B3532CFE9FCA}">
      <dgm:prSet/>
      <dgm:spPr/>
      <dgm:t>
        <a:bodyPr/>
        <a:lstStyle/>
        <a:p>
          <a:endParaRPr lang="fr-FR"/>
        </a:p>
      </dgm:t>
    </dgm:pt>
    <dgm:pt modelId="{21A7745B-446D-48E5-820B-61C26BC3E852}" type="sibTrans" cxnId="{02B58397-DF5E-438B-9231-B3532CFE9FCA}">
      <dgm:prSet/>
      <dgm:spPr/>
      <dgm:t>
        <a:bodyPr/>
        <a:lstStyle/>
        <a:p>
          <a:endParaRPr lang="fr-FR"/>
        </a:p>
      </dgm:t>
    </dgm:pt>
    <dgm:pt modelId="{778BC74A-D391-4787-B3E5-FCC538312853}">
      <dgm:prSet phldrT="[Texte]" custT="1"/>
      <dgm:spPr/>
      <dgm:t>
        <a:bodyPr/>
        <a:lstStyle/>
        <a:p>
          <a:r>
            <a:rPr lang="fr-FR" sz="3600" dirty="0" smtClean="0"/>
            <a:t>3</a:t>
          </a:r>
          <a:endParaRPr lang="fr-FR" sz="3600" dirty="0"/>
        </a:p>
      </dgm:t>
    </dgm:pt>
    <dgm:pt modelId="{F5942986-3C7D-4F59-AE7A-352E63DC58BA}" type="sibTrans" cxnId="{79097645-9B22-4479-AFB3-DE68A151260D}">
      <dgm:prSet/>
      <dgm:spPr/>
      <dgm:t>
        <a:bodyPr/>
        <a:lstStyle/>
        <a:p>
          <a:endParaRPr lang="fr-FR"/>
        </a:p>
      </dgm:t>
    </dgm:pt>
    <dgm:pt modelId="{F362FDC1-4574-4777-BC45-C2B3EAA2779F}" type="parTrans" cxnId="{79097645-9B22-4479-AFB3-DE68A151260D}">
      <dgm:prSet/>
      <dgm:spPr/>
      <dgm:t>
        <a:bodyPr/>
        <a:lstStyle/>
        <a:p>
          <a:endParaRPr lang="fr-FR"/>
        </a:p>
      </dgm:t>
    </dgm:pt>
    <dgm:pt modelId="{DEE6932D-8CC9-467C-BC2F-149E4FC6A78F}" type="pres">
      <dgm:prSet presAssocID="{82DE8F14-FD09-4303-AAE2-48DCBBC961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47CCBB3-B0DC-46DE-BE9C-73BB0FE5F4F8}" type="pres">
      <dgm:prSet presAssocID="{BF68CF8F-13A9-43F0-9D6B-780073479B09}" presName="compNode" presStyleCnt="0"/>
      <dgm:spPr/>
    </dgm:pt>
    <dgm:pt modelId="{AC1444A5-F7D2-4840-8F19-3CC5D3591528}" type="pres">
      <dgm:prSet presAssocID="{BF68CF8F-13A9-43F0-9D6B-780073479B09}" presName="noGeometry" presStyleCnt="0"/>
      <dgm:spPr/>
    </dgm:pt>
    <dgm:pt modelId="{095707B3-76FA-48C9-8EA8-AE9E35587733}" type="pres">
      <dgm:prSet presAssocID="{BF68CF8F-13A9-43F0-9D6B-780073479B09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D3A84B-5268-4B0E-BE67-006A27CFBED8}" type="pres">
      <dgm:prSet presAssocID="{BF68CF8F-13A9-43F0-9D6B-780073479B09}" presName="childTextHidden" presStyleLbl="bgAccFollowNode1" presStyleIdx="0" presStyleCnt="5"/>
      <dgm:spPr/>
      <dgm:t>
        <a:bodyPr/>
        <a:lstStyle/>
        <a:p>
          <a:endParaRPr lang="fr-FR"/>
        </a:p>
      </dgm:t>
    </dgm:pt>
    <dgm:pt modelId="{2B3455CB-48D9-471F-B451-65369EEED86B}" type="pres">
      <dgm:prSet presAssocID="{BF68CF8F-13A9-43F0-9D6B-780073479B0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71EFEC-29B1-41ED-B2F6-E69FA95BBCC6}" type="pres">
      <dgm:prSet presAssocID="{BF68CF8F-13A9-43F0-9D6B-780073479B09}" presName="aSpace" presStyleCnt="0"/>
      <dgm:spPr/>
    </dgm:pt>
    <dgm:pt modelId="{8534889B-CE0C-4B60-8073-0FC1B3079BE5}" type="pres">
      <dgm:prSet presAssocID="{7740B163-CB54-4146-B8A4-D3233A698EBD}" presName="compNode" presStyleCnt="0"/>
      <dgm:spPr/>
    </dgm:pt>
    <dgm:pt modelId="{BDE2EDBD-95F4-4B8F-9A5B-2AADEA70D639}" type="pres">
      <dgm:prSet presAssocID="{7740B163-CB54-4146-B8A4-D3233A698EBD}" presName="noGeometry" presStyleCnt="0"/>
      <dgm:spPr/>
    </dgm:pt>
    <dgm:pt modelId="{EA24010B-9B23-4CDA-BA23-287E938D2CC5}" type="pres">
      <dgm:prSet presAssocID="{7740B163-CB54-4146-B8A4-D3233A698EBD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72CA94-1B1C-475A-949E-05F194F82810}" type="pres">
      <dgm:prSet presAssocID="{7740B163-CB54-4146-B8A4-D3233A698EBD}" presName="childTextHidden" presStyleLbl="bgAccFollowNode1" presStyleIdx="1" presStyleCnt="5"/>
      <dgm:spPr/>
      <dgm:t>
        <a:bodyPr/>
        <a:lstStyle/>
        <a:p>
          <a:endParaRPr lang="fr-FR"/>
        </a:p>
      </dgm:t>
    </dgm:pt>
    <dgm:pt modelId="{C5C9CE03-6B88-4A65-8DEC-9CA03B23B7AC}" type="pres">
      <dgm:prSet presAssocID="{7740B163-CB54-4146-B8A4-D3233A698EB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7DA4C2-1FAE-4CAE-A973-C849CFC95AF4}" type="pres">
      <dgm:prSet presAssocID="{7740B163-CB54-4146-B8A4-D3233A698EBD}" presName="aSpace" presStyleCnt="0"/>
      <dgm:spPr/>
    </dgm:pt>
    <dgm:pt modelId="{EBFC9798-771E-422F-8DB5-D286C0669C56}" type="pres">
      <dgm:prSet presAssocID="{778BC74A-D391-4787-B3E5-FCC538312853}" presName="compNode" presStyleCnt="0"/>
      <dgm:spPr/>
    </dgm:pt>
    <dgm:pt modelId="{8D7B977B-4594-48A0-A388-C8E9A8380515}" type="pres">
      <dgm:prSet presAssocID="{778BC74A-D391-4787-B3E5-FCC538312853}" presName="noGeometry" presStyleCnt="0"/>
      <dgm:spPr/>
    </dgm:pt>
    <dgm:pt modelId="{B47F5896-2C64-486F-AEDD-771A82C8569D}" type="pres">
      <dgm:prSet presAssocID="{778BC74A-D391-4787-B3E5-FCC538312853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A36E0B-75C4-4A2A-B975-10EBEFD362E0}" type="pres">
      <dgm:prSet presAssocID="{778BC74A-D391-4787-B3E5-FCC538312853}" presName="childTextHidden" presStyleLbl="bgAccFollowNode1" presStyleIdx="2" presStyleCnt="5"/>
      <dgm:spPr/>
      <dgm:t>
        <a:bodyPr/>
        <a:lstStyle/>
        <a:p>
          <a:endParaRPr lang="fr-FR"/>
        </a:p>
      </dgm:t>
    </dgm:pt>
    <dgm:pt modelId="{817BC48A-B762-4774-88F9-619A5AD12BC2}" type="pres">
      <dgm:prSet presAssocID="{778BC74A-D391-4787-B3E5-FCC53831285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8E3A8A-97E0-48D6-8375-FA3527973A4E}" type="pres">
      <dgm:prSet presAssocID="{778BC74A-D391-4787-B3E5-FCC538312853}" presName="aSpace" presStyleCnt="0"/>
      <dgm:spPr/>
    </dgm:pt>
    <dgm:pt modelId="{FF01AD75-0F48-4A52-85F7-2AF3E68C0397}" type="pres">
      <dgm:prSet presAssocID="{1859CB76-BEC7-4B30-8416-B44505E35DE6}" presName="compNode" presStyleCnt="0"/>
      <dgm:spPr/>
    </dgm:pt>
    <dgm:pt modelId="{61BD5432-2CC4-4269-A2D7-17249397A402}" type="pres">
      <dgm:prSet presAssocID="{1859CB76-BEC7-4B30-8416-B44505E35DE6}" presName="noGeometry" presStyleCnt="0"/>
      <dgm:spPr/>
    </dgm:pt>
    <dgm:pt modelId="{0CF8DBC2-A8AD-4EA7-88B5-0F75ADEDDAE8}" type="pres">
      <dgm:prSet presAssocID="{1859CB76-BEC7-4B30-8416-B44505E35DE6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98297B-190F-47A0-933F-37BC2636BEAC}" type="pres">
      <dgm:prSet presAssocID="{1859CB76-BEC7-4B30-8416-B44505E35DE6}" presName="childTextHidden" presStyleLbl="bgAccFollowNode1" presStyleIdx="3" presStyleCnt="5"/>
      <dgm:spPr/>
      <dgm:t>
        <a:bodyPr/>
        <a:lstStyle/>
        <a:p>
          <a:endParaRPr lang="fr-FR"/>
        </a:p>
      </dgm:t>
    </dgm:pt>
    <dgm:pt modelId="{05F91BC7-05B0-45CE-BE54-AA2C5FDDDD62}" type="pres">
      <dgm:prSet presAssocID="{1859CB76-BEC7-4B30-8416-B44505E35DE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2524A6-9338-4EA2-A23B-8110C9AA2DFE}" type="pres">
      <dgm:prSet presAssocID="{1859CB76-BEC7-4B30-8416-B44505E35DE6}" presName="aSpace" presStyleCnt="0"/>
      <dgm:spPr/>
    </dgm:pt>
    <dgm:pt modelId="{157663DE-881D-47C9-823D-EDD484EF9AB3}" type="pres">
      <dgm:prSet presAssocID="{79D51F34-25B2-4C06-983E-EB48263827A7}" presName="compNode" presStyleCnt="0"/>
      <dgm:spPr/>
    </dgm:pt>
    <dgm:pt modelId="{7BA8AFA6-55BC-4153-8E3E-3E408F8468ED}" type="pres">
      <dgm:prSet presAssocID="{79D51F34-25B2-4C06-983E-EB48263827A7}" presName="noGeometry" presStyleCnt="0"/>
      <dgm:spPr/>
    </dgm:pt>
    <dgm:pt modelId="{8ADD341D-CEB1-4A1C-9649-97CA05220B55}" type="pres">
      <dgm:prSet presAssocID="{79D51F34-25B2-4C06-983E-EB48263827A7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963224-F236-40B3-A045-834B3261F4FF}" type="pres">
      <dgm:prSet presAssocID="{79D51F34-25B2-4C06-983E-EB48263827A7}" presName="childTextHidden" presStyleLbl="bgAccFollowNode1" presStyleIdx="4" presStyleCnt="5"/>
      <dgm:spPr/>
      <dgm:t>
        <a:bodyPr/>
        <a:lstStyle/>
        <a:p>
          <a:endParaRPr lang="fr-FR"/>
        </a:p>
      </dgm:t>
    </dgm:pt>
    <dgm:pt modelId="{B17032BF-CC10-4CD5-AFEC-334E84EDFDAD}" type="pres">
      <dgm:prSet presAssocID="{79D51F34-25B2-4C06-983E-EB48263827A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1467B4-2585-41A5-9D69-8AE5A7A67D5A}" type="presOf" srcId="{561DAAA3-B55A-4B3A-A802-CCE1A59675D0}" destId="{B47F5896-2C64-486F-AEDD-771A82C8569D}" srcOrd="0" destOrd="0" presId="urn:microsoft.com/office/officeart/2005/8/layout/hProcess6"/>
    <dgm:cxn modelId="{672259FF-4E6E-4989-A70A-38895112B1EA}" srcId="{82DE8F14-FD09-4303-AAE2-48DCBBC961D4}" destId="{79D51F34-25B2-4C06-983E-EB48263827A7}" srcOrd="4" destOrd="0" parTransId="{E097692A-EC32-467A-8D34-1D1AD93D9DC8}" sibTransId="{99517317-47BD-4FA9-809F-AC34EEED4B2E}"/>
    <dgm:cxn modelId="{4E546EA0-CCC7-4D52-A2CF-5E707993B5CE}" type="presOf" srcId="{79D51F34-25B2-4C06-983E-EB48263827A7}" destId="{B17032BF-CC10-4CD5-AFEC-334E84EDFDAD}" srcOrd="0" destOrd="0" presId="urn:microsoft.com/office/officeart/2005/8/layout/hProcess6"/>
    <dgm:cxn modelId="{DE98AF68-EE63-4DC4-80D2-2A018D52B24B}" srcId="{82DE8F14-FD09-4303-AAE2-48DCBBC961D4}" destId="{1859CB76-BEC7-4B30-8416-B44505E35DE6}" srcOrd="3" destOrd="0" parTransId="{162FE33C-A9BB-453D-B98F-DEA37E5435FD}" sibTransId="{45A09092-E399-487F-B104-3405CBE78AB6}"/>
    <dgm:cxn modelId="{903E5687-AB86-44A7-A15D-CF5DB8E1EFAF}" type="presOf" srcId="{A38EAD9E-B190-4A39-9319-4EE032EB0CDA}" destId="{9B72CA94-1B1C-475A-949E-05F194F82810}" srcOrd="1" destOrd="0" presId="urn:microsoft.com/office/officeart/2005/8/layout/hProcess6"/>
    <dgm:cxn modelId="{CFA5927D-EC66-4725-8057-13E360F9481F}" type="presOf" srcId="{7740B163-CB54-4146-B8A4-D3233A698EBD}" destId="{C5C9CE03-6B88-4A65-8DEC-9CA03B23B7AC}" srcOrd="0" destOrd="0" presId="urn:microsoft.com/office/officeart/2005/8/layout/hProcess6"/>
    <dgm:cxn modelId="{4AAAEBA5-FA05-463D-B639-57B5700AF36D}" type="presOf" srcId="{D56E577B-F45A-44A5-BABD-43CA1666283F}" destId="{8C98297B-190F-47A0-933F-37BC2636BEAC}" srcOrd="1" destOrd="0" presId="urn:microsoft.com/office/officeart/2005/8/layout/hProcess6"/>
    <dgm:cxn modelId="{CAF0EE00-50E8-491A-AB80-8EA8B53A31F8}" type="presOf" srcId="{5EC8CD93-491F-432C-A749-891FDD99F406}" destId="{F7D3A84B-5268-4B0E-BE67-006A27CFBED8}" srcOrd="1" destOrd="0" presId="urn:microsoft.com/office/officeart/2005/8/layout/hProcess6"/>
    <dgm:cxn modelId="{EC1619AE-FAAD-41F5-B28E-66EDBDEF4BF4}" srcId="{1859CB76-BEC7-4B30-8416-B44505E35DE6}" destId="{D56E577B-F45A-44A5-BABD-43CA1666283F}" srcOrd="0" destOrd="0" parTransId="{1EDE3A03-5C8B-430C-8454-EC64BC0A7676}" sibTransId="{E6B57871-541A-4B7D-965E-72EF05DE6C86}"/>
    <dgm:cxn modelId="{62E45200-0DAD-4047-B031-83086CF2BFFF}" srcId="{7740B163-CB54-4146-B8A4-D3233A698EBD}" destId="{A38EAD9E-B190-4A39-9319-4EE032EB0CDA}" srcOrd="0" destOrd="0" parTransId="{CA0236A7-730B-4626-B545-5E50C0998A16}" sibTransId="{2FF7CABD-E239-4053-BB47-AB72A3314C5B}"/>
    <dgm:cxn modelId="{210F2563-2AB4-4A96-90D3-6743AB45A328}" srcId="{82DE8F14-FD09-4303-AAE2-48DCBBC961D4}" destId="{7740B163-CB54-4146-B8A4-D3233A698EBD}" srcOrd="1" destOrd="0" parTransId="{E9B8E3E5-22DA-413E-9491-702BD3E79F95}" sibTransId="{E7E447C4-4931-4848-A21E-898A1D9B07E1}"/>
    <dgm:cxn modelId="{3D55CD3C-278C-44B2-B48B-DE565AE148FA}" type="presOf" srcId="{778BC74A-D391-4787-B3E5-FCC538312853}" destId="{817BC48A-B762-4774-88F9-619A5AD12BC2}" srcOrd="0" destOrd="0" presId="urn:microsoft.com/office/officeart/2005/8/layout/hProcess6"/>
    <dgm:cxn modelId="{2D6F8CE2-6598-47E9-9772-ABCF1A16501C}" type="presOf" srcId="{82DE8F14-FD09-4303-AAE2-48DCBBC961D4}" destId="{DEE6932D-8CC9-467C-BC2F-149E4FC6A78F}" srcOrd="0" destOrd="0" presId="urn:microsoft.com/office/officeart/2005/8/layout/hProcess6"/>
    <dgm:cxn modelId="{31ECD211-52B5-4168-9363-B79B916685A5}" type="presOf" srcId="{CC2C7DC0-B0B3-4A6B-94FE-AFFC0833E2E4}" destId="{4D963224-F236-40B3-A045-834B3261F4FF}" srcOrd="1" destOrd="0" presId="urn:microsoft.com/office/officeart/2005/8/layout/hProcess6"/>
    <dgm:cxn modelId="{2E7E45C4-4652-4409-BBA0-E302BD1087CA}" type="presOf" srcId="{A38EAD9E-B190-4A39-9319-4EE032EB0CDA}" destId="{EA24010B-9B23-4CDA-BA23-287E938D2CC5}" srcOrd="0" destOrd="0" presId="urn:microsoft.com/office/officeart/2005/8/layout/hProcess6"/>
    <dgm:cxn modelId="{B6DEA406-2F3B-4A92-9A02-665468C087C7}" srcId="{82DE8F14-FD09-4303-AAE2-48DCBBC961D4}" destId="{BF68CF8F-13A9-43F0-9D6B-780073479B09}" srcOrd="0" destOrd="0" parTransId="{87C8C463-FA34-4445-A293-C3F83418F3D6}" sibTransId="{5B222259-495C-4C3F-8B24-A5455C2DD091}"/>
    <dgm:cxn modelId="{73B4B139-044F-46E7-B8CF-A77316A7F3AB}" srcId="{BF68CF8F-13A9-43F0-9D6B-780073479B09}" destId="{5EC8CD93-491F-432C-A749-891FDD99F406}" srcOrd="0" destOrd="0" parTransId="{04A12CD1-45AB-47BD-B009-B3A35BD60D44}" sibTransId="{6B4CB329-56C3-4E46-A61A-986EC03C1631}"/>
    <dgm:cxn modelId="{C03EA7D8-4863-4569-84C1-382CB241BB68}" type="presOf" srcId="{5EC8CD93-491F-432C-A749-891FDD99F406}" destId="{095707B3-76FA-48C9-8EA8-AE9E35587733}" srcOrd="0" destOrd="0" presId="urn:microsoft.com/office/officeart/2005/8/layout/hProcess6"/>
    <dgm:cxn modelId="{79097645-9B22-4479-AFB3-DE68A151260D}" srcId="{82DE8F14-FD09-4303-AAE2-48DCBBC961D4}" destId="{778BC74A-D391-4787-B3E5-FCC538312853}" srcOrd="2" destOrd="0" parTransId="{F362FDC1-4574-4777-BC45-C2B3EAA2779F}" sibTransId="{F5942986-3C7D-4F59-AE7A-352E63DC58BA}"/>
    <dgm:cxn modelId="{9A210E90-A462-4947-ADEA-DD8CA390552E}" type="presOf" srcId="{CC2C7DC0-B0B3-4A6B-94FE-AFFC0833E2E4}" destId="{8ADD341D-CEB1-4A1C-9649-97CA05220B55}" srcOrd="0" destOrd="0" presId="urn:microsoft.com/office/officeart/2005/8/layout/hProcess6"/>
    <dgm:cxn modelId="{02B58397-DF5E-438B-9231-B3532CFE9FCA}" srcId="{79D51F34-25B2-4C06-983E-EB48263827A7}" destId="{CC2C7DC0-B0B3-4A6B-94FE-AFFC0833E2E4}" srcOrd="0" destOrd="0" parTransId="{6F005DD4-F9DA-425E-8FC0-6D244B67EA99}" sibTransId="{21A7745B-446D-48E5-820B-61C26BC3E852}"/>
    <dgm:cxn modelId="{B9756A23-4A4B-4CFF-9B10-863D02D09AAA}" type="presOf" srcId="{561DAAA3-B55A-4B3A-A802-CCE1A59675D0}" destId="{5DA36E0B-75C4-4A2A-B975-10EBEFD362E0}" srcOrd="1" destOrd="0" presId="urn:microsoft.com/office/officeart/2005/8/layout/hProcess6"/>
    <dgm:cxn modelId="{38FDAFF4-2CA0-4A0F-A00A-DA644048FE30}" type="presOf" srcId="{BF68CF8F-13A9-43F0-9D6B-780073479B09}" destId="{2B3455CB-48D9-471F-B451-65369EEED86B}" srcOrd="0" destOrd="0" presId="urn:microsoft.com/office/officeart/2005/8/layout/hProcess6"/>
    <dgm:cxn modelId="{FAC90554-AC90-40AC-B1F6-E5785B782A2F}" srcId="{778BC74A-D391-4787-B3E5-FCC538312853}" destId="{561DAAA3-B55A-4B3A-A802-CCE1A59675D0}" srcOrd="0" destOrd="0" parTransId="{691F2333-054E-4A8F-8444-D8414B2B1992}" sibTransId="{FE8539B3-18EE-4485-88F0-1A7BCC411C06}"/>
    <dgm:cxn modelId="{2ED0FFE0-1528-468A-87CC-2537D4EDF293}" type="presOf" srcId="{1859CB76-BEC7-4B30-8416-B44505E35DE6}" destId="{05F91BC7-05B0-45CE-BE54-AA2C5FDDDD62}" srcOrd="0" destOrd="0" presId="urn:microsoft.com/office/officeart/2005/8/layout/hProcess6"/>
    <dgm:cxn modelId="{3D787482-65CE-49CB-995A-6514700B21FB}" type="presOf" srcId="{D56E577B-F45A-44A5-BABD-43CA1666283F}" destId="{0CF8DBC2-A8AD-4EA7-88B5-0F75ADEDDAE8}" srcOrd="0" destOrd="0" presId="urn:microsoft.com/office/officeart/2005/8/layout/hProcess6"/>
    <dgm:cxn modelId="{D7D8B0E1-F4C0-4641-A5DC-1A6F2E604410}" type="presParOf" srcId="{DEE6932D-8CC9-467C-BC2F-149E4FC6A78F}" destId="{347CCBB3-B0DC-46DE-BE9C-73BB0FE5F4F8}" srcOrd="0" destOrd="0" presId="urn:microsoft.com/office/officeart/2005/8/layout/hProcess6"/>
    <dgm:cxn modelId="{6220E414-373E-4217-A2B6-8269D933AE60}" type="presParOf" srcId="{347CCBB3-B0DC-46DE-BE9C-73BB0FE5F4F8}" destId="{AC1444A5-F7D2-4840-8F19-3CC5D3591528}" srcOrd="0" destOrd="0" presId="urn:microsoft.com/office/officeart/2005/8/layout/hProcess6"/>
    <dgm:cxn modelId="{6C97F216-96E2-4ED8-BAD7-FD95F9BF4177}" type="presParOf" srcId="{347CCBB3-B0DC-46DE-BE9C-73BB0FE5F4F8}" destId="{095707B3-76FA-48C9-8EA8-AE9E35587733}" srcOrd="1" destOrd="0" presId="urn:microsoft.com/office/officeart/2005/8/layout/hProcess6"/>
    <dgm:cxn modelId="{D148DEFD-4D83-4CBE-B9AD-7FEFC027BCF4}" type="presParOf" srcId="{347CCBB3-B0DC-46DE-BE9C-73BB0FE5F4F8}" destId="{F7D3A84B-5268-4B0E-BE67-006A27CFBED8}" srcOrd="2" destOrd="0" presId="urn:microsoft.com/office/officeart/2005/8/layout/hProcess6"/>
    <dgm:cxn modelId="{917A372A-028E-44B6-B8DE-26513D8F4F52}" type="presParOf" srcId="{347CCBB3-B0DC-46DE-BE9C-73BB0FE5F4F8}" destId="{2B3455CB-48D9-471F-B451-65369EEED86B}" srcOrd="3" destOrd="0" presId="urn:microsoft.com/office/officeart/2005/8/layout/hProcess6"/>
    <dgm:cxn modelId="{9866227D-75E8-481B-BB0F-2E7709BD4B55}" type="presParOf" srcId="{DEE6932D-8CC9-467C-BC2F-149E4FC6A78F}" destId="{2571EFEC-29B1-41ED-B2F6-E69FA95BBCC6}" srcOrd="1" destOrd="0" presId="urn:microsoft.com/office/officeart/2005/8/layout/hProcess6"/>
    <dgm:cxn modelId="{21BC2560-B269-45DD-B3BF-9336BEA69882}" type="presParOf" srcId="{DEE6932D-8CC9-467C-BC2F-149E4FC6A78F}" destId="{8534889B-CE0C-4B60-8073-0FC1B3079BE5}" srcOrd="2" destOrd="0" presId="urn:microsoft.com/office/officeart/2005/8/layout/hProcess6"/>
    <dgm:cxn modelId="{08AEEAE5-EA70-48B9-BF07-64A8C65841AD}" type="presParOf" srcId="{8534889B-CE0C-4B60-8073-0FC1B3079BE5}" destId="{BDE2EDBD-95F4-4B8F-9A5B-2AADEA70D639}" srcOrd="0" destOrd="0" presId="urn:microsoft.com/office/officeart/2005/8/layout/hProcess6"/>
    <dgm:cxn modelId="{A3DE27C5-ADC1-457B-B0E2-B66BAC69CA35}" type="presParOf" srcId="{8534889B-CE0C-4B60-8073-0FC1B3079BE5}" destId="{EA24010B-9B23-4CDA-BA23-287E938D2CC5}" srcOrd="1" destOrd="0" presId="urn:microsoft.com/office/officeart/2005/8/layout/hProcess6"/>
    <dgm:cxn modelId="{C84F58A1-2407-437B-AAE4-49D5B80B5698}" type="presParOf" srcId="{8534889B-CE0C-4B60-8073-0FC1B3079BE5}" destId="{9B72CA94-1B1C-475A-949E-05F194F82810}" srcOrd="2" destOrd="0" presId="urn:microsoft.com/office/officeart/2005/8/layout/hProcess6"/>
    <dgm:cxn modelId="{D6329853-20D9-4D10-9018-A3ED3487C6D7}" type="presParOf" srcId="{8534889B-CE0C-4B60-8073-0FC1B3079BE5}" destId="{C5C9CE03-6B88-4A65-8DEC-9CA03B23B7AC}" srcOrd="3" destOrd="0" presId="urn:microsoft.com/office/officeart/2005/8/layout/hProcess6"/>
    <dgm:cxn modelId="{852024FD-3E6F-466F-AAB9-D932B1318C22}" type="presParOf" srcId="{DEE6932D-8CC9-467C-BC2F-149E4FC6A78F}" destId="{AE7DA4C2-1FAE-4CAE-A973-C849CFC95AF4}" srcOrd="3" destOrd="0" presId="urn:microsoft.com/office/officeart/2005/8/layout/hProcess6"/>
    <dgm:cxn modelId="{6310A272-34AD-4265-87A9-C1D191AB6E3E}" type="presParOf" srcId="{DEE6932D-8CC9-467C-BC2F-149E4FC6A78F}" destId="{EBFC9798-771E-422F-8DB5-D286C0669C56}" srcOrd="4" destOrd="0" presId="urn:microsoft.com/office/officeart/2005/8/layout/hProcess6"/>
    <dgm:cxn modelId="{973BAF44-EEA6-49DE-96BD-A81DC7954CB8}" type="presParOf" srcId="{EBFC9798-771E-422F-8DB5-D286C0669C56}" destId="{8D7B977B-4594-48A0-A388-C8E9A8380515}" srcOrd="0" destOrd="0" presId="urn:microsoft.com/office/officeart/2005/8/layout/hProcess6"/>
    <dgm:cxn modelId="{86266E5D-EEC2-4E04-845B-DF2B8DF377BB}" type="presParOf" srcId="{EBFC9798-771E-422F-8DB5-D286C0669C56}" destId="{B47F5896-2C64-486F-AEDD-771A82C8569D}" srcOrd="1" destOrd="0" presId="urn:microsoft.com/office/officeart/2005/8/layout/hProcess6"/>
    <dgm:cxn modelId="{80F2FEC4-A4B3-4101-9C4B-2487DC5BB24C}" type="presParOf" srcId="{EBFC9798-771E-422F-8DB5-D286C0669C56}" destId="{5DA36E0B-75C4-4A2A-B975-10EBEFD362E0}" srcOrd="2" destOrd="0" presId="urn:microsoft.com/office/officeart/2005/8/layout/hProcess6"/>
    <dgm:cxn modelId="{501C8858-4309-40C5-816D-DF895910430F}" type="presParOf" srcId="{EBFC9798-771E-422F-8DB5-D286C0669C56}" destId="{817BC48A-B762-4774-88F9-619A5AD12BC2}" srcOrd="3" destOrd="0" presId="urn:microsoft.com/office/officeart/2005/8/layout/hProcess6"/>
    <dgm:cxn modelId="{CF322395-00D5-402A-B1C4-C0512AA68999}" type="presParOf" srcId="{DEE6932D-8CC9-467C-BC2F-149E4FC6A78F}" destId="{AB8E3A8A-97E0-48D6-8375-FA3527973A4E}" srcOrd="5" destOrd="0" presId="urn:microsoft.com/office/officeart/2005/8/layout/hProcess6"/>
    <dgm:cxn modelId="{6F3766C1-2940-416B-AAC8-6A2073B4850D}" type="presParOf" srcId="{DEE6932D-8CC9-467C-BC2F-149E4FC6A78F}" destId="{FF01AD75-0F48-4A52-85F7-2AF3E68C0397}" srcOrd="6" destOrd="0" presId="urn:microsoft.com/office/officeart/2005/8/layout/hProcess6"/>
    <dgm:cxn modelId="{3C92BEB5-F2F3-4EBE-AB0D-C31E86406ED2}" type="presParOf" srcId="{FF01AD75-0F48-4A52-85F7-2AF3E68C0397}" destId="{61BD5432-2CC4-4269-A2D7-17249397A402}" srcOrd="0" destOrd="0" presId="urn:microsoft.com/office/officeart/2005/8/layout/hProcess6"/>
    <dgm:cxn modelId="{E97111B5-8DCD-46AE-B817-553FECE84822}" type="presParOf" srcId="{FF01AD75-0F48-4A52-85F7-2AF3E68C0397}" destId="{0CF8DBC2-A8AD-4EA7-88B5-0F75ADEDDAE8}" srcOrd="1" destOrd="0" presId="urn:microsoft.com/office/officeart/2005/8/layout/hProcess6"/>
    <dgm:cxn modelId="{03CD6C88-FCFC-4642-9D21-5AD52D27DAF9}" type="presParOf" srcId="{FF01AD75-0F48-4A52-85F7-2AF3E68C0397}" destId="{8C98297B-190F-47A0-933F-37BC2636BEAC}" srcOrd="2" destOrd="0" presId="urn:microsoft.com/office/officeart/2005/8/layout/hProcess6"/>
    <dgm:cxn modelId="{F3150EC3-AC18-4E99-957E-3B26B257C6D4}" type="presParOf" srcId="{FF01AD75-0F48-4A52-85F7-2AF3E68C0397}" destId="{05F91BC7-05B0-45CE-BE54-AA2C5FDDDD62}" srcOrd="3" destOrd="0" presId="urn:microsoft.com/office/officeart/2005/8/layout/hProcess6"/>
    <dgm:cxn modelId="{8486E283-1868-41CD-9746-423CF02C6268}" type="presParOf" srcId="{DEE6932D-8CC9-467C-BC2F-149E4FC6A78F}" destId="{442524A6-9338-4EA2-A23B-8110C9AA2DFE}" srcOrd="7" destOrd="0" presId="urn:microsoft.com/office/officeart/2005/8/layout/hProcess6"/>
    <dgm:cxn modelId="{F0C8863C-6F63-40F8-8919-89EBE78E1B32}" type="presParOf" srcId="{DEE6932D-8CC9-467C-BC2F-149E4FC6A78F}" destId="{157663DE-881D-47C9-823D-EDD484EF9AB3}" srcOrd="8" destOrd="0" presId="urn:microsoft.com/office/officeart/2005/8/layout/hProcess6"/>
    <dgm:cxn modelId="{5393D255-2272-4BDC-AFD2-5DF4816DA2DC}" type="presParOf" srcId="{157663DE-881D-47C9-823D-EDD484EF9AB3}" destId="{7BA8AFA6-55BC-4153-8E3E-3E408F8468ED}" srcOrd="0" destOrd="0" presId="urn:microsoft.com/office/officeart/2005/8/layout/hProcess6"/>
    <dgm:cxn modelId="{508FED3B-D930-4DF4-ACCD-F4FAC8B476EA}" type="presParOf" srcId="{157663DE-881D-47C9-823D-EDD484EF9AB3}" destId="{8ADD341D-CEB1-4A1C-9649-97CA05220B55}" srcOrd="1" destOrd="0" presId="urn:microsoft.com/office/officeart/2005/8/layout/hProcess6"/>
    <dgm:cxn modelId="{1035334D-8B92-4BC3-BEC7-A969A12B125C}" type="presParOf" srcId="{157663DE-881D-47C9-823D-EDD484EF9AB3}" destId="{4D963224-F236-40B3-A045-834B3261F4FF}" srcOrd="2" destOrd="0" presId="urn:microsoft.com/office/officeart/2005/8/layout/hProcess6"/>
    <dgm:cxn modelId="{25F3E4EB-2D02-4ABF-A009-D74E5F9F664C}" type="presParOf" srcId="{157663DE-881D-47C9-823D-EDD484EF9AB3}" destId="{B17032BF-CC10-4CD5-AFEC-334E84EDFDA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707B3-76FA-48C9-8EA8-AE9E35587733}">
      <dsp:nvSpPr>
        <dsp:cNvPr id="0" name=""/>
        <dsp:cNvSpPr/>
      </dsp:nvSpPr>
      <dsp:spPr>
        <a:xfrm>
          <a:off x="339166" y="2388030"/>
          <a:ext cx="1341325" cy="1172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Rechercher</a:t>
          </a:r>
          <a:endParaRPr lang="fr-FR" sz="1000" kern="1200" dirty="0"/>
        </a:p>
      </dsp:txBody>
      <dsp:txXfrm>
        <a:off x="674497" y="2563903"/>
        <a:ext cx="653896" cy="820741"/>
      </dsp:txXfrm>
    </dsp:sp>
    <dsp:sp modelId="{2B3455CB-48D9-471F-B451-65369EEED86B}">
      <dsp:nvSpPr>
        <dsp:cNvPr id="0" name=""/>
        <dsp:cNvSpPr/>
      </dsp:nvSpPr>
      <dsp:spPr>
        <a:xfrm>
          <a:off x="3834" y="2638942"/>
          <a:ext cx="670662" cy="670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1</a:t>
          </a:r>
          <a:endParaRPr lang="fr-FR" sz="3600" kern="1200" dirty="0"/>
        </a:p>
      </dsp:txBody>
      <dsp:txXfrm>
        <a:off x="102050" y="2737158"/>
        <a:ext cx="474230" cy="474230"/>
      </dsp:txXfrm>
    </dsp:sp>
    <dsp:sp modelId="{EA24010B-9B23-4CDA-BA23-287E938D2CC5}">
      <dsp:nvSpPr>
        <dsp:cNvPr id="0" name=""/>
        <dsp:cNvSpPr/>
      </dsp:nvSpPr>
      <dsp:spPr>
        <a:xfrm>
          <a:off x="2099656" y="2388030"/>
          <a:ext cx="1341325" cy="1172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Vérifier</a:t>
          </a:r>
          <a:endParaRPr lang="fr-FR" sz="1000" kern="1200" dirty="0"/>
        </a:p>
      </dsp:txBody>
      <dsp:txXfrm>
        <a:off x="2434988" y="2563903"/>
        <a:ext cx="653896" cy="820741"/>
      </dsp:txXfrm>
    </dsp:sp>
    <dsp:sp modelId="{C5C9CE03-6B88-4A65-8DEC-9CA03B23B7AC}">
      <dsp:nvSpPr>
        <dsp:cNvPr id="0" name=""/>
        <dsp:cNvSpPr/>
      </dsp:nvSpPr>
      <dsp:spPr>
        <a:xfrm>
          <a:off x="1764325" y="2638942"/>
          <a:ext cx="670662" cy="670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2</a:t>
          </a:r>
          <a:endParaRPr lang="fr-FR" sz="3600" kern="1200" dirty="0"/>
        </a:p>
      </dsp:txBody>
      <dsp:txXfrm>
        <a:off x="1862541" y="2737158"/>
        <a:ext cx="474230" cy="474230"/>
      </dsp:txXfrm>
    </dsp:sp>
    <dsp:sp modelId="{B47F5896-2C64-486F-AEDD-771A82C8569D}">
      <dsp:nvSpPr>
        <dsp:cNvPr id="0" name=""/>
        <dsp:cNvSpPr/>
      </dsp:nvSpPr>
      <dsp:spPr>
        <a:xfrm>
          <a:off x="3860146" y="2388030"/>
          <a:ext cx="1341325" cy="1172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Agir</a:t>
          </a:r>
          <a:endParaRPr lang="fr-FR" sz="1000" kern="1200" dirty="0"/>
        </a:p>
      </dsp:txBody>
      <dsp:txXfrm>
        <a:off x="4195478" y="2563903"/>
        <a:ext cx="653896" cy="820741"/>
      </dsp:txXfrm>
    </dsp:sp>
    <dsp:sp modelId="{817BC48A-B762-4774-88F9-619A5AD12BC2}">
      <dsp:nvSpPr>
        <dsp:cNvPr id="0" name=""/>
        <dsp:cNvSpPr/>
      </dsp:nvSpPr>
      <dsp:spPr>
        <a:xfrm>
          <a:off x="3524815" y="2638942"/>
          <a:ext cx="670662" cy="670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3</a:t>
          </a:r>
          <a:endParaRPr lang="fr-FR" sz="3600" kern="1200" dirty="0"/>
        </a:p>
      </dsp:txBody>
      <dsp:txXfrm>
        <a:off x="3623031" y="2737158"/>
        <a:ext cx="474230" cy="474230"/>
      </dsp:txXfrm>
    </dsp:sp>
    <dsp:sp modelId="{0CF8DBC2-A8AD-4EA7-88B5-0F75ADEDDAE8}">
      <dsp:nvSpPr>
        <dsp:cNvPr id="0" name=""/>
        <dsp:cNvSpPr/>
      </dsp:nvSpPr>
      <dsp:spPr>
        <a:xfrm>
          <a:off x="5620637" y="2388030"/>
          <a:ext cx="1341325" cy="1172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S’authentifier</a:t>
          </a:r>
          <a:endParaRPr lang="fr-FR" sz="800" kern="1200" dirty="0"/>
        </a:p>
      </dsp:txBody>
      <dsp:txXfrm>
        <a:off x="5955968" y="2563903"/>
        <a:ext cx="653896" cy="820741"/>
      </dsp:txXfrm>
    </dsp:sp>
    <dsp:sp modelId="{05F91BC7-05B0-45CE-BE54-AA2C5FDDDD62}">
      <dsp:nvSpPr>
        <dsp:cNvPr id="0" name=""/>
        <dsp:cNvSpPr/>
      </dsp:nvSpPr>
      <dsp:spPr>
        <a:xfrm>
          <a:off x="5285305" y="2638942"/>
          <a:ext cx="670662" cy="670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4</a:t>
          </a:r>
          <a:endParaRPr lang="fr-FR" sz="3600" kern="1200" dirty="0"/>
        </a:p>
      </dsp:txBody>
      <dsp:txXfrm>
        <a:off x="5383521" y="2737158"/>
        <a:ext cx="474230" cy="474230"/>
      </dsp:txXfrm>
    </dsp:sp>
    <dsp:sp modelId="{8ADD341D-CEB1-4A1C-9649-97CA05220B55}">
      <dsp:nvSpPr>
        <dsp:cNvPr id="0" name=""/>
        <dsp:cNvSpPr/>
      </dsp:nvSpPr>
      <dsp:spPr>
        <a:xfrm>
          <a:off x="7381127" y="2388030"/>
          <a:ext cx="1341325" cy="11724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Enregistrer</a:t>
          </a:r>
          <a:endParaRPr lang="fr-FR" sz="1000" kern="1200" dirty="0"/>
        </a:p>
      </dsp:txBody>
      <dsp:txXfrm>
        <a:off x="7716458" y="2563903"/>
        <a:ext cx="653896" cy="820741"/>
      </dsp:txXfrm>
    </dsp:sp>
    <dsp:sp modelId="{B17032BF-CC10-4CD5-AFEC-334E84EDFDAD}">
      <dsp:nvSpPr>
        <dsp:cNvPr id="0" name=""/>
        <dsp:cNvSpPr/>
      </dsp:nvSpPr>
      <dsp:spPr>
        <a:xfrm>
          <a:off x="7045795" y="2638942"/>
          <a:ext cx="670662" cy="670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5</a:t>
          </a:r>
          <a:endParaRPr lang="fr-FR" sz="3600" kern="1200" dirty="0"/>
        </a:p>
      </dsp:txBody>
      <dsp:txXfrm>
        <a:off x="7144011" y="2737158"/>
        <a:ext cx="474230" cy="474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41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25/09/2014</a:t>
            </a: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9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26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51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92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539A91-674E-4F70-A4A9-5F92CE3A298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3645-7825-4F57-933A-851DDD367934}" type="datetime1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CA208-0C26-4E9C-AB80-93F136E52283}" type="datetime1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C3BD-3DBE-45F2-9C9D-2BBEBA09D1C9}" type="datetime1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8CE2-458E-4E26-A523-50EEE60F5913}" type="datetime1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F99C-E41F-45B2-B160-68401CF7020E}" type="datetime1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4FB3-65FF-4533-9167-2256A3B360A3}" type="datetime1">
              <a:rPr lang="fr-FR" smtClean="0"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C556-999E-4A20-A604-399B7D340245}" type="datetime1">
              <a:rPr lang="fr-FR" smtClean="0"/>
              <a:t>06/02/2019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B94C-5236-440B-B2F9-872A80E35B6A}" type="datetime1">
              <a:rPr lang="fr-FR" smtClean="0"/>
              <a:t>06/02/2019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0917-ED91-47F7-9413-0A625A4D1D64}" type="datetime1">
              <a:rPr lang="fr-FR" smtClean="0"/>
              <a:t>06/02/2019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D4E8-F725-4866-A8C4-FBC1EC89BE02}" type="datetime1">
              <a:rPr lang="fr-FR" smtClean="0"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5944-35B0-4AC1-A9B5-FEBC7913A6F4}" type="datetime1">
              <a:rPr lang="fr-FR" smtClean="0"/>
              <a:t>06/02/2019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DF26-A2AB-4C14-961A-D59A383B8832}" type="datetime1">
              <a:rPr lang="fr-FR" smtClean="0"/>
              <a:t>06/02/2019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tp.abes.fr/assistance/domaines/286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684213" y="11668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b="1" dirty="0" smtClean="0">
                <a:solidFill>
                  <a:srgbClr val="1E2B62"/>
                </a:solidFill>
              </a:rPr>
              <a:t>Paprika.idref.fr</a:t>
            </a:r>
          </a:p>
          <a:p>
            <a:pPr>
              <a:defRPr/>
            </a:pPr>
            <a:r>
              <a:rPr lang="fr-FR" b="1" i="1" dirty="0">
                <a:solidFill>
                  <a:schemeClr val="accent2"/>
                </a:solidFill>
              </a:rPr>
              <a:t>nouvelle interface de visualisation et de correction des liens</a:t>
            </a:r>
            <a:endParaRPr lang="fr-FR" b="1" dirty="0">
              <a:solidFill>
                <a:schemeClr val="accent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3528" y="3140968"/>
            <a:ext cx="40324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/>
              <a:t>Ce </a:t>
            </a:r>
            <a:r>
              <a:rPr lang="fr-FR" sz="1600" dirty="0" err="1"/>
              <a:t>J.e</a:t>
            </a:r>
            <a:r>
              <a:rPr lang="fr-FR" sz="1600" dirty="0"/>
              <a:t>-cours est consacré à paprika.idref.fr, une nouvelle interface professionnelle de curation des données  dédiée au contrôle qualité des liens entre notices bibliographiques et notices d’autorité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endParaRPr lang="fr-FR" sz="1600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4716016" y="3140968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Correspondants autorité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108878" y="4903647"/>
            <a:ext cx="8856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Intervenant</a:t>
            </a:r>
          </a:p>
          <a:p>
            <a:pPr algn="ctr"/>
            <a:r>
              <a:rPr lang="fr-FR" sz="1600" dirty="0" smtClean="0"/>
              <a:t>Aline </a:t>
            </a:r>
            <a:r>
              <a:rPr lang="fr-FR" sz="1600" dirty="0"/>
              <a:t>Le Provost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(service autorités &amp; 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référentiels)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7182104" y="3815391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46" y="3864367"/>
            <a:ext cx="1831471" cy="6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36995" y="3117973"/>
            <a:ext cx="1570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</a:t>
            </a:r>
            <a:r>
              <a:rPr lang="fr-FR" sz="1350" b="1" dirty="0" err="1"/>
              <a:t>WinIBW</a:t>
            </a:r>
            <a:r>
              <a:rPr lang="fr-FR" sz="1350" b="1" dirty="0"/>
              <a:t> on a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15130" y="3174542"/>
            <a:ext cx="1890491" cy="929030"/>
            <a:chOff x="2206633" y="-155448"/>
            <a:chExt cx="3003634" cy="1434627"/>
          </a:xfrm>
        </p:grpSpPr>
        <p:sp>
          <p:nvSpPr>
            <p:cNvPr id="14" name="Bulle ronde 13"/>
            <p:cNvSpPr/>
            <p:nvPr/>
          </p:nvSpPr>
          <p:spPr>
            <a:xfrm>
              <a:off x="2206633" y="-155448"/>
              <a:ext cx="3003634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516910" y="166852"/>
              <a:ext cx="2618692" cy="9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biblio : 10185949X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Point d’accès </a:t>
              </a:r>
              <a:r>
                <a:rPr lang="fr-FR" sz="1200" b="1" dirty="0"/>
                <a:t>non lié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006051" y="3200068"/>
            <a:ext cx="1890491" cy="940768"/>
            <a:chOff x="2206633" y="-155448"/>
            <a:chExt cx="3003634" cy="1434627"/>
          </a:xfrm>
        </p:grpSpPr>
        <p:sp>
          <p:nvSpPr>
            <p:cNvPr id="23" name="Bulle ronde 22"/>
            <p:cNvSpPr/>
            <p:nvPr/>
          </p:nvSpPr>
          <p:spPr>
            <a:xfrm>
              <a:off x="2206633" y="-155448"/>
              <a:ext cx="3003634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516910" y="166852"/>
              <a:ext cx="2616145" cy="985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biblio : 078845351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Point d’accès </a:t>
              </a:r>
              <a:r>
                <a:rPr lang="fr-FR" sz="1200" b="1" dirty="0"/>
                <a:t>lié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968725" y="2778378"/>
            <a:ext cx="1909931" cy="940768"/>
            <a:chOff x="1893655" y="-155448"/>
            <a:chExt cx="3034523" cy="1434627"/>
          </a:xfrm>
        </p:grpSpPr>
        <p:sp>
          <p:nvSpPr>
            <p:cNvPr id="33" name="Bulle ronde 32"/>
            <p:cNvSpPr/>
            <p:nvPr/>
          </p:nvSpPr>
          <p:spPr>
            <a:xfrm>
              <a:off x="1893655" y="-155448"/>
              <a:ext cx="3003636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069977" y="120386"/>
              <a:ext cx="2858201" cy="985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autorité : 078846137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a</a:t>
              </a:r>
              <a:r>
                <a:rPr lang="fr-FR" sz="1200" dirty="0" smtClean="0"/>
                <a:t>vec </a:t>
              </a:r>
              <a:r>
                <a:rPr lang="fr-FR" sz="1200" dirty="0"/>
                <a:t>une source en 810</a:t>
              </a:r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671" y="3843337"/>
            <a:ext cx="2800350" cy="2157413"/>
          </a:xfrm>
          <a:prstGeom prst="rect">
            <a:avLst/>
          </a:prstGeom>
        </p:spPr>
      </p:pic>
      <p:grpSp>
        <p:nvGrpSpPr>
          <p:cNvPr id="40" name="Groupe 39"/>
          <p:cNvGrpSpPr/>
          <p:nvPr/>
        </p:nvGrpSpPr>
        <p:grpSpPr>
          <a:xfrm>
            <a:off x="3024755" y="4293174"/>
            <a:ext cx="2889380" cy="1697707"/>
            <a:chOff x="4231052" y="3889273"/>
            <a:chExt cx="3852507" cy="2263609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1052" y="3889273"/>
              <a:ext cx="3829050" cy="1571625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184" y="5448032"/>
              <a:ext cx="3762375" cy="41910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1184" y="5867132"/>
              <a:ext cx="2790825" cy="285750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37893" y="4231664"/>
            <a:ext cx="2792981" cy="1689514"/>
            <a:chOff x="50524" y="4499218"/>
            <a:chExt cx="3723974" cy="2252685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48" y="6166093"/>
              <a:ext cx="3705225" cy="295275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24" y="6409003"/>
              <a:ext cx="2352675" cy="342900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48" y="4499218"/>
              <a:ext cx="3714750" cy="1666875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348" y="1431272"/>
            <a:ext cx="5200650" cy="1557171"/>
          </a:xfrm>
          <a:prstGeom prst="rect">
            <a:avLst/>
          </a:prstGeom>
        </p:spPr>
      </p:pic>
      <p:sp>
        <p:nvSpPr>
          <p:cNvPr id="45" name="Flèche droite 44"/>
          <p:cNvSpPr/>
          <p:nvPr/>
        </p:nvSpPr>
        <p:spPr>
          <a:xfrm rot="14305745">
            <a:off x="3812378" y="2822379"/>
            <a:ext cx="676122" cy="26611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6" name="Flèche droite 45"/>
          <p:cNvSpPr/>
          <p:nvPr/>
        </p:nvSpPr>
        <p:spPr>
          <a:xfrm rot="12984264">
            <a:off x="5006416" y="2277975"/>
            <a:ext cx="2154946" cy="24924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8" name="Flèche droite 27"/>
          <p:cNvSpPr/>
          <p:nvPr/>
        </p:nvSpPr>
        <p:spPr>
          <a:xfrm rot="15162027">
            <a:off x="668253" y="2611865"/>
            <a:ext cx="810889" cy="26462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Représentation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des autorités et des points d’accès</a:t>
            </a:r>
            <a:b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2700" i="1" dirty="0"/>
              <a:t> </a:t>
            </a:r>
            <a:endParaRPr lang="fr-FR" sz="27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10</a:t>
            </a:fld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580111" y="1124744"/>
            <a:ext cx="3505521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Paprika, on voit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/>
              <a:t>une grande boîte des points d’accès non liés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/>
              <a:t>Une petite boîte de point d’accès non lié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/>
              <a:t>une grande boîte d’autorité contenant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/>
              <a:t>une petite boite de point d’accès </a:t>
            </a:r>
            <a:r>
              <a:rPr lang="fr-FR" sz="1200" dirty="0" smtClean="0"/>
              <a:t>lié</a:t>
            </a:r>
          </a:p>
        </p:txBody>
      </p:sp>
    </p:spTree>
    <p:extLst>
      <p:ext uri="{BB962C8B-B14F-4D97-AF65-F5344CB8AC3E}">
        <p14:creationId xmlns:p14="http://schemas.microsoft.com/office/powerpoint/2010/main" val="14146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Ecran d’accueil</a:t>
            </a:r>
          </a:p>
          <a:p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203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1557"/>
            <a:ext cx="9144000" cy="51435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801906" y="131471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67596" y="1931145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64128" y="183701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3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234518" y="133916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41150" y="130554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5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775976" y="1520777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FFC000"/>
                </a:solidFill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5954" y="4920898"/>
            <a:ext cx="18653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1. zone de la recherche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5112" y="5152453"/>
            <a:ext cx="10032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2. autorités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72921" y="4920898"/>
            <a:ext cx="20906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3. points d'accès sans liens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72922" y="5150660"/>
            <a:ext cx="246541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4. boutons d'actions génériques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4033" y="4920898"/>
            <a:ext cx="235827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5. console d'accompagnement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44034" y="5155475"/>
            <a:ext cx="21729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b="1" dirty="0">
                <a:solidFill>
                  <a:srgbClr val="FFC000"/>
                </a:solidFill>
              </a:rPr>
              <a:t>6. espace d'authentification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259106" y="1845877"/>
            <a:ext cx="6283191" cy="301659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6" name="Rectangle 35"/>
          <p:cNvSpPr/>
          <p:nvPr/>
        </p:nvSpPr>
        <p:spPr>
          <a:xfrm>
            <a:off x="31675" y="1845877"/>
            <a:ext cx="2195756" cy="13560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7" name="Rectangle 36"/>
          <p:cNvSpPr/>
          <p:nvPr/>
        </p:nvSpPr>
        <p:spPr>
          <a:xfrm>
            <a:off x="332528" y="1318992"/>
            <a:ext cx="1812223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8" name="Rectangle 37"/>
          <p:cNvSpPr/>
          <p:nvPr/>
        </p:nvSpPr>
        <p:spPr>
          <a:xfrm>
            <a:off x="2640728" y="1318992"/>
            <a:ext cx="3275978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9" name="Rectangle 38"/>
          <p:cNvSpPr/>
          <p:nvPr/>
        </p:nvSpPr>
        <p:spPr>
          <a:xfrm>
            <a:off x="7217379" y="1318991"/>
            <a:ext cx="1290748" cy="4260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0" name="Rectangle 39"/>
          <p:cNvSpPr/>
          <p:nvPr/>
        </p:nvSpPr>
        <p:spPr>
          <a:xfrm>
            <a:off x="8794293" y="1319306"/>
            <a:ext cx="235352" cy="52657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12</a:t>
            </a:fld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Ecran de résultats</a:t>
            </a:r>
            <a:b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60822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8" grpId="0"/>
      <p:bldP spid="29" grpId="0"/>
      <p:bldP spid="30" grpId="0"/>
      <p:bldP spid="31" grpId="0"/>
      <p:bldP spid="32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B050"/>
                </a:solidFill>
              </a:rPr>
              <a:t>Démonstration des fonctionnalités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2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rgbClr val="FFC000"/>
                </a:solidFill>
              </a:rPr>
              <a:t>Synthèse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Parcours type d’un utilisateur dans l’application</a:t>
            </a:r>
          </a:p>
          <a:p>
            <a:r>
              <a:rPr lang="fr-FR" dirty="0"/>
              <a:t>Quelques remarques </a:t>
            </a:r>
            <a:r>
              <a:rPr lang="fr-FR" dirty="0" smtClean="0"/>
              <a:t>importantes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i="1" dirty="0">
                <a:solidFill>
                  <a:schemeClr val="accent6"/>
                </a:solidFill>
              </a:rPr>
              <a:t>Parcours type d’un utilisateur dans l’application</a:t>
            </a:r>
            <a:endParaRPr lang="fr-FR" sz="2700" dirty="0">
              <a:solidFill>
                <a:schemeClr val="accent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46567973"/>
              </p:ext>
            </p:extLst>
          </p:nvPr>
        </p:nvGraphicFramePr>
        <p:xfrm>
          <a:off x="238200" y="504788"/>
          <a:ext cx="8726288" cy="5948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84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084" y="4091903"/>
            <a:ext cx="3183605" cy="205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" y="4098512"/>
            <a:ext cx="2087084" cy="206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5549"/>
            <a:ext cx="2998551" cy="168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91" y="4288568"/>
            <a:ext cx="2998551" cy="168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156" y="3137601"/>
            <a:ext cx="2076020" cy="47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8547" y="1524818"/>
            <a:ext cx="5315453" cy="83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èche vers le bas 14"/>
          <p:cNvSpPr/>
          <p:nvPr/>
        </p:nvSpPr>
        <p:spPr>
          <a:xfrm>
            <a:off x="1225685" y="3333563"/>
            <a:ext cx="262648" cy="567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Flèche vers le bas 15"/>
          <p:cNvSpPr/>
          <p:nvPr/>
        </p:nvSpPr>
        <p:spPr>
          <a:xfrm rot="16200000">
            <a:off x="5521476" y="4925329"/>
            <a:ext cx="268630" cy="41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Flèche vers le bas 16"/>
          <p:cNvSpPr/>
          <p:nvPr/>
        </p:nvSpPr>
        <p:spPr>
          <a:xfrm rot="10800000">
            <a:off x="7935180" y="3766128"/>
            <a:ext cx="268630" cy="41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Flèche vers le bas 17"/>
          <p:cNvSpPr/>
          <p:nvPr/>
        </p:nvSpPr>
        <p:spPr>
          <a:xfrm rot="10800000">
            <a:off x="7935180" y="2535216"/>
            <a:ext cx="268630" cy="413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0" name="ZoneTexte 19"/>
          <p:cNvSpPr txBox="1"/>
          <p:nvPr/>
        </p:nvSpPr>
        <p:spPr>
          <a:xfrm>
            <a:off x="1277471" y="1069286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0693" y="2761670"/>
            <a:ext cx="20761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00B050"/>
                </a:solidFill>
              </a:rPr>
              <a:t>1. </a:t>
            </a:r>
            <a:r>
              <a:rPr lang="fr-FR" sz="1500" b="1" dirty="0">
                <a:solidFill>
                  <a:srgbClr val="00B050"/>
                </a:solidFill>
              </a:rPr>
              <a:t>Lancer une recherche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182202" y="377650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0693" y="3008889"/>
            <a:ext cx="195252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B050"/>
                </a:solidFill>
              </a:rPr>
              <a:t>2</a:t>
            </a:r>
            <a:r>
              <a:rPr lang="fr-FR" sz="1500" b="1" dirty="0" smtClean="0">
                <a:solidFill>
                  <a:srgbClr val="00B050"/>
                </a:solidFill>
              </a:rPr>
              <a:t>. </a:t>
            </a:r>
            <a:r>
              <a:rPr lang="fr-FR" sz="1500" b="1" dirty="0">
                <a:solidFill>
                  <a:srgbClr val="00B050"/>
                </a:solidFill>
              </a:rPr>
              <a:t>Vérifier les données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399382" y="3946300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80692" y="3236598"/>
            <a:ext cx="157607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 smtClean="0">
                <a:solidFill>
                  <a:srgbClr val="00B050"/>
                </a:solidFill>
              </a:rPr>
              <a:t>3. </a:t>
            </a:r>
            <a:r>
              <a:rPr lang="fr-FR" sz="1500" b="1" dirty="0">
                <a:solidFill>
                  <a:srgbClr val="00B050"/>
                </a:solidFill>
              </a:rPr>
              <a:t>Agir sur un lien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386158" y="280875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4</a:t>
            </a:r>
            <a:endParaRPr lang="fr-FR" sz="2100" b="1" dirty="0">
              <a:solidFill>
                <a:srgbClr val="00B05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32264" y="118598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00" b="1" dirty="0" smtClean="0">
                <a:solidFill>
                  <a:srgbClr val="00B050"/>
                </a:solidFill>
              </a:rPr>
              <a:t>5</a:t>
            </a:r>
            <a:endParaRPr lang="fr-FR" sz="2100" b="1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80693" y="3478386"/>
            <a:ext cx="14547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B050"/>
                </a:solidFill>
              </a:rPr>
              <a:t>4</a:t>
            </a:r>
            <a:r>
              <a:rPr lang="fr-FR" sz="1500" b="1" dirty="0" smtClean="0">
                <a:solidFill>
                  <a:srgbClr val="00B050"/>
                </a:solidFill>
              </a:rPr>
              <a:t>. </a:t>
            </a:r>
            <a:r>
              <a:rPr lang="fr-FR" sz="1500" b="1" dirty="0">
                <a:solidFill>
                  <a:srgbClr val="00B050"/>
                </a:solidFill>
              </a:rPr>
              <a:t>S’authentifier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80692" y="3707591"/>
            <a:ext cx="22548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b="1" dirty="0">
                <a:solidFill>
                  <a:srgbClr val="00B050"/>
                </a:solidFill>
              </a:rPr>
              <a:t>5</a:t>
            </a:r>
            <a:r>
              <a:rPr lang="fr-FR" sz="1500" b="1" dirty="0" smtClean="0">
                <a:solidFill>
                  <a:srgbClr val="00B050"/>
                </a:solidFill>
              </a:rPr>
              <a:t>. </a:t>
            </a:r>
            <a:r>
              <a:rPr lang="fr-FR" sz="1500" b="1" dirty="0">
                <a:solidFill>
                  <a:srgbClr val="00B050"/>
                </a:solidFill>
              </a:rPr>
              <a:t>Enregistrer votre action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16</a:t>
            </a:fld>
            <a:endParaRPr lang="fr-FR"/>
          </a:p>
        </p:txBody>
      </p:sp>
      <p:sp>
        <p:nvSpPr>
          <p:cNvPr id="30" name="Titr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700" i="1" smtClean="0">
                <a:solidFill>
                  <a:schemeClr val="accent6"/>
                </a:solidFill>
              </a:rPr>
              <a:t>Parcours type d’un utilisateur dans l’application</a:t>
            </a:r>
            <a:endParaRPr lang="fr-FR" sz="27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i="1" dirty="0">
                <a:solidFill>
                  <a:schemeClr val="accent6"/>
                </a:solidFill>
              </a:rPr>
              <a:t>Quelques remarques importantes</a:t>
            </a:r>
            <a:endParaRPr lang="fr-FR" sz="27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7638"/>
            <a:ext cx="8291264" cy="5035698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L’</a:t>
            </a:r>
            <a:r>
              <a:rPr lang="fr-FR" b="1" dirty="0" smtClean="0"/>
              <a:t>affichage des autorités et des points d’accès </a:t>
            </a:r>
            <a:r>
              <a:rPr lang="fr-FR" dirty="0" smtClean="0"/>
              <a:t>peut prendre quelques secondes à s’afficher.</a:t>
            </a:r>
          </a:p>
          <a:p>
            <a:endParaRPr lang="fr-FR" dirty="0" smtClean="0"/>
          </a:p>
          <a:p>
            <a:r>
              <a:rPr lang="fr-FR" dirty="0" smtClean="0"/>
              <a:t>Vos actions sont prises en compte dans le </a:t>
            </a:r>
            <a:r>
              <a:rPr lang="fr-FR" dirty="0" err="1" smtClean="0"/>
              <a:t>Sudoc</a:t>
            </a:r>
            <a:r>
              <a:rPr lang="fr-FR" dirty="0" smtClean="0"/>
              <a:t> UNIQUEMENT après </a:t>
            </a:r>
            <a:r>
              <a:rPr lang="fr-FR" b="1" dirty="0" smtClean="0"/>
              <a:t>enregistrement </a:t>
            </a:r>
            <a:r>
              <a:rPr lang="fr-FR" b="1" i="1" dirty="0" smtClean="0"/>
              <a:t>via</a:t>
            </a:r>
            <a:r>
              <a:rPr lang="fr-FR" b="1" dirty="0" smtClean="0"/>
              <a:t> le bilan </a:t>
            </a:r>
            <a:r>
              <a:rPr lang="fr-FR" dirty="0" smtClean="0"/>
              <a:t>(en étant authentifié).</a:t>
            </a:r>
          </a:p>
          <a:p>
            <a:endParaRPr lang="fr-FR" dirty="0" smtClean="0"/>
          </a:p>
          <a:p>
            <a:r>
              <a:rPr lang="fr-FR" dirty="0" smtClean="0"/>
              <a:t>Chaque </a:t>
            </a:r>
            <a:r>
              <a:rPr lang="fr-FR" b="1" dirty="0" smtClean="0"/>
              <a:t>nouvelle recherche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Réinitialise l’écran de résultats,</a:t>
            </a:r>
          </a:p>
          <a:p>
            <a:pPr lvl="1"/>
            <a:r>
              <a:rPr lang="fr-FR" dirty="0" smtClean="0"/>
              <a:t>Réinitialise le bilan.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Il existe un </a:t>
            </a:r>
            <a:r>
              <a:rPr lang="fr-FR" b="1" dirty="0" smtClean="0"/>
              <a:t>temps de latence </a:t>
            </a:r>
            <a:r>
              <a:rPr lang="fr-FR" dirty="0" smtClean="0"/>
              <a:t>de quelques minutes entre le moment où vos modifications sont enregistrées dans le </a:t>
            </a:r>
            <a:r>
              <a:rPr lang="fr-FR" dirty="0" err="1" smtClean="0"/>
              <a:t>Sudoc</a:t>
            </a:r>
            <a:r>
              <a:rPr lang="fr-FR" dirty="0" smtClean="0"/>
              <a:t> et celui où elles sont visibles dans l’interface (en rechargeant la page).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8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rgbClr val="00B0F0"/>
                </a:solidFill>
              </a:rPr>
              <a:t>A vous de jouer 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0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Dès aujourd’hui, vous pouvez travailler sur des données réelles.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Vous êtes des utilisateurs experts des autorités : </a:t>
            </a:r>
            <a:r>
              <a:rPr lang="fr-FR" b="1" dirty="0" smtClean="0"/>
              <a:t>vos avis sont très importants pour faire évoluer Paprika au plus près de vos besoins.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Dans </a:t>
            </a:r>
            <a:r>
              <a:rPr lang="fr-FR" dirty="0"/>
              <a:t>les prochaines </a:t>
            </a:r>
            <a:r>
              <a:rPr lang="fr-FR" dirty="0" smtClean="0"/>
              <a:t>semaines, l’équipe de développement sera à l’écoute de toutes vos remarques et questionnements.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Testez dès maintenant 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Quelle que soit votre expertise, utilisez Paprika « en vrai » : enregistrez vos actions.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Posez vos questions et faites vos remarques sur </a:t>
            </a:r>
            <a:r>
              <a:rPr lang="fr-FR" dirty="0" smtClean="0">
                <a:hlinkClick r:id="rId2"/>
              </a:rPr>
              <a:t>le guichet d’assistance </a:t>
            </a:r>
            <a:r>
              <a:rPr lang="fr-FR" dirty="0" err="1" smtClean="0">
                <a:hlinkClick r:id="rId2"/>
              </a:rPr>
              <a:t>ABESstp</a:t>
            </a:r>
            <a:r>
              <a:rPr lang="fr-FR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Faite-nous part de votre expérience : un fichier collaboratif sera disponible dans les prochains </a:t>
            </a:r>
            <a:r>
              <a:rPr lang="fr-FR" dirty="0" smtClean="0"/>
              <a:t>jours.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N’hésitez-pas à échanger sur la liste CORAUT.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i="1" dirty="0">
                <a:solidFill>
                  <a:srgbClr val="00B0F0"/>
                </a:solidFill>
              </a:rPr>
              <a:t>Correspondants autorité </a:t>
            </a:r>
            <a:r>
              <a:rPr lang="fr-FR" sz="2800" i="1">
                <a:solidFill>
                  <a:srgbClr val="00B0F0"/>
                </a:solidFill>
              </a:rPr>
              <a:t>: </a:t>
            </a:r>
            <a:r>
              <a:rPr lang="fr-FR" sz="2800" i="1" smtClean="0">
                <a:solidFill>
                  <a:srgbClr val="00B0F0"/>
                </a:solidFill>
              </a:rPr>
              <a:t>qu’attend-t-on </a:t>
            </a:r>
            <a:r>
              <a:rPr lang="fr-FR" sz="2800" i="1" dirty="0">
                <a:solidFill>
                  <a:srgbClr val="00B0F0"/>
                </a:solidFill>
              </a:rPr>
              <a:t>de vous </a:t>
            </a:r>
            <a:r>
              <a:rPr lang="fr-FR" sz="2800" i="1" dirty="0" smtClean="0">
                <a:solidFill>
                  <a:srgbClr val="00B0F0"/>
                </a:solidFill>
              </a:rPr>
              <a:t>?</a:t>
            </a:r>
            <a:endParaRPr lang="fr-FR" sz="2800" i="1" dirty="0">
              <a:solidFill>
                <a:srgbClr val="00B0F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556792"/>
            <a:ext cx="8535864" cy="4310608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Introduction : qu’est-ce que paprika.idref.fr ?</a:t>
            </a:r>
          </a:p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Périmètre</a:t>
            </a:r>
          </a:p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Grands principes</a:t>
            </a:r>
          </a:p>
          <a:p>
            <a:pPr>
              <a:defRPr/>
            </a:pPr>
            <a:r>
              <a:rPr lang="fr-FR" dirty="0">
                <a:solidFill>
                  <a:srgbClr val="00B050"/>
                </a:solidFill>
              </a:rPr>
              <a:t>Démonstration des fonctionnalités</a:t>
            </a:r>
          </a:p>
          <a:p>
            <a:pPr>
              <a:defRPr/>
            </a:pPr>
            <a:r>
              <a:rPr lang="fr-FR" dirty="0" smtClean="0">
                <a:solidFill>
                  <a:srgbClr val="FFC000"/>
                </a:solidFill>
              </a:rPr>
              <a:t>Synthèse</a:t>
            </a:r>
          </a:p>
          <a:p>
            <a:pPr>
              <a:defRPr/>
            </a:pPr>
            <a:r>
              <a:rPr lang="fr-FR" dirty="0" smtClean="0">
                <a:solidFill>
                  <a:srgbClr val="00B0F0"/>
                </a:solidFill>
              </a:rPr>
              <a:t>A vous de jouer ! Correspondants autorité : qu’attend-t-on de vous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 questions ?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Introduction : qu’est-ce que paprika.idref.fr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Paprika, c’est :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Une application professionnelle de curation des données dédiée au contrôle qualité des liens entre </a:t>
            </a:r>
            <a:r>
              <a:rPr lang="fr-FR" sz="2400" b="1" dirty="0" smtClean="0"/>
              <a:t>notices bibliographiques</a:t>
            </a:r>
            <a:r>
              <a:rPr lang="fr-FR" sz="2400" dirty="0" smtClean="0"/>
              <a:t> et </a:t>
            </a:r>
            <a:r>
              <a:rPr lang="fr-FR" sz="2400" b="1" dirty="0" smtClean="0"/>
              <a:t>notices d'autorité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personnes physiques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Une interface full web (optimisée pour les navigateurs Firefox et Chrome).</a:t>
            </a:r>
          </a:p>
          <a:p>
            <a:endParaRPr lang="fr-FR" sz="2400" dirty="0" smtClean="0"/>
          </a:p>
          <a:p>
            <a:r>
              <a:rPr lang="fr-FR" sz="2400" dirty="0" smtClean="0"/>
              <a:t>Une interface qui </a:t>
            </a:r>
            <a:r>
              <a:rPr lang="fr-FR" sz="2400" b="1" dirty="0" smtClean="0"/>
              <a:t>donne à voir</a:t>
            </a:r>
            <a:r>
              <a:rPr lang="fr-FR" sz="2400" dirty="0" smtClean="0"/>
              <a:t> les </a:t>
            </a:r>
            <a:r>
              <a:rPr lang="fr-FR" sz="2400" dirty="0"/>
              <a:t>liens (ou l'absence de liens) entre une notice d'autorité et des notices bibliographiques, et </a:t>
            </a:r>
            <a:r>
              <a:rPr lang="fr-FR" sz="2400" b="1" dirty="0"/>
              <a:t>permet </a:t>
            </a:r>
            <a:r>
              <a:rPr lang="fr-FR" sz="2400" b="1" dirty="0" smtClean="0"/>
              <a:t>d’agir </a:t>
            </a:r>
            <a:r>
              <a:rPr lang="fr-FR" sz="2400" dirty="0"/>
              <a:t>sur ces </a:t>
            </a:r>
            <a:r>
              <a:rPr lang="fr-FR" sz="2400" dirty="0" smtClean="0"/>
              <a:t>liens.</a:t>
            </a:r>
          </a:p>
          <a:p>
            <a:endParaRPr lang="fr-FR" sz="2400" dirty="0" smtClean="0"/>
          </a:p>
          <a:p>
            <a:r>
              <a:rPr lang="fr-FR" sz="2400" dirty="0"/>
              <a:t>Un outil qui rend plus rapide et plus fiable le contrôle et la correction des liens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Une application </a:t>
            </a:r>
            <a:r>
              <a:rPr lang="fr-FR" sz="2400" b="1" dirty="0" smtClean="0"/>
              <a:t>connectée en temps réel </a:t>
            </a:r>
            <a:r>
              <a:rPr lang="fr-FR" sz="2400" dirty="0" smtClean="0"/>
              <a:t>avec la base bibliographique </a:t>
            </a:r>
            <a:r>
              <a:rPr lang="fr-FR" sz="2400" dirty="0" err="1" smtClean="0"/>
              <a:t>Sudoc</a:t>
            </a:r>
            <a:r>
              <a:rPr lang="fr-FR" sz="2400" dirty="0" smtClean="0"/>
              <a:t> et la base d'autorité </a:t>
            </a:r>
            <a:r>
              <a:rPr lang="fr-FR" sz="2400" dirty="0" err="1" smtClean="0"/>
              <a:t>IdRef</a:t>
            </a:r>
            <a:r>
              <a:rPr lang="fr-FR" sz="2400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Périmètre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uelles sont les données concernées ?</a:t>
            </a:r>
          </a:p>
          <a:p>
            <a:r>
              <a:rPr lang="fr-FR" sz="2400" dirty="0" smtClean="0"/>
              <a:t>Paprika </a:t>
            </a:r>
            <a:r>
              <a:rPr lang="fr-FR" sz="2400" dirty="0"/>
              <a:t>interroge la </a:t>
            </a:r>
            <a:r>
              <a:rPr lang="fr-FR" sz="2400" b="1" dirty="0"/>
              <a:t>base de production </a:t>
            </a:r>
            <a:r>
              <a:rPr lang="fr-FR" sz="2400" dirty="0"/>
              <a:t>du </a:t>
            </a:r>
            <a:r>
              <a:rPr lang="fr-FR" sz="2400" dirty="0" err="1"/>
              <a:t>Sudoc</a:t>
            </a:r>
            <a:r>
              <a:rPr lang="fr-FR" sz="2400" dirty="0"/>
              <a:t> concernant :</a:t>
            </a:r>
          </a:p>
          <a:p>
            <a:pPr lvl="1"/>
            <a:r>
              <a:rPr lang="fr-FR" sz="1800" dirty="0"/>
              <a:t>toutes les notices bibliographiques du </a:t>
            </a:r>
            <a:r>
              <a:rPr lang="fr-FR" sz="1800" dirty="0" err="1"/>
              <a:t>Sudoc</a:t>
            </a:r>
            <a:r>
              <a:rPr lang="fr-FR" sz="1800" dirty="0"/>
              <a:t>, qu'elles soient localisées ou non ;</a:t>
            </a:r>
          </a:p>
          <a:p>
            <a:pPr lvl="1"/>
            <a:r>
              <a:rPr lang="fr-FR" sz="1800" dirty="0"/>
              <a:t>toutes les notices d'autorité </a:t>
            </a: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personne physique</a:t>
            </a:r>
            <a:r>
              <a:rPr lang="fr-FR" sz="1800" dirty="0"/>
              <a:t>.</a:t>
            </a:r>
          </a:p>
          <a:p>
            <a:r>
              <a:rPr lang="fr-FR" sz="2400" dirty="0"/>
              <a:t>Paprika permet d'</a:t>
            </a:r>
            <a:r>
              <a:rPr lang="fr-FR" sz="2400" b="1" dirty="0"/>
              <a:t>agir sur les points d'accès des notices bibliographiques du </a:t>
            </a:r>
            <a:r>
              <a:rPr lang="fr-FR" sz="2400" b="1" dirty="0" err="1"/>
              <a:t>Sudoc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u="sng" dirty="0" smtClean="0"/>
              <a:t>Que peut-on faire ?</a:t>
            </a:r>
            <a:endParaRPr lang="fr-FR" sz="1800" u="sng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95117"/>
              </p:ext>
            </p:extLst>
          </p:nvPr>
        </p:nvGraphicFramePr>
        <p:xfrm>
          <a:off x="466121" y="4293096"/>
          <a:ext cx="8159015" cy="21258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18473"/>
                <a:gridCol w="3345781"/>
                <a:gridCol w="3794761"/>
              </a:tblGrid>
              <a:tr h="313368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Avec</a:t>
                      </a:r>
                      <a:r>
                        <a:rPr lang="fr-FR" sz="1400" baseline="0" dirty="0" smtClean="0"/>
                        <a:t> Paprika, </a:t>
                      </a:r>
                      <a:r>
                        <a:rPr lang="fr-FR" sz="1400" u="sng" baseline="0" dirty="0" smtClean="0">
                          <a:solidFill>
                            <a:srgbClr val="92D050"/>
                          </a:solidFill>
                        </a:rPr>
                        <a:t>je peux</a:t>
                      </a:r>
                      <a:r>
                        <a:rPr lang="fr-FR" sz="14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fr-FR" sz="1400" baseline="0" dirty="0" smtClean="0"/>
                        <a:t>: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Avec</a:t>
                      </a:r>
                      <a:r>
                        <a:rPr lang="fr-FR" sz="1400" baseline="0" dirty="0" smtClean="0"/>
                        <a:t> Paprika, </a:t>
                      </a:r>
                      <a:r>
                        <a:rPr lang="fr-FR" sz="1400" u="sng" baseline="0" dirty="0" smtClean="0">
                          <a:solidFill>
                            <a:srgbClr val="C00000"/>
                          </a:solidFill>
                        </a:rPr>
                        <a:t>je ne peux pas </a:t>
                      </a:r>
                      <a:r>
                        <a:rPr lang="fr-FR" sz="1400" baseline="0" dirty="0" smtClean="0"/>
                        <a:t>:</a:t>
                      </a:r>
                      <a:endParaRPr lang="fr-FR" sz="1400" dirty="0" smtClean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7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400" dirty="0" smtClean="0"/>
                        <a:t>BIBLIOS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Modifier les points d'accès dans les notices bibliographiques du </a:t>
                      </a:r>
                      <a:r>
                        <a:rPr lang="fr-FR" sz="1400" dirty="0" err="1" smtClean="0"/>
                        <a:t>Sudoc</a:t>
                      </a:r>
                      <a:endParaRPr lang="fr-FR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smtClean="0"/>
                        <a:t>Porter un jugement sur la qualité des liens existants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Modifier des données autres que les points d'accès dans les notices bibliographiques du </a:t>
                      </a:r>
                      <a:r>
                        <a:rPr lang="fr-FR" sz="1400" dirty="0" err="1" smtClean="0"/>
                        <a:t>Sudoc</a:t>
                      </a:r>
                      <a:r>
                        <a:rPr lang="fr-FR" sz="1400" baseline="0" dirty="0" smtClean="0"/>
                        <a:t> ;</a:t>
                      </a:r>
                      <a:endParaRPr lang="fr-FR" sz="1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Supprimer des liens existants.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65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AUTORITES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Créer une nouvelle notice d'autorité par rebond vers </a:t>
                      </a:r>
                      <a:r>
                        <a:rPr lang="fr-FR" sz="1400" dirty="0" err="1" smtClean="0"/>
                        <a:t>IdRef</a:t>
                      </a:r>
                      <a:endParaRPr lang="fr-FR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Modifier le contenu des notices d'autorité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Supprimer des notices d'autorité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 smtClean="0"/>
                        <a:t>Fusionner des notices d'autorité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Grands principes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Représentation </a:t>
            </a:r>
            <a:r>
              <a:rPr lang="fr-FR" dirty="0"/>
              <a:t>des autorités et des points d’accès</a:t>
            </a:r>
          </a:p>
          <a:p>
            <a:r>
              <a:rPr lang="fr-FR" dirty="0"/>
              <a:t>Ecran d’accueil</a:t>
            </a:r>
          </a:p>
          <a:p>
            <a:r>
              <a:rPr lang="fr-FR" dirty="0"/>
              <a:t>Ecran de </a:t>
            </a:r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2536995" y="3117973"/>
            <a:ext cx="1570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</a:t>
            </a:r>
            <a:r>
              <a:rPr lang="fr-FR" sz="1350" b="1" dirty="0" err="1"/>
              <a:t>WinIBW</a:t>
            </a:r>
            <a:r>
              <a:rPr lang="fr-FR" sz="1350" b="1" dirty="0"/>
              <a:t> on 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536995" y="3117973"/>
            <a:ext cx="15701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</a:t>
            </a:r>
            <a:r>
              <a:rPr lang="fr-FR" sz="1350" b="1" dirty="0" err="1"/>
              <a:t>WinIBW</a:t>
            </a:r>
            <a:r>
              <a:rPr lang="fr-FR" sz="1350" b="1" dirty="0"/>
              <a:t> on a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615130" y="3174542"/>
            <a:ext cx="1890491" cy="929030"/>
            <a:chOff x="2206633" y="-155448"/>
            <a:chExt cx="3003634" cy="1434627"/>
          </a:xfrm>
        </p:grpSpPr>
        <p:sp>
          <p:nvSpPr>
            <p:cNvPr id="28" name="Bulle ronde 27"/>
            <p:cNvSpPr/>
            <p:nvPr/>
          </p:nvSpPr>
          <p:spPr>
            <a:xfrm>
              <a:off x="2206633" y="-155448"/>
              <a:ext cx="3003634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516910" y="166852"/>
              <a:ext cx="2618692" cy="998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biblio : 10185949X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Point d’accès </a:t>
              </a:r>
              <a:r>
                <a:rPr lang="fr-FR" sz="1200" b="1" dirty="0"/>
                <a:t>non lié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006051" y="3200068"/>
            <a:ext cx="1890491" cy="940768"/>
            <a:chOff x="2206633" y="-155448"/>
            <a:chExt cx="3003634" cy="1434627"/>
          </a:xfrm>
        </p:grpSpPr>
        <p:sp>
          <p:nvSpPr>
            <p:cNvPr id="41" name="Bulle ronde 40"/>
            <p:cNvSpPr/>
            <p:nvPr/>
          </p:nvSpPr>
          <p:spPr>
            <a:xfrm>
              <a:off x="2206633" y="-155448"/>
              <a:ext cx="3003634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516910" y="166852"/>
              <a:ext cx="2616145" cy="985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biblio : 078845351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Point d’accès </a:t>
              </a:r>
              <a:r>
                <a:rPr lang="fr-FR" sz="1200" b="1" dirty="0"/>
                <a:t>lié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968725" y="2778378"/>
            <a:ext cx="1909931" cy="940768"/>
            <a:chOff x="1893655" y="-155448"/>
            <a:chExt cx="3034523" cy="1434627"/>
          </a:xfrm>
        </p:grpSpPr>
        <p:sp>
          <p:nvSpPr>
            <p:cNvPr id="46" name="Bulle ronde 45"/>
            <p:cNvSpPr/>
            <p:nvPr/>
          </p:nvSpPr>
          <p:spPr>
            <a:xfrm>
              <a:off x="1893655" y="-155448"/>
              <a:ext cx="3003636" cy="1434627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069977" y="120386"/>
              <a:ext cx="2858201" cy="985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PPN autorité : 078846137</a:t>
              </a:r>
            </a:p>
            <a:p>
              <a:r>
                <a:rPr lang="fr-FR" sz="1200" dirty="0"/>
                <a:t>Jean-Claude Védrines</a:t>
              </a:r>
            </a:p>
            <a:p>
              <a:r>
                <a:rPr lang="fr-FR" sz="1200" dirty="0"/>
                <a:t>a</a:t>
              </a:r>
              <a:r>
                <a:rPr lang="fr-FR" sz="1200" dirty="0" smtClean="0"/>
                <a:t>vec </a:t>
              </a:r>
              <a:r>
                <a:rPr lang="fr-FR" sz="1200" dirty="0"/>
                <a:t>une source en 810</a:t>
              </a:r>
            </a:p>
          </p:txBody>
        </p:sp>
      </p:grpSp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671" y="3843337"/>
            <a:ext cx="2800350" cy="2157413"/>
          </a:xfrm>
          <a:prstGeom prst="rect">
            <a:avLst/>
          </a:prstGeom>
        </p:spPr>
      </p:pic>
      <p:grpSp>
        <p:nvGrpSpPr>
          <p:cNvPr id="49" name="Groupe 48"/>
          <p:cNvGrpSpPr/>
          <p:nvPr/>
        </p:nvGrpSpPr>
        <p:grpSpPr>
          <a:xfrm>
            <a:off x="3024755" y="4293174"/>
            <a:ext cx="2889380" cy="1697707"/>
            <a:chOff x="4231052" y="3889273"/>
            <a:chExt cx="3852507" cy="2263609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1052" y="3889273"/>
              <a:ext cx="3829050" cy="1571625"/>
            </a:xfrm>
            <a:prstGeom prst="rect">
              <a:avLst/>
            </a:prstGeom>
          </p:spPr>
        </p:pic>
        <p:pic>
          <p:nvPicPr>
            <p:cNvPr id="51" name="Imag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1184" y="5448032"/>
              <a:ext cx="3762375" cy="419100"/>
            </a:xfrm>
            <a:prstGeom prst="rect">
              <a:avLst/>
            </a:prstGeom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1184" y="5867132"/>
              <a:ext cx="2790825" cy="285750"/>
            </a:xfrm>
            <a:prstGeom prst="rect">
              <a:avLst/>
            </a:prstGeom>
          </p:spPr>
        </p:pic>
      </p:grpSp>
      <p:grpSp>
        <p:nvGrpSpPr>
          <p:cNvPr id="53" name="Groupe 52"/>
          <p:cNvGrpSpPr/>
          <p:nvPr/>
        </p:nvGrpSpPr>
        <p:grpSpPr>
          <a:xfrm>
            <a:off x="37893" y="4231664"/>
            <a:ext cx="2792981" cy="1689514"/>
            <a:chOff x="50524" y="4499218"/>
            <a:chExt cx="3723974" cy="2252685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48" y="6166093"/>
              <a:ext cx="3705225" cy="295275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24" y="6409003"/>
              <a:ext cx="2352675" cy="342900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748" y="4499218"/>
              <a:ext cx="3714750" cy="1666875"/>
            </a:xfrm>
            <a:prstGeom prst="rect">
              <a:avLst/>
            </a:prstGeom>
          </p:spPr>
        </p:pic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dirty="0" smtClean="0">
                <a:solidFill>
                  <a:schemeClr val="accent2">
                    <a:lumMod val="75000"/>
                  </a:schemeClr>
                </a:solidFill>
              </a:rPr>
              <a:t>Représentation</a:t>
            </a:r>
            <a:r>
              <a:rPr lang="fr-FR" sz="2000" i="1" dirty="0" smtClean="0">
                <a:solidFill>
                  <a:srgbClr val="C00000"/>
                </a:solidFill>
              </a:rPr>
              <a:t> </a:t>
            </a:r>
            <a:r>
              <a:rPr lang="fr-FR" sz="3100" b="1" dirty="0" smtClean="0">
                <a:solidFill>
                  <a:schemeClr val="accent2">
                    <a:lumMod val="75000"/>
                  </a:schemeClr>
                </a:solidFill>
              </a:rPr>
              <a:t>des autorités et des points d’accès</a:t>
            </a:r>
            <a:r>
              <a:rPr lang="fr-FR" sz="2700" i="1" dirty="0" smtClean="0"/>
              <a:t/>
            </a:r>
            <a:br>
              <a:rPr lang="fr-FR" sz="2700" i="1" dirty="0" smtClean="0"/>
            </a:br>
            <a:r>
              <a:rPr lang="fr-FR" sz="2700" i="1" dirty="0" smtClean="0"/>
              <a:t> </a:t>
            </a:r>
            <a:endParaRPr lang="fr-FR" sz="27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1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8" y="1431272"/>
            <a:ext cx="5200650" cy="15571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1" y="1124744"/>
            <a:ext cx="350552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Dans Paprika, on voit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/>
              <a:t>une grande boîte des points d’accès non liés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/>
              <a:t>Une petite boîte de point d’accès non lié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fr-FR" sz="1200" dirty="0"/>
              <a:t>une grande boîte d’autorité contenant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fr-FR" sz="1200" dirty="0"/>
              <a:t>une petite boite de point d’accès </a:t>
            </a:r>
            <a:r>
              <a:rPr lang="fr-FR" sz="1200" dirty="0" smtClean="0"/>
              <a:t>lié</a:t>
            </a:r>
          </a:p>
          <a:p>
            <a:r>
              <a:rPr lang="fr-FR" sz="1350" b="1" dirty="0" smtClean="0"/>
              <a:t>Dans Paprika, on agit </a:t>
            </a:r>
            <a:r>
              <a:rPr lang="fr-FR" sz="1200" dirty="0" smtClean="0"/>
              <a:t>en déplaçant les petites boîtes dans les grandes boîtes.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Représentation 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</a:rPr>
              <a:t>des autorités et des points d’accès</a:t>
            </a:r>
            <a:r>
              <a:rPr lang="fr-FR" sz="2700" i="1" dirty="0"/>
              <a:t/>
            </a:r>
            <a:br>
              <a:rPr lang="fr-FR" sz="2700" i="1" dirty="0"/>
            </a:br>
            <a:r>
              <a:rPr lang="fr-FR" sz="2700" i="1" dirty="0"/>
              <a:t> </a:t>
            </a:r>
            <a:endParaRPr lang="fr-FR" sz="27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u_x0020_de_x0020_la_x0020_formation xmlns="9cb235b8-7541-4a6e-b886-1bf4192805bd">A renseigner</Lieu_x0020_de_x0020_la_x0020_formation>
    <Exaged_DocName xmlns="$ListId:Supports3;" xsi:nil="true"/>
    <Etat_x0020_du_x0020_document xmlns="9cb235b8-7541-4a6e-b886-1bf4192805bd">Validé</Etat_x0020_du_x0020_document>
    <Nom_x0020_de_x0020_la_x0020_formation xmlns="9cb235b8-7541-4a6e-b886-1bf4192805bd">A renseigner</Nom_x0020_de_x0020_la_x0020_formation>
    <TRI xmlns="9cb235b8-7541-4a6e-b886-1bf4192805bd">ALP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2019</Année>
    <N_x00b0__x0020_session xmlns="9cb235b8-7541-4a6e-b886-1bf4192805bd" xsi:nil="true"/>
    <_DCDateCreated xmlns="http://schemas.microsoft.com/sharepoint/v3/fields">2019-02-05T23:00:00+00:00</_DCDateCre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0be1d44dac82eddd28f4e63b4199838a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71d5be44fa0ea28435933fe05eaf1b98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D3DA22-16E7-418E-A1F2-1C90A5F308B5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9cb235b8-7541-4a6e-b886-1bf4192805bd"/>
    <ds:schemaRef ds:uri="http://schemas.microsoft.com/office/2006/metadata/properties"/>
    <ds:schemaRef ds:uri="http://purl.org/dc/elements/1.1/"/>
    <ds:schemaRef ds:uri="http://schemas.microsoft.com/sharepoint/v3/fields"/>
    <ds:schemaRef ds:uri="$ListId:Supports3;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A10043-3A8E-46BD-A2E6-8794A930D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771</Words>
  <Application>Microsoft Office PowerPoint</Application>
  <PresentationFormat>Affichage à l'écran (4:3)</PresentationFormat>
  <Paragraphs>188</Paragraphs>
  <Slides>20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Thème Office</vt:lpstr>
      <vt:lpstr>Présentation PowerPoint</vt:lpstr>
      <vt:lpstr>plan</vt:lpstr>
      <vt:lpstr>Introduction : qu’est-ce que paprika.idref.fr ?</vt:lpstr>
      <vt:lpstr>Présentation PowerPoint</vt:lpstr>
      <vt:lpstr>Périmètre</vt:lpstr>
      <vt:lpstr>Présentation PowerPoint</vt:lpstr>
      <vt:lpstr>Grands principes</vt:lpstr>
      <vt:lpstr>Représentation des autorités et des points d’accès  </vt:lpstr>
      <vt:lpstr>Représentation des autorités et des points d’accès  </vt:lpstr>
      <vt:lpstr>Représentation des autorités et des points d’accès  </vt:lpstr>
      <vt:lpstr>Présentation PowerPoint</vt:lpstr>
      <vt:lpstr>Ecran de résultats </vt:lpstr>
      <vt:lpstr>Démonstration des fonctionnalités</vt:lpstr>
      <vt:lpstr>Synthèse</vt:lpstr>
      <vt:lpstr>Parcours type d’un utilisateur dans l’application</vt:lpstr>
      <vt:lpstr>Présentation PowerPoint</vt:lpstr>
      <vt:lpstr>Quelques remarques importantes</vt:lpstr>
      <vt:lpstr>A vous de jouer ! </vt:lpstr>
      <vt:lpstr>Correspondants autorité : qu’attend-t-on de vous ?</vt:lpstr>
      <vt:lpstr>Des questions ?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paprika.idref.fr</dc:title>
  <dc:creator>Olivier Kosinski</dc:creator>
  <cp:keywords/>
  <dc:description/>
  <cp:lastModifiedBy>Isabelle Mauger Perez</cp:lastModifiedBy>
  <cp:revision>50</cp:revision>
  <dcterms:created xsi:type="dcterms:W3CDTF">2014-12-08T14:08:59Z</dcterms:created>
  <dcterms:modified xsi:type="dcterms:W3CDTF">2019-02-06T18:37:34Z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</Properties>
</file>