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60" r:id="rId7"/>
    <p:sldId id="279" r:id="rId8"/>
    <p:sldId id="300" r:id="rId9"/>
    <p:sldId id="259" r:id="rId10"/>
    <p:sldId id="286" r:id="rId11"/>
    <p:sldId id="295" r:id="rId12"/>
    <p:sldId id="294" r:id="rId13"/>
    <p:sldId id="296" r:id="rId14"/>
    <p:sldId id="298" r:id="rId15"/>
    <p:sldId id="297" r:id="rId16"/>
    <p:sldId id="270" r:id="rId17"/>
    <p:sldId id="271" r:id="rId18"/>
    <p:sldId id="282" r:id="rId19"/>
    <p:sldId id="284" r:id="rId20"/>
    <p:sldId id="272" r:id="rId21"/>
    <p:sldId id="285" r:id="rId22"/>
    <p:sldId id="287" r:id="rId23"/>
    <p:sldId id="30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061" autoAdjust="0"/>
  </p:normalViewPr>
  <p:slideViewPr>
    <p:cSldViewPr>
      <p:cViewPr varScale="1">
        <p:scale>
          <a:sx n="37" d="100"/>
          <a:sy n="37" d="100"/>
        </p:scale>
        <p:origin x="26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E8F14-FD09-4303-AAE2-48DCBBC961D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68CF8F-13A9-43F0-9D6B-780073479B09}">
      <dgm:prSet phldrT="[Texte]" custT="1"/>
      <dgm:spPr/>
      <dgm:t>
        <a:bodyPr/>
        <a:lstStyle/>
        <a:p>
          <a:r>
            <a:rPr lang="fr-FR" sz="3600" dirty="0" smtClean="0"/>
            <a:t>1</a:t>
          </a:r>
          <a:endParaRPr lang="fr-FR" sz="3600" dirty="0"/>
        </a:p>
      </dgm:t>
    </dgm:pt>
    <dgm:pt modelId="{87C8C463-FA34-4445-A293-C3F83418F3D6}" type="parTrans" cxnId="{B6DEA406-2F3B-4A92-9A02-665468C087C7}">
      <dgm:prSet/>
      <dgm:spPr/>
      <dgm:t>
        <a:bodyPr/>
        <a:lstStyle/>
        <a:p>
          <a:endParaRPr lang="fr-FR"/>
        </a:p>
      </dgm:t>
    </dgm:pt>
    <dgm:pt modelId="{5B222259-495C-4C3F-8B24-A5455C2DD091}" type="sibTrans" cxnId="{B6DEA406-2F3B-4A92-9A02-665468C087C7}">
      <dgm:prSet/>
      <dgm:spPr/>
      <dgm:t>
        <a:bodyPr/>
        <a:lstStyle/>
        <a:p>
          <a:endParaRPr lang="fr-FR"/>
        </a:p>
      </dgm:t>
    </dgm:pt>
    <dgm:pt modelId="{5EC8CD93-491F-432C-A749-891FDD99F406}">
      <dgm:prSet phldrT="[Texte]" custT="1"/>
      <dgm:spPr/>
      <dgm:t>
        <a:bodyPr/>
        <a:lstStyle/>
        <a:p>
          <a:r>
            <a:rPr lang="fr-FR" sz="800" dirty="0" smtClean="0"/>
            <a:t>Rechercher</a:t>
          </a:r>
          <a:endParaRPr lang="fr-FR" sz="800" dirty="0"/>
        </a:p>
      </dgm:t>
    </dgm:pt>
    <dgm:pt modelId="{04A12CD1-45AB-47BD-B009-B3A35BD60D44}" type="parTrans" cxnId="{73B4B139-044F-46E7-B8CF-A77316A7F3AB}">
      <dgm:prSet/>
      <dgm:spPr/>
      <dgm:t>
        <a:bodyPr/>
        <a:lstStyle/>
        <a:p>
          <a:endParaRPr lang="fr-FR"/>
        </a:p>
      </dgm:t>
    </dgm:pt>
    <dgm:pt modelId="{6B4CB329-56C3-4E46-A61A-986EC03C1631}" type="sibTrans" cxnId="{73B4B139-044F-46E7-B8CF-A77316A7F3AB}">
      <dgm:prSet/>
      <dgm:spPr/>
      <dgm:t>
        <a:bodyPr/>
        <a:lstStyle/>
        <a:p>
          <a:endParaRPr lang="fr-FR"/>
        </a:p>
      </dgm:t>
    </dgm:pt>
    <dgm:pt modelId="{7740B163-CB54-4146-B8A4-D3233A698EBD}">
      <dgm:prSet phldrT="[Texte]" custT="1"/>
      <dgm:spPr/>
      <dgm:t>
        <a:bodyPr/>
        <a:lstStyle/>
        <a:p>
          <a:r>
            <a:rPr lang="fr-FR" sz="3600" dirty="0" smtClean="0"/>
            <a:t>2</a:t>
          </a:r>
          <a:endParaRPr lang="fr-FR" sz="3600" dirty="0"/>
        </a:p>
      </dgm:t>
    </dgm:pt>
    <dgm:pt modelId="{E9B8E3E5-22DA-413E-9491-702BD3E79F95}" type="parTrans" cxnId="{210F2563-2AB4-4A96-90D3-6743AB45A328}">
      <dgm:prSet/>
      <dgm:spPr/>
      <dgm:t>
        <a:bodyPr/>
        <a:lstStyle/>
        <a:p>
          <a:endParaRPr lang="fr-FR"/>
        </a:p>
      </dgm:t>
    </dgm:pt>
    <dgm:pt modelId="{E7E447C4-4931-4848-A21E-898A1D9B07E1}" type="sibTrans" cxnId="{210F2563-2AB4-4A96-90D3-6743AB45A328}">
      <dgm:prSet/>
      <dgm:spPr/>
      <dgm:t>
        <a:bodyPr/>
        <a:lstStyle/>
        <a:p>
          <a:endParaRPr lang="fr-FR"/>
        </a:p>
      </dgm:t>
    </dgm:pt>
    <dgm:pt modelId="{A38EAD9E-B190-4A39-9319-4EE032EB0CDA}">
      <dgm:prSet phldrT="[Texte]" custT="1"/>
      <dgm:spPr/>
      <dgm:t>
        <a:bodyPr/>
        <a:lstStyle/>
        <a:p>
          <a:r>
            <a:rPr lang="fr-FR" sz="700" dirty="0" smtClean="0"/>
            <a:t>S’authentifier</a:t>
          </a:r>
          <a:endParaRPr lang="fr-FR" sz="700" dirty="0"/>
        </a:p>
      </dgm:t>
    </dgm:pt>
    <dgm:pt modelId="{CA0236A7-730B-4626-B545-5E50C0998A16}" type="parTrans" cxnId="{62E45200-0DAD-4047-B031-83086CF2BFFF}">
      <dgm:prSet/>
      <dgm:spPr/>
      <dgm:t>
        <a:bodyPr/>
        <a:lstStyle/>
        <a:p>
          <a:endParaRPr lang="fr-FR"/>
        </a:p>
      </dgm:t>
    </dgm:pt>
    <dgm:pt modelId="{2FF7CABD-E239-4053-BB47-AB72A3314C5B}" type="sibTrans" cxnId="{62E45200-0DAD-4047-B031-83086CF2BFFF}">
      <dgm:prSet/>
      <dgm:spPr/>
      <dgm:t>
        <a:bodyPr/>
        <a:lstStyle/>
        <a:p>
          <a:endParaRPr lang="fr-FR"/>
        </a:p>
      </dgm:t>
    </dgm:pt>
    <dgm:pt modelId="{561DAAA3-B55A-4B3A-A802-CCE1A59675D0}">
      <dgm:prSet phldrT="[Texte]" custT="1"/>
      <dgm:spPr/>
      <dgm:t>
        <a:bodyPr/>
        <a:lstStyle/>
        <a:p>
          <a:r>
            <a:rPr lang="fr-FR" sz="1000" b="1" dirty="0" smtClean="0"/>
            <a:t>Lancer </a:t>
          </a:r>
          <a:r>
            <a:rPr lang="fr-FR" sz="1000" b="1" dirty="0" err="1" smtClean="0"/>
            <a:t>Qualinka</a:t>
          </a:r>
          <a:endParaRPr lang="fr-FR" sz="1000" b="1" dirty="0"/>
        </a:p>
      </dgm:t>
    </dgm:pt>
    <dgm:pt modelId="{691F2333-054E-4A8F-8444-D8414B2B1992}" type="parTrans" cxnId="{FAC90554-AC90-40AC-B1F6-E5785B782A2F}">
      <dgm:prSet/>
      <dgm:spPr/>
      <dgm:t>
        <a:bodyPr/>
        <a:lstStyle/>
        <a:p>
          <a:endParaRPr lang="fr-FR"/>
        </a:p>
      </dgm:t>
    </dgm:pt>
    <dgm:pt modelId="{FE8539B3-18EE-4485-88F0-1A7BCC411C06}" type="sibTrans" cxnId="{FAC90554-AC90-40AC-B1F6-E5785B782A2F}">
      <dgm:prSet/>
      <dgm:spPr/>
      <dgm:t>
        <a:bodyPr/>
        <a:lstStyle/>
        <a:p>
          <a:endParaRPr lang="fr-FR"/>
        </a:p>
      </dgm:t>
    </dgm:pt>
    <dgm:pt modelId="{1859CB76-BEC7-4B30-8416-B44505E35DE6}">
      <dgm:prSet custT="1"/>
      <dgm:spPr/>
      <dgm:t>
        <a:bodyPr/>
        <a:lstStyle/>
        <a:p>
          <a:r>
            <a:rPr lang="fr-FR" sz="3600" dirty="0" smtClean="0"/>
            <a:t>3</a:t>
          </a:r>
          <a:endParaRPr lang="fr-FR" sz="3600" dirty="0"/>
        </a:p>
      </dgm:t>
    </dgm:pt>
    <dgm:pt modelId="{162FE33C-A9BB-453D-B98F-DEA37E5435FD}" type="parTrans" cxnId="{DE98AF68-EE63-4DC4-80D2-2A018D52B24B}">
      <dgm:prSet/>
      <dgm:spPr/>
      <dgm:t>
        <a:bodyPr/>
        <a:lstStyle/>
        <a:p>
          <a:endParaRPr lang="fr-FR"/>
        </a:p>
      </dgm:t>
    </dgm:pt>
    <dgm:pt modelId="{45A09092-E399-487F-B104-3405CBE78AB6}" type="sibTrans" cxnId="{DE98AF68-EE63-4DC4-80D2-2A018D52B24B}">
      <dgm:prSet/>
      <dgm:spPr/>
      <dgm:t>
        <a:bodyPr/>
        <a:lstStyle/>
        <a:p>
          <a:endParaRPr lang="fr-FR"/>
        </a:p>
      </dgm:t>
    </dgm:pt>
    <dgm:pt modelId="{79D51F34-25B2-4C06-983E-EB48263827A7}">
      <dgm:prSet custT="1"/>
      <dgm:spPr/>
      <dgm:t>
        <a:bodyPr/>
        <a:lstStyle/>
        <a:p>
          <a:r>
            <a:rPr lang="fr-FR" sz="3600" dirty="0" smtClean="0"/>
            <a:t>4</a:t>
          </a:r>
          <a:endParaRPr lang="fr-FR" sz="3600" dirty="0"/>
        </a:p>
      </dgm:t>
    </dgm:pt>
    <dgm:pt modelId="{E097692A-EC32-467A-8D34-1D1AD93D9DC8}" type="parTrans" cxnId="{672259FF-4E6E-4989-A70A-38895112B1EA}">
      <dgm:prSet/>
      <dgm:spPr/>
      <dgm:t>
        <a:bodyPr/>
        <a:lstStyle/>
        <a:p>
          <a:endParaRPr lang="fr-FR"/>
        </a:p>
      </dgm:t>
    </dgm:pt>
    <dgm:pt modelId="{99517317-47BD-4FA9-809F-AC34EEED4B2E}" type="sibTrans" cxnId="{672259FF-4E6E-4989-A70A-38895112B1EA}">
      <dgm:prSet/>
      <dgm:spPr/>
      <dgm:t>
        <a:bodyPr/>
        <a:lstStyle/>
        <a:p>
          <a:endParaRPr lang="fr-FR"/>
        </a:p>
      </dgm:t>
    </dgm:pt>
    <dgm:pt modelId="{CC2C7DC0-B0B3-4A6B-94FE-AFFC0833E2E4}">
      <dgm:prSet custT="1"/>
      <dgm:spPr/>
      <dgm:t>
        <a:bodyPr/>
        <a:lstStyle/>
        <a:p>
          <a:r>
            <a:rPr lang="fr-FR" sz="1000" dirty="0" smtClean="0"/>
            <a:t>Agir</a:t>
          </a:r>
          <a:endParaRPr lang="fr-FR" sz="1000" dirty="0"/>
        </a:p>
      </dgm:t>
    </dgm:pt>
    <dgm:pt modelId="{6F005DD4-F9DA-425E-8FC0-6D244B67EA99}" type="parTrans" cxnId="{02B58397-DF5E-438B-9231-B3532CFE9FCA}">
      <dgm:prSet/>
      <dgm:spPr/>
      <dgm:t>
        <a:bodyPr/>
        <a:lstStyle/>
        <a:p>
          <a:endParaRPr lang="fr-FR"/>
        </a:p>
      </dgm:t>
    </dgm:pt>
    <dgm:pt modelId="{21A7745B-446D-48E5-820B-61C26BC3E852}" type="sibTrans" cxnId="{02B58397-DF5E-438B-9231-B3532CFE9FCA}">
      <dgm:prSet/>
      <dgm:spPr/>
      <dgm:t>
        <a:bodyPr/>
        <a:lstStyle/>
        <a:p>
          <a:endParaRPr lang="fr-FR"/>
        </a:p>
      </dgm:t>
    </dgm:pt>
    <dgm:pt modelId="{AC2C7549-7274-42C3-9503-F3A8C365F8F6}">
      <dgm:prSet custT="1"/>
      <dgm:spPr/>
      <dgm:t>
        <a:bodyPr/>
        <a:lstStyle/>
        <a:p>
          <a:r>
            <a:rPr lang="fr-FR" sz="3600" dirty="0" smtClean="0"/>
            <a:t>5</a:t>
          </a:r>
          <a:endParaRPr lang="fr-FR" sz="1000" dirty="0"/>
        </a:p>
      </dgm:t>
    </dgm:pt>
    <dgm:pt modelId="{9B444B1D-7BCE-4F3C-B708-8393130F0688}" type="parTrans" cxnId="{599BFC46-9028-4384-80DA-772DE08D8473}">
      <dgm:prSet/>
      <dgm:spPr/>
      <dgm:t>
        <a:bodyPr/>
        <a:lstStyle/>
        <a:p>
          <a:endParaRPr lang="fr-FR"/>
        </a:p>
      </dgm:t>
    </dgm:pt>
    <dgm:pt modelId="{834BAC75-4E14-4F2E-9525-8086D9C575C1}" type="sibTrans" cxnId="{599BFC46-9028-4384-80DA-772DE08D8473}">
      <dgm:prSet/>
      <dgm:spPr/>
      <dgm:t>
        <a:bodyPr/>
        <a:lstStyle/>
        <a:p>
          <a:endParaRPr lang="fr-FR"/>
        </a:p>
      </dgm:t>
    </dgm:pt>
    <dgm:pt modelId="{54C301D5-CE7F-49A7-840B-0C68CDC4BAF6}">
      <dgm:prSet custT="1"/>
      <dgm:spPr/>
      <dgm:t>
        <a:bodyPr/>
        <a:lstStyle/>
        <a:p>
          <a:r>
            <a:rPr lang="fr-FR" sz="800" dirty="0" smtClean="0"/>
            <a:t>Enregistrer</a:t>
          </a:r>
          <a:endParaRPr lang="fr-FR" sz="800" dirty="0"/>
        </a:p>
      </dgm:t>
    </dgm:pt>
    <dgm:pt modelId="{C7B065AE-FEFF-4DAB-B0D6-CAEDF8E4245F}" type="parTrans" cxnId="{7CC9B04D-824E-43AE-8338-57A33E457261}">
      <dgm:prSet/>
      <dgm:spPr/>
      <dgm:t>
        <a:bodyPr/>
        <a:lstStyle/>
        <a:p>
          <a:endParaRPr lang="fr-FR"/>
        </a:p>
      </dgm:t>
    </dgm:pt>
    <dgm:pt modelId="{50468260-F5E6-4CE9-9A9D-4B562260FF63}" type="sibTrans" cxnId="{7CC9B04D-824E-43AE-8338-57A33E457261}">
      <dgm:prSet/>
      <dgm:spPr/>
      <dgm:t>
        <a:bodyPr/>
        <a:lstStyle/>
        <a:p>
          <a:endParaRPr lang="fr-FR"/>
        </a:p>
      </dgm:t>
    </dgm:pt>
    <dgm:pt modelId="{DBCAF888-CF2A-49F8-9CC7-01ED756649EA}">
      <dgm:prSet phldrT="[Texte]" custT="1"/>
      <dgm:spPr/>
      <dgm:t>
        <a:bodyPr/>
        <a:lstStyle/>
        <a:p>
          <a:r>
            <a:rPr lang="fr-FR" sz="1000" dirty="0" smtClean="0"/>
            <a:t>Vérifier</a:t>
          </a:r>
          <a:endParaRPr lang="fr-FR" sz="1000" dirty="0"/>
        </a:p>
      </dgm:t>
    </dgm:pt>
    <dgm:pt modelId="{373B4B3E-F268-424B-981C-51DACE2274B9}" type="parTrans" cxnId="{30E483C6-32CF-4F6E-B226-A2294EA11DD4}">
      <dgm:prSet/>
      <dgm:spPr/>
      <dgm:t>
        <a:bodyPr/>
        <a:lstStyle/>
        <a:p>
          <a:endParaRPr lang="fr-FR"/>
        </a:p>
      </dgm:t>
    </dgm:pt>
    <dgm:pt modelId="{15FB4DCA-3061-4CED-9B62-5897E83A5EA4}" type="sibTrans" cxnId="{30E483C6-32CF-4F6E-B226-A2294EA11DD4}">
      <dgm:prSet/>
      <dgm:spPr/>
      <dgm:t>
        <a:bodyPr/>
        <a:lstStyle/>
        <a:p>
          <a:endParaRPr lang="fr-FR"/>
        </a:p>
      </dgm:t>
    </dgm:pt>
    <dgm:pt modelId="{778BC74A-D391-4787-B3E5-FCC538312853}">
      <dgm:prSet phldrT="[Texte]" custT="1"/>
      <dgm:spPr/>
      <dgm:t>
        <a:bodyPr/>
        <a:lstStyle/>
        <a:p>
          <a:endParaRPr lang="fr-FR" sz="3600" dirty="0"/>
        </a:p>
      </dgm:t>
    </dgm:pt>
    <dgm:pt modelId="{F5942986-3C7D-4F59-AE7A-352E63DC58BA}" type="sibTrans" cxnId="{79097645-9B22-4479-AFB3-DE68A151260D}">
      <dgm:prSet/>
      <dgm:spPr/>
      <dgm:t>
        <a:bodyPr/>
        <a:lstStyle/>
        <a:p>
          <a:endParaRPr lang="fr-FR"/>
        </a:p>
      </dgm:t>
    </dgm:pt>
    <dgm:pt modelId="{F362FDC1-4574-4777-BC45-C2B3EAA2779F}" type="parTrans" cxnId="{79097645-9B22-4479-AFB3-DE68A151260D}">
      <dgm:prSet/>
      <dgm:spPr/>
      <dgm:t>
        <a:bodyPr/>
        <a:lstStyle/>
        <a:p>
          <a:endParaRPr lang="fr-FR"/>
        </a:p>
      </dgm:t>
    </dgm:pt>
    <dgm:pt modelId="{DEE6932D-8CC9-467C-BC2F-149E4FC6A78F}" type="pres">
      <dgm:prSet presAssocID="{82DE8F14-FD09-4303-AAE2-48DCBBC961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7CCBB3-B0DC-46DE-BE9C-73BB0FE5F4F8}" type="pres">
      <dgm:prSet presAssocID="{BF68CF8F-13A9-43F0-9D6B-780073479B09}" presName="compNode" presStyleCnt="0"/>
      <dgm:spPr/>
    </dgm:pt>
    <dgm:pt modelId="{AC1444A5-F7D2-4840-8F19-3CC5D3591528}" type="pres">
      <dgm:prSet presAssocID="{BF68CF8F-13A9-43F0-9D6B-780073479B09}" presName="noGeometry" presStyleCnt="0"/>
      <dgm:spPr/>
    </dgm:pt>
    <dgm:pt modelId="{095707B3-76FA-48C9-8EA8-AE9E35587733}" type="pres">
      <dgm:prSet presAssocID="{BF68CF8F-13A9-43F0-9D6B-780073479B09}" presName="childTextVisible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D3A84B-5268-4B0E-BE67-006A27CFBED8}" type="pres">
      <dgm:prSet presAssocID="{BF68CF8F-13A9-43F0-9D6B-780073479B09}" presName="childTextHidden" presStyleLbl="bgAccFollowNode1" presStyleIdx="0" presStyleCnt="6"/>
      <dgm:spPr/>
      <dgm:t>
        <a:bodyPr/>
        <a:lstStyle/>
        <a:p>
          <a:endParaRPr lang="fr-FR"/>
        </a:p>
      </dgm:t>
    </dgm:pt>
    <dgm:pt modelId="{2B3455CB-48D9-471F-B451-65369EEED86B}" type="pres">
      <dgm:prSet presAssocID="{BF68CF8F-13A9-43F0-9D6B-780073479B09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1EFEC-29B1-41ED-B2F6-E69FA95BBCC6}" type="pres">
      <dgm:prSet presAssocID="{BF68CF8F-13A9-43F0-9D6B-780073479B09}" presName="aSpace" presStyleCnt="0"/>
      <dgm:spPr/>
    </dgm:pt>
    <dgm:pt modelId="{8534889B-CE0C-4B60-8073-0FC1B3079BE5}" type="pres">
      <dgm:prSet presAssocID="{7740B163-CB54-4146-B8A4-D3233A698EBD}" presName="compNode" presStyleCnt="0"/>
      <dgm:spPr/>
    </dgm:pt>
    <dgm:pt modelId="{BDE2EDBD-95F4-4B8F-9A5B-2AADEA70D639}" type="pres">
      <dgm:prSet presAssocID="{7740B163-CB54-4146-B8A4-D3233A698EBD}" presName="noGeometry" presStyleCnt="0"/>
      <dgm:spPr/>
    </dgm:pt>
    <dgm:pt modelId="{EA24010B-9B23-4CDA-BA23-287E938D2CC5}" type="pres">
      <dgm:prSet presAssocID="{7740B163-CB54-4146-B8A4-D3233A698EBD}" presName="childTextVisible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2CA94-1B1C-475A-949E-05F194F82810}" type="pres">
      <dgm:prSet presAssocID="{7740B163-CB54-4146-B8A4-D3233A698EBD}" presName="childTextHidden" presStyleLbl="bgAccFollowNode1" presStyleIdx="1" presStyleCnt="6"/>
      <dgm:spPr/>
      <dgm:t>
        <a:bodyPr/>
        <a:lstStyle/>
        <a:p>
          <a:endParaRPr lang="fr-FR"/>
        </a:p>
      </dgm:t>
    </dgm:pt>
    <dgm:pt modelId="{C5C9CE03-6B88-4A65-8DEC-9CA03B23B7AC}" type="pres">
      <dgm:prSet presAssocID="{7740B163-CB54-4146-B8A4-D3233A698EBD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7DA4C2-1FAE-4CAE-A973-C849CFC95AF4}" type="pres">
      <dgm:prSet presAssocID="{7740B163-CB54-4146-B8A4-D3233A698EBD}" presName="aSpace" presStyleCnt="0"/>
      <dgm:spPr/>
    </dgm:pt>
    <dgm:pt modelId="{EBFC9798-771E-422F-8DB5-D286C0669C56}" type="pres">
      <dgm:prSet presAssocID="{778BC74A-D391-4787-B3E5-FCC538312853}" presName="compNode" presStyleCnt="0"/>
      <dgm:spPr/>
    </dgm:pt>
    <dgm:pt modelId="{8D7B977B-4594-48A0-A388-C8E9A8380515}" type="pres">
      <dgm:prSet presAssocID="{778BC74A-D391-4787-B3E5-FCC538312853}" presName="noGeometry" presStyleCnt="0"/>
      <dgm:spPr/>
    </dgm:pt>
    <dgm:pt modelId="{B47F5896-2C64-486F-AEDD-771A82C8569D}" type="pres">
      <dgm:prSet presAssocID="{778BC74A-D391-4787-B3E5-FCC538312853}" presName="childTextVisible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36E0B-75C4-4A2A-B975-10EBEFD362E0}" type="pres">
      <dgm:prSet presAssocID="{778BC74A-D391-4787-B3E5-FCC538312853}" presName="childTextHidden" presStyleLbl="bgAccFollowNode1" presStyleIdx="2" presStyleCnt="6"/>
      <dgm:spPr/>
      <dgm:t>
        <a:bodyPr/>
        <a:lstStyle/>
        <a:p>
          <a:endParaRPr lang="fr-FR"/>
        </a:p>
      </dgm:t>
    </dgm:pt>
    <dgm:pt modelId="{817BC48A-B762-4774-88F9-619A5AD12BC2}" type="pres">
      <dgm:prSet presAssocID="{778BC74A-D391-4787-B3E5-FCC53831285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8E3A8A-97E0-48D6-8375-FA3527973A4E}" type="pres">
      <dgm:prSet presAssocID="{778BC74A-D391-4787-B3E5-FCC538312853}" presName="aSpace" presStyleCnt="0"/>
      <dgm:spPr/>
    </dgm:pt>
    <dgm:pt modelId="{FF01AD75-0F48-4A52-85F7-2AF3E68C0397}" type="pres">
      <dgm:prSet presAssocID="{1859CB76-BEC7-4B30-8416-B44505E35DE6}" presName="compNode" presStyleCnt="0"/>
      <dgm:spPr/>
    </dgm:pt>
    <dgm:pt modelId="{61BD5432-2CC4-4269-A2D7-17249397A402}" type="pres">
      <dgm:prSet presAssocID="{1859CB76-BEC7-4B30-8416-B44505E35DE6}" presName="noGeometry" presStyleCnt="0"/>
      <dgm:spPr/>
    </dgm:pt>
    <dgm:pt modelId="{0CF8DBC2-A8AD-4EA7-88B5-0F75ADEDDAE8}" type="pres">
      <dgm:prSet presAssocID="{1859CB76-BEC7-4B30-8416-B44505E35DE6}" presName="childTextVisible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98297B-190F-47A0-933F-37BC2636BEAC}" type="pres">
      <dgm:prSet presAssocID="{1859CB76-BEC7-4B30-8416-B44505E35DE6}" presName="childTextHidden" presStyleLbl="bgAccFollowNode1" presStyleIdx="3" presStyleCnt="6"/>
      <dgm:spPr/>
      <dgm:t>
        <a:bodyPr/>
        <a:lstStyle/>
        <a:p>
          <a:endParaRPr lang="fr-FR"/>
        </a:p>
      </dgm:t>
    </dgm:pt>
    <dgm:pt modelId="{05F91BC7-05B0-45CE-BE54-AA2C5FDDDD62}" type="pres">
      <dgm:prSet presAssocID="{1859CB76-BEC7-4B30-8416-B44505E35DE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2524A6-9338-4EA2-A23B-8110C9AA2DFE}" type="pres">
      <dgm:prSet presAssocID="{1859CB76-BEC7-4B30-8416-B44505E35DE6}" presName="aSpace" presStyleCnt="0"/>
      <dgm:spPr/>
    </dgm:pt>
    <dgm:pt modelId="{157663DE-881D-47C9-823D-EDD484EF9AB3}" type="pres">
      <dgm:prSet presAssocID="{79D51F34-25B2-4C06-983E-EB48263827A7}" presName="compNode" presStyleCnt="0"/>
      <dgm:spPr/>
    </dgm:pt>
    <dgm:pt modelId="{7BA8AFA6-55BC-4153-8E3E-3E408F8468ED}" type="pres">
      <dgm:prSet presAssocID="{79D51F34-25B2-4C06-983E-EB48263827A7}" presName="noGeometry" presStyleCnt="0"/>
      <dgm:spPr/>
    </dgm:pt>
    <dgm:pt modelId="{8ADD341D-CEB1-4A1C-9649-97CA05220B55}" type="pres">
      <dgm:prSet presAssocID="{79D51F34-25B2-4C06-983E-EB48263827A7}" presName="childTextVisible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963224-F236-40B3-A045-834B3261F4FF}" type="pres">
      <dgm:prSet presAssocID="{79D51F34-25B2-4C06-983E-EB48263827A7}" presName="childTextHidden" presStyleLbl="bgAccFollowNode1" presStyleIdx="4" presStyleCnt="6"/>
      <dgm:spPr/>
      <dgm:t>
        <a:bodyPr/>
        <a:lstStyle/>
        <a:p>
          <a:endParaRPr lang="fr-FR"/>
        </a:p>
      </dgm:t>
    </dgm:pt>
    <dgm:pt modelId="{B17032BF-CC10-4CD5-AFEC-334E84EDFDAD}" type="pres">
      <dgm:prSet presAssocID="{79D51F34-25B2-4C06-983E-EB48263827A7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91BED-AB6B-4057-B829-DC317756EC3B}" type="pres">
      <dgm:prSet presAssocID="{79D51F34-25B2-4C06-983E-EB48263827A7}" presName="aSpace" presStyleCnt="0"/>
      <dgm:spPr/>
    </dgm:pt>
    <dgm:pt modelId="{C4A245EC-419C-4CEF-968A-38B8387A5F66}" type="pres">
      <dgm:prSet presAssocID="{AC2C7549-7274-42C3-9503-F3A8C365F8F6}" presName="compNode" presStyleCnt="0"/>
      <dgm:spPr/>
    </dgm:pt>
    <dgm:pt modelId="{4BEC5F4D-0464-4354-88CA-FBE8FDE7BE74}" type="pres">
      <dgm:prSet presAssocID="{AC2C7549-7274-42C3-9503-F3A8C365F8F6}" presName="noGeometry" presStyleCnt="0"/>
      <dgm:spPr/>
    </dgm:pt>
    <dgm:pt modelId="{F5E03780-511B-46D1-805D-B84D9EE97AD3}" type="pres">
      <dgm:prSet presAssocID="{AC2C7549-7274-42C3-9503-F3A8C365F8F6}" presName="childTextVisible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4C17DD-128A-4BA0-A9FE-F4DD700C0BE4}" type="pres">
      <dgm:prSet presAssocID="{AC2C7549-7274-42C3-9503-F3A8C365F8F6}" presName="childTextHidden" presStyleLbl="bgAccFollowNode1" presStyleIdx="5" presStyleCnt="6"/>
      <dgm:spPr/>
      <dgm:t>
        <a:bodyPr/>
        <a:lstStyle/>
        <a:p>
          <a:endParaRPr lang="fr-FR"/>
        </a:p>
      </dgm:t>
    </dgm:pt>
    <dgm:pt modelId="{2FC9087A-750D-4826-AC8B-F112110F99DA}" type="pres">
      <dgm:prSet presAssocID="{AC2C7549-7274-42C3-9503-F3A8C365F8F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1467B4-2585-41A5-9D69-8AE5A7A67D5A}" type="presOf" srcId="{561DAAA3-B55A-4B3A-A802-CCE1A59675D0}" destId="{B47F5896-2C64-486F-AEDD-771A82C8569D}" srcOrd="0" destOrd="0" presId="urn:microsoft.com/office/officeart/2005/8/layout/hProcess6"/>
    <dgm:cxn modelId="{672259FF-4E6E-4989-A70A-38895112B1EA}" srcId="{82DE8F14-FD09-4303-AAE2-48DCBBC961D4}" destId="{79D51F34-25B2-4C06-983E-EB48263827A7}" srcOrd="4" destOrd="0" parTransId="{E097692A-EC32-467A-8D34-1D1AD93D9DC8}" sibTransId="{99517317-47BD-4FA9-809F-AC34EEED4B2E}"/>
    <dgm:cxn modelId="{4E546EA0-CCC7-4D52-A2CF-5E707993B5CE}" type="presOf" srcId="{79D51F34-25B2-4C06-983E-EB48263827A7}" destId="{B17032BF-CC10-4CD5-AFEC-334E84EDFDAD}" srcOrd="0" destOrd="0" presId="urn:microsoft.com/office/officeart/2005/8/layout/hProcess6"/>
    <dgm:cxn modelId="{DE98AF68-EE63-4DC4-80D2-2A018D52B24B}" srcId="{82DE8F14-FD09-4303-AAE2-48DCBBC961D4}" destId="{1859CB76-BEC7-4B30-8416-B44505E35DE6}" srcOrd="3" destOrd="0" parTransId="{162FE33C-A9BB-453D-B98F-DEA37E5435FD}" sibTransId="{45A09092-E399-487F-B104-3405CBE78AB6}"/>
    <dgm:cxn modelId="{903E5687-AB86-44A7-A15D-CF5DB8E1EFAF}" type="presOf" srcId="{A38EAD9E-B190-4A39-9319-4EE032EB0CDA}" destId="{9B72CA94-1B1C-475A-949E-05F194F82810}" srcOrd="1" destOrd="0" presId="urn:microsoft.com/office/officeart/2005/8/layout/hProcess6"/>
    <dgm:cxn modelId="{5E45056B-54E0-41A6-B4E9-1926CA618650}" type="presOf" srcId="{DBCAF888-CF2A-49F8-9CC7-01ED756649EA}" destId="{8C98297B-190F-47A0-933F-37BC2636BEAC}" srcOrd="1" destOrd="0" presId="urn:microsoft.com/office/officeart/2005/8/layout/hProcess6"/>
    <dgm:cxn modelId="{CFA5927D-EC66-4725-8057-13E360F9481F}" type="presOf" srcId="{7740B163-CB54-4146-B8A4-D3233A698EBD}" destId="{C5C9CE03-6B88-4A65-8DEC-9CA03B23B7AC}" srcOrd="0" destOrd="0" presId="urn:microsoft.com/office/officeart/2005/8/layout/hProcess6"/>
    <dgm:cxn modelId="{CAF0EE00-50E8-491A-AB80-8EA8B53A31F8}" type="presOf" srcId="{5EC8CD93-491F-432C-A749-891FDD99F406}" destId="{F7D3A84B-5268-4B0E-BE67-006A27CFBED8}" srcOrd="1" destOrd="0" presId="urn:microsoft.com/office/officeart/2005/8/layout/hProcess6"/>
    <dgm:cxn modelId="{62E45200-0DAD-4047-B031-83086CF2BFFF}" srcId="{7740B163-CB54-4146-B8A4-D3233A698EBD}" destId="{A38EAD9E-B190-4A39-9319-4EE032EB0CDA}" srcOrd="0" destOrd="0" parTransId="{CA0236A7-730B-4626-B545-5E50C0998A16}" sibTransId="{2FF7CABD-E239-4053-BB47-AB72A3314C5B}"/>
    <dgm:cxn modelId="{6989990B-F48F-4A4A-B142-74A19C5A5325}" type="presOf" srcId="{54C301D5-CE7F-49A7-840B-0C68CDC4BAF6}" destId="{004C17DD-128A-4BA0-A9FE-F4DD700C0BE4}" srcOrd="1" destOrd="0" presId="urn:microsoft.com/office/officeart/2005/8/layout/hProcess6"/>
    <dgm:cxn modelId="{210F2563-2AB4-4A96-90D3-6743AB45A328}" srcId="{82DE8F14-FD09-4303-AAE2-48DCBBC961D4}" destId="{7740B163-CB54-4146-B8A4-D3233A698EBD}" srcOrd="1" destOrd="0" parTransId="{E9B8E3E5-22DA-413E-9491-702BD3E79F95}" sibTransId="{E7E447C4-4931-4848-A21E-898A1D9B07E1}"/>
    <dgm:cxn modelId="{3D55CD3C-278C-44B2-B48B-DE565AE148FA}" type="presOf" srcId="{778BC74A-D391-4787-B3E5-FCC538312853}" destId="{817BC48A-B762-4774-88F9-619A5AD12BC2}" srcOrd="0" destOrd="0" presId="urn:microsoft.com/office/officeart/2005/8/layout/hProcess6"/>
    <dgm:cxn modelId="{2D6F8CE2-6598-47E9-9772-ABCF1A16501C}" type="presOf" srcId="{82DE8F14-FD09-4303-AAE2-48DCBBC961D4}" destId="{DEE6932D-8CC9-467C-BC2F-149E4FC6A78F}" srcOrd="0" destOrd="0" presId="urn:microsoft.com/office/officeart/2005/8/layout/hProcess6"/>
    <dgm:cxn modelId="{31ECD211-52B5-4168-9363-B79B916685A5}" type="presOf" srcId="{CC2C7DC0-B0B3-4A6B-94FE-AFFC0833E2E4}" destId="{4D963224-F236-40B3-A045-834B3261F4FF}" srcOrd="1" destOrd="0" presId="urn:microsoft.com/office/officeart/2005/8/layout/hProcess6"/>
    <dgm:cxn modelId="{2E7E45C4-4652-4409-BBA0-E302BD1087CA}" type="presOf" srcId="{A38EAD9E-B190-4A39-9319-4EE032EB0CDA}" destId="{EA24010B-9B23-4CDA-BA23-287E938D2CC5}" srcOrd="0" destOrd="0" presId="urn:microsoft.com/office/officeart/2005/8/layout/hProcess6"/>
    <dgm:cxn modelId="{7CC9B04D-824E-43AE-8338-57A33E457261}" srcId="{AC2C7549-7274-42C3-9503-F3A8C365F8F6}" destId="{54C301D5-CE7F-49A7-840B-0C68CDC4BAF6}" srcOrd="0" destOrd="0" parTransId="{C7B065AE-FEFF-4DAB-B0D6-CAEDF8E4245F}" sibTransId="{50468260-F5E6-4CE9-9A9D-4B562260FF63}"/>
    <dgm:cxn modelId="{B6DEA406-2F3B-4A92-9A02-665468C087C7}" srcId="{82DE8F14-FD09-4303-AAE2-48DCBBC961D4}" destId="{BF68CF8F-13A9-43F0-9D6B-780073479B09}" srcOrd="0" destOrd="0" parTransId="{87C8C463-FA34-4445-A293-C3F83418F3D6}" sibTransId="{5B222259-495C-4C3F-8B24-A5455C2DD091}"/>
    <dgm:cxn modelId="{73B4B139-044F-46E7-B8CF-A77316A7F3AB}" srcId="{BF68CF8F-13A9-43F0-9D6B-780073479B09}" destId="{5EC8CD93-491F-432C-A749-891FDD99F406}" srcOrd="0" destOrd="0" parTransId="{04A12CD1-45AB-47BD-B009-B3A35BD60D44}" sibTransId="{6B4CB329-56C3-4E46-A61A-986EC03C1631}"/>
    <dgm:cxn modelId="{C03EA7D8-4863-4569-84C1-382CB241BB68}" type="presOf" srcId="{5EC8CD93-491F-432C-A749-891FDD99F406}" destId="{095707B3-76FA-48C9-8EA8-AE9E35587733}" srcOrd="0" destOrd="0" presId="urn:microsoft.com/office/officeart/2005/8/layout/hProcess6"/>
    <dgm:cxn modelId="{79097645-9B22-4479-AFB3-DE68A151260D}" srcId="{82DE8F14-FD09-4303-AAE2-48DCBBC961D4}" destId="{778BC74A-D391-4787-B3E5-FCC538312853}" srcOrd="2" destOrd="0" parTransId="{F362FDC1-4574-4777-BC45-C2B3EAA2779F}" sibTransId="{F5942986-3C7D-4F59-AE7A-352E63DC58BA}"/>
    <dgm:cxn modelId="{95E1AD76-E868-4612-B117-6298B3B035AF}" type="presOf" srcId="{DBCAF888-CF2A-49F8-9CC7-01ED756649EA}" destId="{0CF8DBC2-A8AD-4EA7-88B5-0F75ADEDDAE8}" srcOrd="0" destOrd="0" presId="urn:microsoft.com/office/officeart/2005/8/layout/hProcess6"/>
    <dgm:cxn modelId="{B2E53B83-EF60-4DC3-8003-7BF0DE7703FB}" type="presOf" srcId="{AC2C7549-7274-42C3-9503-F3A8C365F8F6}" destId="{2FC9087A-750D-4826-AC8B-F112110F99DA}" srcOrd="0" destOrd="0" presId="urn:microsoft.com/office/officeart/2005/8/layout/hProcess6"/>
    <dgm:cxn modelId="{9A210E90-A462-4947-ADEA-DD8CA390552E}" type="presOf" srcId="{CC2C7DC0-B0B3-4A6B-94FE-AFFC0833E2E4}" destId="{8ADD341D-CEB1-4A1C-9649-97CA05220B55}" srcOrd="0" destOrd="0" presId="urn:microsoft.com/office/officeart/2005/8/layout/hProcess6"/>
    <dgm:cxn modelId="{02B58397-DF5E-438B-9231-B3532CFE9FCA}" srcId="{79D51F34-25B2-4C06-983E-EB48263827A7}" destId="{CC2C7DC0-B0B3-4A6B-94FE-AFFC0833E2E4}" srcOrd="0" destOrd="0" parTransId="{6F005DD4-F9DA-425E-8FC0-6D244B67EA99}" sibTransId="{21A7745B-446D-48E5-820B-61C26BC3E852}"/>
    <dgm:cxn modelId="{B9756A23-4A4B-4CFF-9B10-863D02D09AAA}" type="presOf" srcId="{561DAAA3-B55A-4B3A-A802-CCE1A59675D0}" destId="{5DA36E0B-75C4-4A2A-B975-10EBEFD362E0}" srcOrd="1" destOrd="0" presId="urn:microsoft.com/office/officeart/2005/8/layout/hProcess6"/>
    <dgm:cxn modelId="{38FDAFF4-2CA0-4A0F-A00A-DA644048FE30}" type="presOf" srcId="{BF68CF8F-13A9-43F0-9D6B-780073479B09}" destId="{2B3455CB-48D9-471F-B451-65369EEED86B}" srcOrd="0" destOrd="0" presId="urn:microsoft.com/office/officeart/2005/8/layout/hProcess6"/>
    <dgm:cxn modelId="{599BFC46-9028-4384-80DA-772DE08D8473}" srcId="{82DE8F14-FD09-4303-AAE2-48DCBBC961D4}" destId="{AC2C7549-7274-42C3-9503-F3A8C365F8F6}" srcOrd="5" destOrd="0" parTransId="{9B444B1D-7BCE-4F3C-B708-8393130F0688}" sibTransId="{834BAC75-4E14-4F2E-9525-8086D9C575C1}"/>
    <dgm:cxn modelId="{FAC90554-AC90-40AC-B1F6-E5785B782A2F}" srcId="{778BC74A-D391-4787-B3E5-FCC538312853}" destId="{561DAAA3-B55A-4B3A-A802-CCE1A59675D0}" srcOrd="0" destOrd="0" parTransId="{691F2333-054E-4A8F-8444-D8414B2B1992}" sibTransId="{FE8539B3-18EE-4485-88F0-1A7BCC411C06}"/>
    <dgm:cxn modelId="{D4BF3838-689E-468B-9D9E-AA76DA903BAE}" type="presOf" srcId="{54C301D5-CE7F-49A7-840B-0C68CDC4BAF6}" destId="{F5E03780-511B-46D1-805D-B84D9EE97AD3}" srcOrd="0" destOrd="0" presId="urn:microsoft.com/office/officeart/2005/8/layout/hProcess6"/>
    <dgm:cxn modelId="{2ED0FFE0-1528-468A-87CC-2537D4EDF293}" type="presOf" srcId="{1859CB76-BEC7-4B30-8416-B44505E35DE6}" destId="{05F91BC7-05B0-45CE-BE54-AA2C5FDDDD62}" srcOrd="0" destOrd="0" presId="urn:microsoft.com/office/officeart/2005/8/layout/hProcess6"/>
    <dgm:cxn modelId="{30E483C6-32CF-4F6E-B226-A2294EA11DD4}" srcId="{1859CB76-BEC7-4B30-8416-B44505E35DE6}" destId="{DBCAF888-CF2A-49F8-9CC7-01ED756649EA}" srcOrd="0" destOrd="0" parTransId="{373B4B3E-F268-424B-981C-51DACE2274B9}" sibTransId="{15FB4DCA-3061-4CED-9B62-5897E83A5EA4}"/>
    <dgm:cxn modelId="{D7D8B0E1-F4C0-4641-A5DC-1A6F2E604410}" type="presParOf" srcId="{DEE6932D-8CC9-467C-BC2F-149E4FC6A78F}" destId="{347CCBB3-B0DC-46DE-BE9C-73BB0FE5F4F8}" srcOrd="0" destOrd="0" presId="urn:microsoft.com/office/officeart/2005/8/layout/hProcess6"/>
    <dgm:cxn modelId="{6220E414-373E-4217-A2B6-8269D933AE60}" type="presParOf" srcId="{347CCBB3-B0DC-46DE-BE9C-73BB0FE5F4F8}" destId="{AC1444A5-F7D2-4840-8F19-3CC5D3591528}" srcOrd="0" destOrd="0" presId="urn:microsoft.com/office/officeart/2005/8/layout/hProcess6"/>
    <dgm:cxn modelId="{6C97F216-96E2-4ED8-BAD7-FD95F9BF4177}" type="presParOf" srcId="{347CCBB3-B0DC-46DE-BE9C-73BB0FE5F4F8}" destId="{095707B3-76FA-48C9-8EA8-AE9E35587733}" srcOrd="1" destOrd="0" presId="urn:microsoft.com/office/officeart/2005/8/layout/hProcess6"/>
    <dgm:cxn modelId="{D148DEFD-4D83-4CBE-B9AD-7FEFC027BCF4}" type="presParOf" srcId="{347CCBB3-B0DC-46DE-BE9C-73BB0FE5F4F8}" destId="{F7D3A84B-5268-4B0E-BE67-006A27CFBED8}" srcOrd="2" destOrd="0" presId="urn:microsoft.com/office/officeart/2005/8/layout/hProcess6"/>
    <dgm:cxn modelId="{917A372A-028E-44B6-B8DE-26513D8F4F52}" type="presParOf" srcId="{347CCBB3-B0DC-46DE-BE9C-73BB0FE5F4F8}" destId="{2B3455CB-48D9-471F-B451-65369EEED86B}" srcOrd="3" destOrd="0" presId="urn:microsoft.com/office/officeart/2005/8/layout/hProcess6"/>
    <dgm:cxn modelId="{9866227D-75E8-481B-BB0F-2E7709BD4B55}" type="presParOf" srcId="{DEE6932D-8CC9-467C-BC2F-149E4FC6A78F}" destId="{2571EFEC-29B1-41ED-B2F6-E69FA95BBCC6}" srcOrd="1" destOrd="0" presId="urn:microsoft.com/office/officeart/2005/8/layout/hProcess6"/>
    <dgm:cxn modelId="{21BC2560-B269-45DD-B3BF-9336BEA69882}" type="presParOf" srcId="{DEE6932D-8CC9-467C-BC2F-149E4FC6A78F}" destId="{8534889B-CE0C-4B60-8073-0FC1B3079BE5}" srcOrd="2" destOrd="0" presId="urn:microsoft.com/office/officeart/2005/8/layout/hProcess6"/>
    <dgm:cxn modelId="{08AEEAE5-EA70-48B9-BF07-64A8C65841AD}" type="presParOf" srcId="{8534889B-CE0C-4B60-8073-0FC1B3079BE5}" destId="{BDE2EDBD-95F4-4B8F-9A5B-2AADEA70D639}" srcOrd="0" destOrd="0" presId="urn:microsoft.com/office/officeart/2005/8/layout/hProcess6"/>
    <dgm:cxn modelId="{A3DE27C5-ADC1-457B-B0E2-B66BAC69CA35}" type="presParOf" srcId="{8534889B-CE0C-4B60-8073-0FC1B3079BE5}" destId="{EA24010B-9B23-4CDA-BA23-287E938D2CC5}" srcOrd="1" destOrd="0" presId="urn:microsoft.com/office/officeart/2005/8/layout/hProcess6"/>
    <dgm:cxn modelId="{C84F58A1-2407-437B-AAE4-49D5B80B5698}" type="presParOf" srcId="{8534889B-CE0C-4B60-8073-0FC1B3079BE5}" destId="{9B72CA94-1B1C-475A-949E-05F194F82810}" srcOrd="2" destOrd="0" presId="urn:microsoft.com/office/officeart/2005/8/layout/hProcess6"/>
    <dgm:cxn modelId="{D6329853-20D9-4D10-9018-A3ED3487C6D7}" type="presParOf" srcId="{8534889B-CE0C-4B60-8073-0FC1B3079BE5}" destId="{C5C9CE03-6B88-4A65-8DEC-9CA03B23B7AC}" srcOrd="3" destOrd="0" presId="urn:microsoft.com/office/officeart/2005/8/layout/hProcess6"/>
    <dgm:cxn modelId="{852024FD-3E6F-466F-AAB9-D932B1318C22}" type="presParOf" srcId="{DEE6932D-8CC9-467C-BC2F-149E4FC6A78F}" destId="{AE7DA4C2-1FAE-4CAE-A973-C849CFC95AF4}" srcOrd="3" destOrd="0" presId="urn:microsoft.com/office/officeart/2005/8/layout/hProcess6"/>
    <dgm:cxn modelId="{6310A272-34AD-4265-87A9-C1D191AB6E3E}" type="presParOf" srcId="{DEE6932D-8CC9-467C-BC2F-149E4FC6A78F}" destId="{EBFC9798-771E-422F-8DB5-D286C0669C56}" srcOrd="4" destOrd="0" presId="urn:microsoft.com/office/officeart/2005/8/layout/hProcess6"/>
    <dgm:cxn modelId="{973BAF44-EEA6-49DE-96BD-A81DC7954CB8}" type="presParOf" srcId="{EBFC9798-771E-422F-8DB5-D286C0669C56}" destId="{8D7B977B-4594-48A0-A388-C8E9A8380515}" srcOrd="0" destOrd="0" presId="urn:microsoft.com/office/officeart/2005/8/layout/hProcess6"/>
    <dgm:cxn modelId="{86266E5D-EEC2-4E04-845B-DF2B8DF377BB}" type="presParOf" srcId="{EBFC9798-771E-422F-8DB5-D286C0669C56}" destId="{B47F5896-2C64-486F-AEDD-771A82C8569D}" srcOrd="1" destOrd="0" presId="urn:microsoft.com/office/officeart/2005/8/layout/hProcess6"/>
    <dgm:cxn modelId="{80F2FEC4-A4B3-4101-9C4B-2487DC5BB24C}" type="presParOf" srcId="{EBFC9798-771E-422F-8DB5-D286C0669C56}" destId="{5DA36E0B-75C4-4A2A-B975-10EBEFD362E0}" srcOrd="2" destOrd="0" presId="urn:microsoft.com/office/officeart/2005/8/layout/hProcess6"/>
    <dgm:cxn modelId="{501C8858-4309-40C5-816D-DF895910430F}" type="presParOf" srcId="{EBFC9798-771E-422F-8DB5-D286C0669C56}" destId="{817BC48A-B762-4774-88F9-619A5AD12BC2}" srcOrd="3" destOrd="0" presId="urn:microsoft.com/office/officeart/2005/8/layout/hProcess6"/>
    <dgm:cxn modelId="{CF322395-00D5-402A-B1C4-C0512AA68999}" type="presParOf" srcId="{DEE6932D-8CC9-467C-BC2F-149E4FC6A78F}" destId="{AB8E3A8A-97E0-48D6-8375-FA3527973A4E}" srcOrd="5" destOrd="0" presId="urn:microsoft.com/office/officeart/2005/8/layout/hProcess6"/>
    <dgm:cxn modelId="{6F3766C1-2940-416B-AAC8-6A2073B4850D}" type="presParOf" srcId="{DEE6932D-8CC9-467C-BC2F-149E4FC6A78F}" destId="{FF01AD75-0F48-4A52-85F7-2AF3E68C0397}" srcOrd="6" destOrd="0" presId="urn:microsoft.com/office/officeart/2005/8/layout/hProcess6"/>
    <dgm:cxn modelId="{3C92BEB5-F2F3-4EBE-AB0D-C31E86406ED2}" type="presParOf" srcId="{FF01AD75-0F48-4A52-85F7-2AF3E68C0397}" destId="{61BD5432-2CC4-4269-A2D7-17249397A402}" srcOrd="0" destOrd="0" presId="urn:microsoft.com/office/officeart/2005/8/layout/hProcess6"/>
    <dgm:cxn modelId="{E97111B5-8DCD-46AE-B817-553FECE84822}" type="presParOf" srcId="{FF01AD75-0F48-4A52-85F7-2AF3E68C0397}" destId="{0CF8DBC2-A8AD-4EA7-88B5-0F75ADEDDAE8}" srcOrd="1" destOrd="0" presId="urn:microsoft.com/office/officeart/2005/8/layout/hProcess6"/>
    <dgm:cxn modelId="{03CD6C88-FCFC-4642-9D21-5AD52D27DAF9}" type="presParOf" srcId="{FF01AD75-0F48-4A52-85F7-2AF3E68C0397}" destId="{8C98297B-190F-47A0-933F-37BC2636BEAC}" srcOrd="2" destOrd="0" presId="urn:microsoft.com/office/officeart/2005/8/layout/hProcess6"/>
    <dgm:cxn modelId="{F3150EC3-AC18-4E99-957E-3B26B257C6D4}" type="presParOf" srcId="{FF01AD75-0F48-4A52-85F7-2AF3E68C0397}" destId="{05F91BC7-05B0-45CE-BE54-AA2C5FDDDD62}" srcOrd="3" destOrd="0" presId="urn:microsoft.com/office/officeart/2005/8/layout/hProcess6"/>
    <dgm:cxn modelId="{8486E283-1868-41CD-9746-423CF02C6268}" type="presParOf" srcId="{DEE6932D-8CC9-467C-BC2F-149E4FC6A78F}" destId="{442524A6-9338-4EA2-A23B-8110C9AA2DFE}" srcOrd="7" destOrd="0" presId="urn:microsoft.com/office/officeart/2005/8/layout/hProcess6"/>
    <dgm:cxn modelId="{F0C8863C-6F63-40F8-8919-89EBE78E1B32}" type="presParOf" srcId="{DEE6932D-8CC9-467C-BC2F-149E4FC6A78F}" destId="{157663DE-881D-47C9-823D-EDD484EF9AB3}" srcOrd="8" destOrd="0" presId="urn:microsoft.com/office/officeart/2005/8/layout/hProcess6"/>
    <dgm:cxn modelId="{5393D255-2272-4BDC-AFD2-5DF4816DA2DC}" type="presParOf" srcId="{157663DE-881D-47C9-823D-EDD484EF9AB3}" destId="{7BA8AFA6-55BC-4153-8E3E-3E408F8468ED}" srcOrd="0" destOrd="0" presId="urn:microsoft.com/office/officeart/2005/8/layout/hProcess6"/>
    <dgm:cxn modelId="{508FED3B-D930-4DF4-ACCD-F4FAC8B476EA}" type="presParOf" srcId="{157663DE-881D-47C9-823D-EDD484EF9AB3}" destId="{8ADD341D-CEB1-4A1C-9649-97CA05220B55}" srcOrd="1" destOrd="0" presId="urn:microsoft.com/office/officeart/2005/8/layout/hProcess6"/>
    <dgm:cxn modelId="{1035334D-8B92-4BC3-BEC7-A969A12B125C}" type="presParOf" srcId="{157663DE-881D-47C9-823D-EDD484EF9AB3}" destId="{4D963224-F236-40B3-A045-834B3261F4FF}" srcOrd="2" destOrd="0" presId="urn:microsoft.com/office/officeart/2005/8/layout/hProcess6"/>
    <dgm:cxn modelId="{25F3E4EB-2D02-4ABF-A009-D74E5F9F664C}" type="presParOf" srcId="{157663DE-881D-47C9-823D-EDD484EF9AB3}" destId="{B17032BF-CC10-4CD5-AFEC-334E84EDFDAD}" srcOrd="3" destOrd="0" presId="urn:microsoft.com/office/officeart/2005/8/layout/hProcess6"/>
    <dgm:cxn modelId="{E92F89B9-74C5-4805-9ECE-DD70FEF6F6D6}" type="presParOf" srcId="{DEE6932D-8CC9-467C-BC2F-149E4FC6A78F}" destId="{EC591BED-AB6B-4057-B829-DC317756EC3B}" srcOrd="9" destOrd="0" presId="urn:microsoft.com/office/officeart/2005/8/layout/hProcess6"/>
    <dgm:cxn modelId="{5F8CA584-0A6F-461A-946A-7A1EEC969E25}" type="presParOf" srcId="{DEE6932D-8CC9-467C-BC2F-149E4FC6A78F}" destId="{C4A245EC-419C-4CEF-968A-38B8387A5F66}" srcOrd="10" destOrd="0" presId="urn:microsoft.com/office/officeart/2005/8/layout/hProcess6"/>
    <dgm:cxn modelId="{BC83E0E3-5527-4BA1-8B8D-7A5C16EEAF84}" type="presParOf" srcId="{C4A245EC-419C-4CEF-968A-38B8387A5F66}" destId="{4BEC5F4D-0464-4354-88CA-FBE8FDE7BE74}" srcOrd="0" destOrd="0" presId="urn:microsoft.com/office/officeart/2005/8/layout/hProcess6"/>
    <dgm:cxn modelId="{12A8E782-DABE-4EFE-B155-7FD7189AA45F}" type="presParOf" srcId="{C4A245EC-419C-4CEF-968A-38B8387A5F66}" destId="{F5E03780-511B-46D1-805D-B84D9EE97AD3}" srcOrd="1" destOrd="0" presId="urn:microsoft.com/office/officeart/2005/8/layout/hProcess6"/>
    <dgm:cxn modelId="{2C3A682B-B1C9-45CA-B339-5CCA763E1EB3}" type="presParOf" srcId="{C4A245EC-419C-4CEF-968A-38B8387A5F66}" destId="{004C17DD-128A-4BA0-A9FE-F4DD700C0BE4}" srcOrd="2" destOrd="0" presId="urn:microsoft.com/office/officeart/2005/8/layout/hProcess6"/>
    <dgm:cxn modelId="{5C2184F1-3F5F-4A0B-87FE-BAF3C59A4B1A}" type="presParOf" srcId="{C4A245EC-419C-4CEF-968A-38B8387A5F66}" destId="{2FC9087A-750D-4826-AC8B-F112110F99DA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707B3-76FA-48C9-8EA8-AE9E35587733}">
      <dsp:nvSpPr>
        <dsp:cNvPr id="0" name=""/>
        <dsp:cNvSpPr/>
      </dsp:nvSpPr>
      <dsp:spPr>
        <a:xfrm>
          <a:off x="281484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Rechercher</a:t>
          </a:r>
          <a:endParaRPr lang="fr-FR" sz="800" kern="1200" dirty="0"/>
        </a:p>
      </dsp:txBody>
      <dsp:txXfrm>
        <a:off x="560572" y="2632733"/>
        <a:ext cx="544221" cy="683081"/>
      </dsp:txXfrm>
    </dsp:sp>
    <dsp:sp modelId="{2B3455CB-48D9-471F-B451-65369EEED86B}">
      <dsp:nvSpPr>
        <dsp:cNvPr id="0" name=""/>
        <dsp:cNvSpPr/>
      </dsp:nvSpPr>
      <dsp:spPr>
        <a:xfrm>
          <a:off x="2396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1</a:t>
          </a:r>
          <a:endParaRPr lang="fr-FR" sz="3600" kern="1200" dirty="0"/>
        </a:p>
      </dsp:txBody>
      <dsp:txXfrm>
        <a:off x="84139" y="2776929"/>
        <a:ext cx="394689" cy="394689"/>
      </dsp:txXfrm>
    </dsp:sp>
    <dsp:sp modelId="{EA24010B-9B23-4CDA-BA23-287E938D2CC5}">
      <dsp:nvSpPr>
        <dsp:cNvPr id="0" name=""/>
        <dsp:cNvSpPr/>
      </dsp:nvSpPr>
      <dsp:spPr>
        <a:xfrm>
          <a:off x="1746695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S’authentifier</a:t>
          </a:r>
          <a:endParaRPr lang="fr-FR" sz="700" kern="1200" dirty="0"/>
        </a:p>
      </dsp:txBody>
      <dsp:txXfrm>
        <a:off x="2025783" y="2632733"/>
        <a:ext cx="544221" cy="683081"/>
      </dsp:txXfrm>
    </dsp:sp>
    <dsp:sp modelId="{C5C9CE03-6B88-4A65-8DEC-9CA03B23B7AC}">
      <dsp:nvSpPr>
        <dsp:cNvPr id="0" name=""/>
        <dsp:cNvSpPr/>
      </dsp:nvSpPr>
      <dsp:spPr>
        <a:xfrm>
          <a:off x="1467607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2</a:t>
          </a:r>
          <a:endParaRPr lang="fr-FR" sz="3600" kern="1200" dirty="0"/>
        </a:p>
      </dsp:txBody>
      <dsp:txXfrm>
        <a:off x="1549350" y="2776929"/>
        <a:ext cx="394689" cy="394689"/>
      </dsp:txXfrm>
    </dsp:sp>
    <dsp:sp modelId="{B47F5896-2C64-486F-AEDD-771A82C8569D}">
      <dsp:nvSpPr>
        <dsp:cNvPr id="0" name=""/>
        <dsp:cNvSpPr/>
      </dsp:nvSpPr>
      <dsp:spPr>
        <a:xfrm>
          <a:off x="3211906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Lancer </a:t>
          </a:r>
          <a:r>
            <a:rPr lang="fr-FR" sz="1000" b="1" kern="1200" dirty="0" err="1" smtClean="0"/>
            <a:t>Qualinka</a:t>
          </a:r>
          <a:endParaRPr lang="fr-FR" sz="1000" b="1" kern="1200" dirty="0"/>
        </a:p>
      </dsp:txBody>
      <dsp:txXfrm>
        <a:off x="3490994" y="2632733"/>
        <a:ext cx="544221" cy="683081"/>
      </dsp:txXfrm>
    </dsp:sp>
    <dsp:sp modelId="{817BC48A-B762-4774-88F9-619A5AD12BC2}">
      <dsp:nvSpPr>
        <dsp:cNvPr id="0" name=""/>
        <dsp:cNvSpPr/>
      </dsp:nvSpPr>
      <dsp:spPr>
        <a:xfrm>
          <a:off x="2932818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>
        <a:off x="3014561" y="2776929"/>
        <a:ext cx="394689" cy="394689"/>
      </dsp:txXfrm>
    </dsp:sp>
    <dsp:sp modelId="{0CF8DBC2-A8AD-4EA7-88B5-0F75ADEDDAE8}">
      <dsp:nvSpPr>
        <dsp:cNvPr id="0" name=""/>
        <dsp:cNvSpPr/>
      </dsp:nvSpPr>
      <dsp:spPr>
        <a:xfrm>
          <a:off x="4677117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Vérifier</a:t>
          </a:r>
          <a:endParaRPr lang="fr-FR" sz="1000" kern="1200" dirty="0"/>
        </a:p>
      </dsp:txBody>
      <dsp:txXfrm>
        <a:off x="4956205" y="2632733"/>
        <a:ext cx="544221" cy="683081"/>
      </dsp:txXfrm>
    </dsp:sp>
    <dsp:sp modelId="{05F91BC7-05B0-45CE-BE54-AA2C5FDDDD62}">
      <dsp:nvSpPr>
        <dsp:cNvPr id="0" name=""/>
        <dsp:cNvSpPr/>
      </dsp:nvSpPr>
      <dsp:spPr>
        <a:xfrm>
          <a:off x="4398029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3</a:t>
          </a:r>
          <a:endParaRPr lang="fr-FR" sz="3600" kern="1200" dirty="0"/>
        </a:p>
      </dsp:txBody>
      <dsp:txXfrm>
        <a:off x="4479772" y="2776929"/>
        <a:ext cx="394689" cy="394689"/>
      </dsp:txXfrm>
    </dsp:sp>
    <dsp:sp modelId="{8ADD341D-CEB1-4A1C-9649-97CA05220B55}">
      <dsp:nvSpPr>
        <dsp:cNvPr id="0" name=""/>
        <dsp:cNvSpPr/>
      </dsp:nvSpPr>
      <dsp:spPr>
        <a:xfrm>
          <a:off x="6142328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Agir</a:t>
          </a:r>
          <a:endParaRPr lang="fr-FR" sz="1000" kern="1200" dirty="0"/>
        </a:p>
      </dsp:txBody>
      <dsp:txXfrm>
        <a:off x="6421416" y="2632733"/>
        <a:ext cx="544221" cy="683081"/>
      </dsp:txXfrm>
    </dsp:sp>
    <dsp:sp modelId="{B17032BF-CC10-4CD5-AFEC-334E84EDFDAD}">
      <dsp:nvSpPr>
        <dsp:cNvPr id="0" name=""/>
        <dsp:cNvSpPr/>
      </dsp:nvSpPr>
      <dsp:spPr>
        <a:xfrm>
          <a:off x="5863241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4</a:t>
          </a:r>
          <a:endParaRPr lang="fr-FR" sz="3600" kern="1200" dirty="0"/>
        </a:p>
      </dsp:txBody>
      <dsp:txXfrm>
        <a:off x="5944984" y="2776929"/>
        <a:ext cx="394689" cy="394689"/>
      </dsp:txXfrm>
    </dsp:sp>
    <dsp:sp modelId="{F5E03780-511B-46D1-805D-B84D9EE97AD3}">
      <dsp:nvSpPr>
        <dsp:cNvPr id="0" name=""/>
        <dsp:cNvSpPr/>
      </dsp:nvSpPr>
      <dsp:spPr>
        <a:xfrm>
          <a:off x="7607539" y="2486358"/>
          <a:ext cx="1116351" cy="9758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Enregistrer</a:t>
          </a:r>
          <a:endParaRPr lang="fr-FR" sz="800" kern="1200" dirty="0"/>
        </a:p>
      </dsp:txBody>
      <dsp:txXfrm>
        <a:off x="7886627" y="2632733"/>
        <a:ext cx="544221" cy="683081"/>
      </dsp:txXfrm>
    </dsp:sp>
    <dsp:sp modelId="{2FC9087A-750D-4826-AC8B-F112110F99DA}">
      <dsp:nvSpPr>
        <dsp:cNvPr id="0" name=""/>
        <dsp:cNvSpPr/>
      </dsp:nvSpPr>
      <dsp:spPr>
        <a:xfrm>
          <a:off x="7328452" y="2695186"/>
          <a:ext cx="558175" cy="5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5</a:t>
          </a:r>
          <a:endParaRPr lang="fr-FR" sz="1000" kern="1200" dirty="0"/>
        </a:p>
      </dsp:txBody>
      <dsp:txXfrm>
        <a:off x="7410195" y="2776929"/>
        <a:ext cx="394689" cy="39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 smtClean="0"/>
              <a:t>Rappel du </a:t>
            </a:r>
            <a:r>
              <a:rPr lang="fr-FR" sz="2000" dirty="0" err="1" smtClean="0"/>
              <a:t>j.e</a:t>
            </a:r>
            <a:r>
              <a:rPr lang="fr-FR" sz="2000" dirty="0" smtClean="0"/>
              <a:t>-cours du 7 février qui présentait l’application dans</a:t>
            </a:r>
            <a:r>
              <a:rPr lang="fr-FR" sz="2000" baseline="0" dirty="0" smtClean="0"/>
              <a:t> son ensemble.</a:t>
            </a:r>
          </a:p>
          <a:p>
            <a:endParaRPr lang="fr-FR" sz="2000" baseline="0" dirty="0" smtClean="0"/>
          </a:p>
          <a:p>
            <a:r>
              <a:rPr lang="fr-FR" sz="2000" baseline="0" dirty="0" smtClean="0"/>
              <a:t>Je ne vais pas reprendre l’ensemble des fonctionnalités, mais je m’</a:t>
            </a:r>
            <a:r>
              <a:rPr lang="fr-FR" sz="2000" baseline="0" dirty="0" err="1" smtClean="0"/>
              <a:t>éforcerai</a:t>
            </a:r>
            <a:r>
              <a:rPr lang="fr-FR" sz="2000" baseline="0" dirty="0" smtClean="0"/>
              <a:t> de décrire mes actions pendant la démo pour que chacun puisse se remettre en mémoire.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41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5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êtes libres d’utiliser ou pas cette fonctionnalité. Par</a:t>
            </a:r>
            <a:r>
              <a:rPr lang="fr-FR" baseline="0" dirty="0" smtClean="0"/>
              <a:t> exemple, il</a:t>
            </a:r>
            <a:r>
              <a:rPr lang="fr-FR" dirty="0" smtClean="0"/>
              <a:t> est possible que vous n’en ayez pas besoin pour des cas simples, mais qu’elle vous soit très utile</a:t>
            </a:r>
            <a:r>
              <a:rPr lang="fr-FR" baseline="0" dirty="0" smtClean="0"/>
              <a:t> pour des cas complexes. Ou encore, si vous avez peu de temps, cette fonctionnalité vous en fera sans doute gagner.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Vous pouvez d’abord travailler seul pour une partie, puis faire appel à </a:t>
            </a:r>
            <a:r>
              <a:rPr lang="fr-FR" baseline="0" dirty="0" err="1" smtClean="0"/>
              <a:t>qualinka</a:t>
            </a:r>
            <a:r>
              <a:rPr lang="fr-FR" baseline="0" dirty="0" smtClean="0"/>
              <a:t> pour la partie restante.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C’est à vous, en la testant et en l’utilisant sur des cas concrets, de voir ce qu’elle va vous apporter dans la gestion quotidienne des autorités.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58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Qualinka</a:t>
            </a:r>
            <a:r>
              <a:rPr lang="fr-FR" dirty="0" smtClean="0"/>
              <a:t> pas infaillible 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ça reste une machine</a:t>
            </a:r>
            <a:r>
              <a:rPr lang="fr-FR" baseline="0" dirty="0" smtClean="0"/>
              <a:t> (elle ne sais pas tout, même si on le voudrait et qu’on pourra l’améliorer)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les données du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 sont hétérogènes et comporte des erreurs (par exemple, si une information est mal renseignée, la machine ne peut pas le savoir, alors que vous arriverez sans doute à repérer des informations erronées)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certains cas peuvent être trop complexes pour </a:t>
            </a:r>
            <a:r>
              <a:rPr lang="fr-FR" baseline="0" dirty="0" err="1" smtClean="0"/>
              <a:t>qualinka</a:t>
            </a:r>
            <a:r>
              <a:rPr lang="fr-FR" baseline="0" dirty="0" smtClean="0"/>
              <a:t> (on atteint ses limites : par exemple pour des périodes anciennes, pour différencier des personnes qui ont le même nom, qui travaillent dans la même discipline et qui sont nés à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années d’intervalle…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57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Nous disposons</a:t>
            </a:r>
            <a:r>
              <a:rPr lang="fr-FR" b="0" baseline="0" dirty="0" smtClean="0"/>
              <a:t> de statistiques sur l’utilisation que vous avez fait de paprika depuis le 7 février. On voit qu’il y a eu des utilisations, mais aussi que tout le monde ne l’a pas utilisé. Si certains souhaitent faire des commentaires à ce sujet, ce </a:t>
            </a:r>
            <a:r>
              <a:rPr lang="fr-FR" b="0" baseline="0" dirty="0" err="1" smtClean="0"/>
              <a:t>j.e</a:t>
            </a:r>
            <a:r>
              <a:rPr lang="fr-FR" b="0" baseline="0" dirty="0" smtClean="0"/>
              <a:t>-cours est le bon endroit. Pourquoi ne l’utilisez vous pas, </a:t>
            </a:r>
            <a:r>
              <a:rPr lang="fr-FR" b="0" baseline="0" smtClean="0"/>
              <a:t>pourquoi l’utilisez-vous </a:t>
            </a:r>
            <a:r>
              <a:rPr lang="fr-FR" b="0" baseline="0" dirty="0" smtClean="0"/>
              <a:t>?</a:t>
            </a:r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2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3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3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Rappeler :</a:t>
            </a:r>
          </a:p>
          <a:p>
            <a:endParaRPr lang="fr-FR" b="0" dirty="0" smtClean="0"/>
          </a:p>
          <a:p>
            <a:r>
              <a:rPr lang="fr-FR" b="0" dirty="0" smtClean="0"/>
              <a:t>Justement, un</a:t>
            </a:r>
            <a:r>
              <a:rPr lang="fr-FR" b="0" baseline="0" dirty="0" smtClean="0"/>
              <a:t> petit récapitulatif 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C’est quoi ?</a:t>
            </a:r>
          </a:p>
          <a:p>
            <a:r>
              <a:rPr lang="fr-FR" b="0" dirty="0" smtClean="0"/>
              <a:t>. Paprika = application dédiée au </a:t>
            </a:r>
            <a:r>
              <a:rPr lang="fr-FR" sz="1200" dirty="0" smtClean="0"/>
              <a:t>contrôle qualité des liens entre </a:t>
            </a:r>
            <a:r>
              <a:rPr lang="fr-FR" sz="1200" b="1" dirty="0" smtClean="0"/>
              <a:t>notices bibliographiques</a:t>
            </a:r>
            <a:r>
              <a:rPr lang="fr-FR" sz="1200" dirty="0" smtClean="0"/>
              <a:t> et </a:t>
            </a:r>
            <a:r>
              <a:rPr lang="fr-FR" sz="1200" b="1" dirty="0" smtClean="0"/>
              <a:t>notices d'autorité </a:t>
            </a:r>
            <a:r>
              <a:rPr lang="fr-FR" sz="1200" b="1" dirty="0" smtClean="0">
                <a:solidFill>
                  <a:srgbClr val="FF0000"/>
                </a:solidFill>
              </a:rPr>
              <a:t>personnes physiques</a:t>
            </a:r>
            <a:r>
              <a:rPr lang="fr-FR" sz="1200" dirty="0" smtClean="0"/>
              <a:t>.</a:t>
            </a:r>
          </a:p>
          <a:p>
            <a:r>
              <a:rPr lang="fr-FR" b="0" dirty="0" smtClean="0"/>
              <a:t>. Permet d’agir sur</a:t>
            </a:r>
            <a:r>
              <a:rPr lang="fr-FR" b="0" baseline="0" dirty="0" smtClean="0"/>
              <a:t> les liens (créer, modifier) et d’enregistrer dans le </a:t>
            </a:r>
            <a:r>
              <a:rPr lang="fr-FR" b="0" baseline="0" dirty="0" err="1" smtClean="0"/>
              <a:t>Sudoc</a:t>
            </a:r>
            <a:r>
              <a:rPr lang="fr-FR" b="0" baseline="0" dirty="0" smtClean="0"/>
              <a:t>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Périmètre ?</a:t>
            </a:r>
          </a:p>
          <a:p>
            <a:r>
              <a:rPr lang="fr-FR" b="0" baseline="0" dirty="0" smtClean="0"/>
              <a:t>. Rappel : </a:t>
            </a:r>
            <a:r>
              <a:rPr lang="fr-FR" b="1" baseline="0" dirty="0" smtClean="0"/>
              <a:t>on ne peut agir que sur les liens </a:t>
            </a:r>
            <a:r>
              <a:rPr lang="fr-FR" b="0" baseline="0" dirty="0" smtClean="0"/>
              <a:t>des notices biblio (zones 70X), pas sur les autres données</a:t>
            </a:r>
          </a:p>
          <a:p>
            <a:r>
              <a:rPr lang="fr-FR" b="0" baseline="0" dirty="0" smtClean="0"/>
              <a:t>. Rappel : </a:t>
            </a:r>
            <a:r>
              <a:rPr lang="fr-FR" b="1" baseline="0" dirty="0" smtClean="0"/>
              <a:t>on peut </a:t>
            </a:r>
            <a:r>
              <a:rPr lang="fr-FR" b="0" baseline="0" dirty="0" smtClean="0"/>
              <a:t>créer des autorités via paprika. </a:t>
            </a:r>
            <a:r>
              <a:rPr lang="fr-FR" b="1" baseline="0" dirty="0" smtClean="0"/>
              <a:t>On ne peut pas </a:t>
            </a:r>
            <a:r>
              <a:rPr lang="fr-FR" b="0" baseline="0" dirty="0" smtClean="0"/>
              <a:t>modifier le contenu, ni fusionner ou supprimer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50" b="1" dirty="0" smtClean="0"/>
              <a:t>Dans Paprika, on voit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 smtClean="0"/>
              <a:t>une grande boîte des points d’accès non liés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 smtClean="0"/>
              <a:t>Une petite boîte de point d’accès non lié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 smtClean="0"/>
              <a:t>plusieurs grandes boîtes d’autorité contenant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 smtClean="0"/>
              <a:t>des petites boites de point d’accès lié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35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fr-FR" baseline="0" dirty="0" smtClean="0"/>
              <a:t>Maintenant que vous avez commencé à prendre en main paprika, vous allez avoir accès à une nouvelle fonctionnalité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comment ça fonctionne,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ce qu’il va vous offrir de nouveau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Quel est sont principe fondamental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fois authentifié,</a:t>
            </a:r>
            <a:r>
              <a:rPr lang="fr-FR" baseline="0" dirty="0" smtClean="0"/>
              <a:t> vous avez accès à un nouveau bouton : </a:t>
            </a:r>
            <a:r>
              <a:rPr lang="fr-FR" baseline="0" dirty="0" err="1" smtClean="0"/>
              <a:t>Qualinka</a:t>
            </a:r>
            <a:r>
              <a:rPr lang="fr-FR" baseline="0" dirty="0" smtClean="0"/>
              <a:t> dans l’espace des boutons d’action génériques.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2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Intelligence</a:t>
            </a:r>
            <a:r>
              <a:rPr lang="fr-FR" baseline="0" dirty="0" smtClean="0"/>
              <a:t> artificielle</a:t>
            </a:r>
          </a:p>
          <a:p>
            <a:endParaRPr lang="fr-FR" dirty="0" smtClean="0"/>
          </a:p>
          <a:p>
            <a:r>
              <a:rPr lang="fr-FR" dirty="0" smtClean="0"/>
              <a:t>Voir présentation </a:t>
            </a:r>
            <a:r>
              <a:rPr lang="fr-FR" dirty="0" err="1" smtClean="0"/>
              <a:t>jabes</a:t>
            </a:r>
            <a:r>
              <a:rPr lang="fr-FR" dirty="0" smtClean="0"/>
              <a:t> 2017 « le signalement augmenté » + article </a:t>
            </a:r>
            <a:r>
              <a:rPr lang="fr-FR" dirty="0" err="1" smtClean="0"/>
              <a:t>ifla</a:t>
            </a:r>
            <a:r>
              <a:rPr lang="fr-FR" dirty="0" smtClean="0"/>
              <a:t> 2017</a:t>
            </a:r>
          </a:p>
          <a:p>
            <a:r>
              <a:rPr lang="fr-FR" dirty="0" smtClean="0"/>
              <a:t>Nous transmettrons ces liens lors de la publication du </a:t>
            </a:r>
            <a:r>
              <a:rPr lang="fr-FR" dirty="0" err="1" smtClean="0"/>
              <a:t>j.e</a:t>
            </a:r>
            <a:r>
              <a:rPr lang="fr-FR" smtClean="0"/>
              <a:t>-cours.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7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Qualinka</a:t>
            </a:r>
            <a:r>
              <a:rPr lang="fr-FR" baseline="0" dirty="0" smtClean="0"/>
              <a:t> propose, vous disposez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80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645-7825-4F57-933A-851DDD367934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A208-0C26-4E9C-AB80-93F136E52283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C3BD-3DBE-45F2-9C9D-2BBEBA09D1C9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8CE2-458E-4E26-A523-50EEE60F5913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F99C-E41F-45B2-B160-68401CF7020E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4FB3-65FF-4533-9167-2256A3B360A3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C556-999E-4A20-A604-399B7D340245}" type="datetime1">
              <a:rPr lang="fr-FR" smtClean="0"/>
              <a:t>14/03/2019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94C-5236-440B-B2F9-872A80E35B6A}" type="datetime1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0917-ED91-47F7-9413-0A625A4D1D64}" type="datetime1">
              <a:rPr lang="fr-FR" smtClean="0"/>
              <a:t>14/03/2019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4E8-F725-4866-A8C4-FBC1EC89BE02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944-35B0-4AC1-A9B5-FEBC7913A6F4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DF26-A2AB-4C14-961A-D59A383B8832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Découvrir </a:t>
            </a:r>
            <a:r>
              <a:rPr lang="fr-FR" b="1" dirty="0">
                <a:solidFill>
                  <a:srgbClr val="1E2B62"/>
                </a:solidFill>
              </a:rPr>
              <a:t>la nouvelle fonctionnalité d'aide à la décision de </a:t>
            </a:r>
            <a:r>
              <a:rPr lang="fr-FR" b="1" dirty="0" smtClean="0">
                <a:solidFill>
                  <a:srgbClr val="1E2B62"/>
                </a:solidFill>
              </a:rPr>
              <a:t>paprika.idref.fr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Ce </a:t>
            </a:r>
            <a:r>
              <a:rPr lang="fr-FR" sz="1600" dirty="0" err="1"/>
              <a:t>J.e</a:t>
            </a:r>
            <a:r>
              <a:rPr lang="fr-FR" sz="1600" dirty="0"/>
              <a:t>-cours est consacré à la nouvelle fonctionnalité d'aide à la décision disponible dans l'application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Correspondants autorité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8878" y="4903647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</a:t>
            </a:r>
          </a:p>
          <a:p>
            <a:pPr algn="ctr"/>
            <a:r>
              <a:rPr lang="fr-FR" sz="1600" dirty="0" smtClean="0"/>
              <a:t>Aline </a:t>
            </a:r>
            <a:r>
              <a:rPr lang="fr-FR" sz="1600" dirty="0"/>
              <a:t>Le Provost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(service autorités &amp;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référentiels)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7182104" y="3815391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46" y="3864367"/>
            <a:ext cx="1831471" cy="6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53" y="2586608"/>
            <a:ext cx="7056784" cy="35691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La solution en patates…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10</a:t>
            </a:fld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5868144" y="1628800"/>
            <a:ext cx="19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Vert</a:t>
            </a:r>
            <a:r>
              <a:rPr lang="fr-FR" sz="1400" dirty="0" smtClean="0"/>
              <a:t> : BON LIEN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Rouge</a:t>
            </a:r>
            <a:r>
              <a:rPr lang="fr-FR" sz="1400" dirty="0" smtClean="0"/>
              <a:t> : MAUVAIS LIEN</a:t>
            </a:r>
          </a:p>
          <a:p>
            <a:r>
              <a:rPr lang="fr-FR" sz="1400" b="1" dirty="0" smtClean="0">
                <a:solidFill>
                  <a:schemeClr val="accent6"/>
                </a:solidFill>
              </a:rPr>
              <a:t>Orange</a:t>
            </a:r>
            <a:r>
              <a:rPr lang="fr-FR" sz="1400" dirty="0" smtClean="0"/>
              <a:t> : LIEN DOUTEUX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Bleu</a:t>
            </a:r>
            <a:r>
              <a:rPr lang="fr-FR" sz="1400" dirty="0"/>
              <a:t> : LIEN À CRÉER </a:t>
            </a:r>
          </a:p>
        </p:txBody>
      </p:sp>
    </p:spTree>
    <p:extLst>
      <p:ext uri="{BB962C8B-B14F-4D97-AF65-F5344CB8AC3E}">
        <p14:creationId xmlns:p14="http://schemas.microsoft.com/office/powerpoint/2010/main" val="26761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La solution </a:t>
            </a:r>
            <a:r>
              <a:rPr lang="fr-FR" sz="2000" b="1" dirty="0" smtClean="0"/>
              <a:t>dans Paprika…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0137"/>
            <a:ext cx="7956376" cy="36411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68144" y="1628800"/>
            <a:ext cx="3189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Vert</a:t>
            </a:r>
            <a:r>
              <a:rPr lang="fr-FR" sz="1400" dirty="0" smtClean="0"/>
              <a:t> : BON LIEN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Rouge</a:t>
            </a:r>
            <a:r>
              <a:rPr lang="fr-FR" sz="1400" dirty="0" smtClean="0"/>
              <a:t> : MAUVAIS LIEN</a:t>
            </a:r>
          </a:p>
          <a:p>
            <a:r>
              <a:rPr lang="fr-FR" sz="1400" b="1" dirty="0" smtClean="0">
                <a:solidFill>
                  <a:schemeClr val="accent6"/>
                </a:solidFill>
              </a:rPr>
              <a:t>Orange</a:t>
            </a:r>
            <a:r>
              <a:rPr lang="fr-FR" sz="1400" dirty="0" smtClean="0"/>
              <a:t> : LIEN DOUTEUX</a:t>
            </a:r>
          </a:p>
          <a:p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Connecteurs</a:t>
            </a:r>
            <a:r>
              <a:rPr lang="fr-FR" sz="1400" dirty="0"/>
              <a:t> : LIENS À CRÉER / MODIFIER</a:t>
            </a:r>
          </a:p>
        </p:txBody>
      </p:sp>
    </p:spTree>
    <p:extLst>
      <p:ext uri="{BB962C8B-B14F-4D97-AF65-F5344CB8AC3E}">
        <p14:creationId xmlns:p14="http://schemas.microsoft.com/office/powerpoint/2010/main" val="15820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Un principe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fondamental :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propose sans agir à votre place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 </a:t>
            </a:r>
            <a:r>
              <a:rPr lang="fr-FR" sz="2000" dirty="0"/>
              <a:t>diagnostic de </a:t>
            </a:r>
            <a:r>
              <a:rPr lang="fr-FR" sz="2000" dirty="0" err="1"/>
              <a:t>Qualinka</a:t>
            </a:r>
            <a:r>
              <a:rPr lang="fr-FR" sz="2000" dirty="0"/>
              <a:t> est une aide à la décision qui va orienter vos actions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Vous devez vous-même agir sur les liens, comme vous le feriez sans cette aide à la décision</a:t>
            </a:r>
            <a:r>
              <a:rPr lang="fr-FR" sz="2000" dirty="0" smtClean="0"/>
              <a:t>.</a:t>
            </a:r>
          </a:p>
          <a:p>
            <a:endParaRPr lang="fr-FR" sz="2000" b="1" dirty="0"/>
          </a:p>
          <a:p>
            <a:r>
              <a:rPr lang="fr-FR" sz="2000" dirty="0"/>
              <a:t>Il est </a:t>
            </a:r>
            <a:r>
              <a:rPr lang="fr-FR" sz="2000" dirty="0" smtClean="0"/>
              <a:t>recommandé </a:t>
            </a:r>
            <a:r>
              <a:rPr lang="fr-FR" sz="2000" dirty="0"/>
              <a:t>de contrôler les données autant que nécessaire avant de suivre </a:t>
            </a:r>
            <a:r>
              <a:rPr lang="fr-FR" sz="2000" dirty="0" smtClean="0"/>
              <a:t>ces </a:t>
            </a:r>
            <a:r>
              <a:rPr lang="fr-FR" sz="2000" dirty="0"/>
              <a:t>propositions. En effet, même si </a:t>
            </a:r>
            <a:r>
              <a:rPr lang="fr-FR" sz="2000" dirty="0" err="1"/>
              <a:t>Qualinka</a:t>
            </a:r>
            <a:r>
              <a:rPr lang="fr-FR" sz="2000" dirty="0"/>
              <a:t> est généralement fiable, </a:t>
            </a:r>
            <a:r>
              <a:rPr lang="fr-FR" sz="2000" dirty="0" smtClean="0"/>
              <a:t>ses </a:t>
            </a:r>
            <a:r>
              <a:rPr lang="fr-FR" sz="2000" dirty="0"/>
              <a:t>décisions restent celles d’une machine et peuvent être altérées par des subtilités accessibles uniquement à l’œil humain.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Démonstration : utiliser </a:t>
            </a:r>
            <a:r>
              <a:rPr lang="fr-FR" dirty="0" err="1">
                <a:solidFill>
                  <a:srgbClr val="00B050"/>
                </a:solidFill>
              </a:rPr>
              <a:t>Qualinka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rgbClr val="FFC000"/>
                </a:solidFill>
              </a:rPr>
              <a:t>Synthèse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Parcours type d’un </a:t>
            </a:r>
            <a:r>
              <a:rPr lang="fr-FR" dirty="0" smtClean="0"/>
              <a:t>utilisateur </a:t>
            </a:r>
            <a:r>
              <a:rPr lang="fr-FR" dirty="0"/>
              <a:t>dans l’application</a:t>
            </a:r>
          </a:p>
          <a:p>
            <a:r>
              <a:rPr lang="fr-FR" dirty="0"/>
              <a:t>Quelques remarques </a:t>
            </a:r>
            <a:r>
              <a:rPr lang="fr-FR" dirty="0" smtClean="0"/>
              <a:t>importantes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6128160"/>
              </p:ext>
            </p:extLst>
          </p:nvPr>
        </p:nvGraphicFramePr>
        <p:xfrm>
          <a:off x="238200" y="504788"/>
          <a:ext cx="8726288" cy="594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i="1" dirty="0">
                <a:solidFill>
                  <a:schemeClr val="accent6"/>
                </a:solidFill>
              </a:rPr>
              <a:t>Parcours type d’un utilisateur dans </a:t>
            </a:r>
            <a:r>
              <a:rPr lang="fr-FR" sz="2700" i="1" dirty="0" smtClean="0">
                <a:solidFill>
                  <a:schemeClr val="accent6"/>
                </a:solidFill>
              </a:rPr>
              <a:t>l’application : le gâteau avec ou sans cerise</a:t>
            </a:r>
            <a:endParaRPr lang="fr-FR" sz="270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648072" cy="6226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19872" y="4005064"/>
            <a:ext cx="84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Option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32487" r="22722" b="6217"/>
          <a:stretch/>
        </p:blipFill>
        <p:spPr>
          <a:xfrm>
            <a:off x="3131840" y="3043490"/>
            <a:ext cx="612069" cy="8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i="1" dirty="0">
                <a:solidFill>
                  <a:schemeClr val="accent6"/>
                </a:solidFill>
              </a:rPr>
              <a:t>Quelques remarques importantes</a:t>
            </a:r>
            <a:endParaRPr lang="fr-FR" sz="27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5035698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/>
              <a:t>Qualinka</a:t>
            </a:r>
            <a:r>
              <a:rPr lang="fr-FR" dirty="0"/>
              <a:t> effectue des </a:t>
            </a:r>
            <a:r>
              <a:rPr lang="fr-FR" b="1" dirty="0"/>
              <a:t>calcul en temps réel</a:t>
            </a:r>
            <a:r>
              <a:rPr lang="fr-FR" dirty="0"/>
              <a:t>, cela peut prendre quelques secondes (petit sous-ensemble d’autorités et de points d’accès) ou quelques minutes (gros sous-ensemble d’autorités et de points d’accès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Seules vos actions seront prises en compte et pourront être enregistrées dans le </a:t>
            </a:r>
            <a:r>
              <a:rPr lang="fr-FR" dirty="0" err="1"/>
              <a:t>Sudoc</a:t>
            </a:r>
            <a:r>
              <a:rPr lang="fr-FR" dirty="0"/>
              <a:t>. Par conséquent, </a:t>
            </a:r>
            <a:r>
              <a:rPr lang="fr-FR" b="1" dirty="0"/>
              <a:t>vous devez vous-même agir sur les liens</a:t>
            </a:r>
            <a:r>
              <a:rPr lang="fr-FR" dirty="0"/>
              <a:t>, comme vous le feriez sans cette aide à la </a:t>
            </a:r>
            <a:r>
              <a:rPr lang="fr-FR" dirty="0" smtClean="0"/>
              <a:t>décision.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Qualinka</a:t>
            </a:r>
            <a:r>
              <a:rPr lang="fr-FR" dirty="0" smtClean="0"/>
              <a:t> n’est pas infaillible.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439" t="11161" r="2439" b="10710"/>
          <a:stretch/>
        </p:blipFill>
        <p:spPr>
          <a:xfrm>
            <a:off x="827584" y="3068960"/>
            <a:ext cx="28083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 vous de jouer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Testez dès maintenant 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Quelle que soit votre expertise, utilisez Paprika « en vrai » : enregistrez vos </a:t>
            </a:r>
            <a:r>
              <a:rPr lang="fr-FR" dirty="0" smtClean="0"/>
              <a:t>actions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Posez vos questions et faites vos remarques sur le guichet d’assistance </a:t>
            </a:r>
            <a:r>
              <a:rPr lang="fr-FR" dirty="0" err="1"/>
              <a:t>ABESstp</a:t>
            </a:r>
            <a:r>
              <a:rPr lang="fr-FR" dirty="0"/>
              <a:t>&gt; </a:t>
            </a:r>
            <a:r>
              <a:rPr lang="fr-FR" dirty="0" err="1"/>
              <a:t>IdRef</a:t>
            </a:r>
            <a:r>
              <a:rPr lang="fr-FR" dirty="0"/>
              <a:t> &gt; Domaine paprika.Idref.fr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Faites-nous remonter tout ce que vous ne comprenez pas, exemples à </a:t>
            </a:r>
            <a:r>
              <a:rPr lang="fr-FR" dirty="0" smtClean="0"/>
              <a:t>l’appui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N’hésitez-pas à échanger sur la liste </a:t>
            </a:r>
            <a:r>
              <a:rPr lang="fr-FR" dirty="0" smtClean="0"/>
              <a:t>CORAUT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i="1" dirty="0">
                <a:solidFill>
                  <a:srgbClr val="00B0F0"/>
                </a:solidFill>
              </a:rPr>
              <a:t>Correspondants autorité </a:t>
            </a:r>
            <a:r>
              <a:rPr lang="fr-FR" sz="2800" i="1">
                <a:solidFill>
                  <a:srgbClr val="00B0F0"/>
                </a:solidFill>
              </a:rPr>
              <a:t>: qu’attend-on </a:t>
            </a:r>
            <a:r>
              <a:rPr lang="fr-FR" sz="2800" i="1" smtClean="0">
                <a:solidFill>
                  <a:srgbClr val="00B0F0"/>
                </a:solidFill>
              </a:rPr>
              <a:t>de </a:t>
            </a:r>
            <a:r>
              <a:rPr lang="fr-FR" sz="2800" i="1" dirty="0">
                <a:solidFill>
                  <a:srgbClr val="00B0F0"/>
                </a:solidFill>
              </a:rPr>
              <a:t>vous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bonus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créer une autorité </a:t>
            </a:r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VIA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mtClean="0">
                <a:solidFill>
                  <a:schemeClr val="bg2">
                    <a:lumMod val="25000"/>
                  </a:schemeClr>
                </a:solidFill>
              </a:rPr>
              <a:t>PAPRI</a:t>
            </a:r>
            <a:r>
              <a:rPr lang="fr-FR" smtClean="0">
                <a:solidFill>
                  <a:schemeClr val="bg2">
                    <a:lumMod val="25000"/>
                  </a:schemeClr>
                </a:solidFill>
              </a:rPr>
              <a:t>ka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3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Rappel des grands principes de l’application</a:t>
            </a:r>
          </a:p>
          <a:p>
            <a:pPr>
              <a:defRPr/>
            </a:pP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: un nouveau service d’aide à la décision</a:t>
            </a:r>
          </a:p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Démonstration : utiliser </a:t>
            </a:r>
            <a:r>
              <a:rPr lang="fr-FR" dirty="0" err="1">
                <a:solidFill>
                  <a:srgbClr val="00B050"/>
                </a:solidFill>
              </a:rPr>
              <a:t>Qualinka</a:t>
            </a:r>
            <a:endParaRPr lang="fr-FR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Synthèse</a:t>
            </a:r>
          </a:p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 vous de jouer ! Correspondants autorité </a:t>
            </a:r>
            <a:r>
              <a:rPr lang="fr-FR">
                <a:solidFill>
                  <a:srgbClr val="00B0F0"/>
                </a:solidFill>
              </a:rPr>
              <a:t>: qu’attend-on </a:t>
            </a:r>
            <a:r>
              <a:rPr lang="fr-FR" smtClean="0">
                <a:solidFill>
                  <a:srgbClr val="00B0F0"/>
                </a:solidFill>
              </a:rPr>
              <a:t>de </a:t>
            </a:r>
            <a:r>
              <a:rPr lang="fr-FR" dirty="0">
                <a:solidFill>
                  <a:srgbClr val="00B0F0"/>
                </a:solidFill>
              </a:rPr>
              <a:t>vous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656"/>
            <a:ext cx="7376456" cy="36607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827584" y="2780928"/>
            <a:ext cx="1224136" cy="2880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27584" y="3387178"/>
            <a:ext cx="1224136" cy="2578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Rappel des Grands principes de l’application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Ecran </a:t>
            </a:r>
            <a:r>
              <a:rPr lang="fr-FR" dirty="0"/>
              <a:t>d’accueil</a:t>
            </a:r>
          </a:p>
          <a:p>
            <a:r>
              <a:rPr lang="fr-FR" dirty="0"/>
              <a:t>Ecran de </a:t>
            </a:r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Ecran d’accueil</a:t>
            </a:r>
          </a:p>
          <a:p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203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836"/>
            <a:ext cx="9144000" cy="51435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01906" y="142780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67596" y="204422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64128" y="195010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71653" y="144634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41150" y="141862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746081" y="154062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5954" y="5033982"/>
            <a:ext cx="18653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1. zone de la recherche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5112" y="5265537"/>
            <a:ext cx="10032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2. autorités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72921" y="5033982"/>
            <a:ext cx="20906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3. points d'accès sans liens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72922" y="5263744"/>
            <a:ext cx="24654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4. boutons d'actions génériques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4033" y="5033982"/>
            <a:ext cx="23582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5. console d'accompagnement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4034" y="5268559"/>
            <a:ext cx="21729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6. espace d'authentification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59106" y="1958961"/>
            <a:ext cx="6283191" cy="301659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Rectangle 35"/>
          <p:cNvSpPr/>
          <p:nvPr/>
        </p:nvSpPr>
        <p:spPr>
          <a:xfrm>
            <a:off x="31675" y="1958961"/>
            <a:ext cx="2195756" cy="1356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Rectangle 36"/>
          <p:cNvSpPr/>
          <p:nvPr/>
        </p:nvSpPr>
        <p:spPr>
          <a:xfrm>
            <a:off x="332528" y="1432076"/>
            <a:ext cx="1812223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Rectangle 37"/>
          <p:cNvSpPr/>
          <p:nvPr/>
        </p:nvSpPr>
        <p:spPr>
          <a:xfrm>
            <a:off x="2640728" y="1432076"/>
            <a:ext cx="3275978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Rectangle 38"/>
          <p:cNvSpPr/>
          <p:nvPr/>
        </p:nvSpPr>
        <p:spPr>
          <a:xfrm>
            <a:off x="6928460" y="1423716"/>
            <a:ext cx="1613837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Rectangle 39"/>
          <p:cNvSpPr/>
          <p:nvPr/>
        </p:nvSpPr>
        <p:spPr>
          <a:xfrm>
            <a:off x="8802307" y="1433913"/>
            <a:ext cx="208470" cy="42235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Ecran de résultats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046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1" grpId="0"/>
      <p:bldP spid="32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: un nouveau service d’aide à la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decision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Ecran de résultats après authentification</a:t>
            </a:r>
          </a:p>
          <a:p>
            <a:r>
              <a:rPr lang="fr-FR" dirty="0" smtClean="0"/>
              <a:t>Historique et rappel du problème</a:t>
            </a:r>
          </a:p>
          <a:p>
            <a:r>
              <a:rPr lang="fr-FR" dirty="0" smtClean="0"/>
              <a:t>Fonctionnement de </a:t>
            </a:r>
            <a:r>
              <a:rPr lang="fr-FR" dirty="0" err="1" smtClean="0"/>
              <a:t>Qualinka</a:t>
            </a:r>
            <a:endParaRPr lang="fr-FR" dirty="0" smtClean="0"/>
          </a:p>
          <a:p>
            <a:r>
              <a:rPr lang="fr-FR" dirty="0" smtClean="0"/>
              <a:t>Un principe fondamental : </a:t>
            </a:r>
            <a:r>
              <a:rPr lang="fr-FR" dirty="0" err="1" smtClean="0"/>
              <a:t>Qualinka</a:t>
            </a:r>
            <a:r>
              <a:rPr lang="fr-FR" dirty="0" smtClean="0"/>
              <a:t> propose sans agir à votre place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836"/>
            <a:ext cx="9144000" cy="51435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7</a:t>
            </a:fld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Ecran de résultats après authentification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2700" dirty="0"/>
          </a:p>
        </p:txBody>
      </p:sp>
      <p:sp>
        <p:nvSpPr>
          <p:cNvPr id="11" name="Flèche vers le haut 10"/>
          <p:cNvSpPr/>
          <p:nvPr/>
        </p:nvSpPr>
        <p:spPr>
          <a:xfrm rot="1755168">
            <a:off x="7186115" y="1736596"/>
            <a:ext cx="261898" cy="452398"/>
          </a:xfrm>
          <a:prstGeom prst="upArrow">
            <a:avLst>
              <a:gd name="adj1" fmla="val 29694"/>
              <a:gd name="adj2" fmla="val 8019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8184" y="2083504"/>
            <a:ext cx="179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Bouton </a:t>
            </a:r>
            <a:r>
              <a:rPr lang="fr-FR" b="1" dirty="0" err="1" smtClean="0">
                <a:solidFill>
                  <a:srgbClr val="00B050"/>
                </a:solidFill>
              </a:rPr>
              <a:t>Qualinka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397834" y="1475276"/>
            <a:ext cx="288032" cy="2982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8244408" y="1700808"/>
            <a:ext cx="72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5"/>
          <p:cNvSpPr txBox="1"/>
          <p:nvPr/>
        </p:nvSpPr>
        <p:spPr>
          <a:xfrm>
            <a:off x="8172400" y="1472087"/>
            <a:ext cx="648072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004TA001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Historique et rappel du problème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Historique</a:t>
            </a:r>
          </a:p>
          <a:p>
            <a:pPr marL="0" indent="0">
              <a:buNone/>
            </a:pPr>
            <a:r>
              <a:rPr lang="fr-FR" sz="2000" dirty="0"/>
              <a:t>L’</a:t>
            </a:r>
            <a:r>
              <a:rPr lang="fr-FR" sz="2000" dirty="0" err="1"/>
              <a:t>Abes</a:t>
            </a:r>
            <a:r>
              <a:rPr lang="fr-FR" sz="2000" dirty="0"/>
              <a:t> a participé de 2012 à 2016 au projet de recherche </a:t>
            </a:r>
            <a:r>
              <a:rPr lang="fr-FR" sz="2000" dirty="0" err="1"/>
              <a:t>Qualinca</a:t>
            </a:r>
            <a:r>
              <a:rPr lang="fr-FR" sz="2000" dirty="0"/>
              <a:t>. Un prototype de diagnostic qualité a vu le jour. </a:t>
            </a:r>
            <a:r>
              <a:rPr lang="fr-FR" sz="2000" dirty="0" smtClean="0"/>
              <a:t>Suite </a:t>
            </a:r>
            <a:r>
              <a:rPr lang="fr-FR" sz="2000" dirty="0"/>
              <a:t>à cela, l’</a:t>
            </a:r>
            <a:r>
              <a:rPr lang="fr-FR" sz="2000" dirty="0" err="1"/>
              <a:t>Abes</a:t>
            </a:r>
            <a:r>
              <a:rPr lang="fr-FR" sz="2000" dirty="0"/>
              <a:t> a rendu cet outil pleinement fonctionnel et utilisable dans l’application paprika.idref.fr.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Le problème en patates</a:t>
            </a:r>
            <a:r>
              <a:rPr lang="fr-FR" sz="2000" b="1" dirty="0" smtClean="0"/>
              <a:t>…</a:t>
            </a:r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51522"/>
            <a:ext cx="3299189" cy="30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Fonctionnement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Qualinka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Le </a:t>
            </a:r>
            <a:r>
              <a:rPr lang="fr-FR" sz="2000" dirty="0"/>
              <a:t>programme </a:t>
            </a:r>
            <a:r>
              <a:rPr lang="fr-FR" sz="2000" dirty="0" err="1"/>
              <a:t>Qualinka</a:t>
            </a:r>
            <a:r>
              <a:rPr lang="fr-FR" sz="2000" dirty="0"/>
              <a:t> récupère et exploite les informations contextuelles fournies par Paprika sur chaque point d'accès et </a:t>
            </a:r>
            <a:r>
              <a:rPr lang="fr-FR" sz="2000" dirty="0" smtClean="0"/>
              <a:t>sur chaque </a:t>
            </a:r>
            <a:r>
              <a:rPr lang="fr-FR" sz="2000" dirty="0"/>
              <a:t>autorité (nom, prénom, dates de vie, sources, sujets, </a:t>
            </a:r>
            <a:r>
              <a:rPr lang="fr-FR" sz="2000" dirty="0" err="1"/>
              <a:t>co</a:t>
            </a:r>
            <a:r>
              <a:rPr lang="fr-FR" sz="2000" dirty="0"/>
              <a:t>-contributeurs, dates de publication, rôles, etc.).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A partir de ces données, </a:t>
            </a:r>
            <a:r>
              <a:rPr lang="fr-FR" sz="2000" dirty="0" err="1"/>
              <a:t>Qualinka</a:t>
            </a:r>
            <a:r>
              <a:rPr lang="fr-FR" sz="2000" dirty="0"/>
              <a:t> compare chaque point d’accès à chaque autorité et génère ses propres calculs de liens.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A la fin de son processus, </a:t>
            </a:r>
            <a:r>
              <a:rPr lang="fr-FR" sz="2000" dirty="0" err="1"/>
              <a:t>Qualinka</a:t>
            </a:r>
            <a:r>
              <a:rPr lang="fr-FR" sz="2000" dirty="0"/>
              <a:t> produit un diagnostic qualité des liens existants en comparant ces derniers avec les liens qu’il a lui-même calculé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Paprika interprète et affiche ce diagnostic à l’utilisateur.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c7274c8bdad02309ffe0284c3e1dc231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829f5b679cdfe9c14280494ee51c8777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Validé</Etat_x0020_du_x0020_document>
    <Nom_x0020_de_x0020_la_x0020_formation xmlns="9cb235b8-7541-4a6e-b886-1bf4192805bd">A renseigner</Nom_x0020_de_x0020_la_x0020_formation>
    <TRI xmlns="9cb235b8-7541-4a6e-b886-1bf4192805bd">ALP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N_x00b0__x0020_session xmlns="9cb235b8-7541-4a6e-b886-1bf4192805bd" xsi:nil="true"/>
    <_DCDateCreated xmlns="http://schemas.microsoft.com/sharepoint/v3/fields">2019-02-05T23:00:00+00:00</_DCDateCrea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502B2-A672-4A4D-96F7-F7E808ADD1B9}"/>
</file>

<file path=customXml/itemProps2.xml><?xml version="1.0" encoding="utf-8"?>
<ds:datastoreItem xmlns:ds="http://schemas.openxmlformats.org/officeDocument/2006/customXml" ds:itemID="{F1D3DA22-16E7-418E-A1F2-1C90A5F308B5}"/>
</file>

<file path=customXml/itemProps3.xml><?xml version="1.0" encoding="utf-8"?>
<ds:datastoreItem xmlns:ds="http://schemas.openxmlformats.org/officeDocument/2006/customXml" ds:itemID="{633C7513-14A8-4550-AEDA-C4E9602D4A61}"/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1185</Words>
  <Application>Microsoft Office PowerPoint</Application>
  <PresentationFormat>Affichage à l'écran (4:3)</PresentationFormat>
  <Paragraphs>192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Thème Office</vt:lpstr>
      <vt:lpstr>Présentation PowerPoint</vt:lpstr>
      <vt:lpstr>plan</vt:lpstr>
      <vt:lpstr>Rappel des Grands principes de l’application</vt:lpstr>
      <vt:lpstr>Présentation PowerPoint</vt:lpstr>
      <vt:lpstr>Ecran de résultats </vt:lpstr>
      <vt:lpstr>Qualinka : un nouveau service d’aide à la decision</vt:lpstr>
      <vt:lpstr>Ecran de résultats après authentification </vt:lpstr>
      <vt:lpstr>Historique et rappel du problème </vt:lpstr>
      <vt:lpstr>Fonctionnement de Qualinka </vt:lpstr>
      <vt:lpstr>Fonctionnement de Qualinka </vt:lpstr>
      <vt:lpstr>Fonctionnement de Qualinka </vt:lpstr>
      <vt:lpstr>Un principe fondamental : Qualinka propose sans agir à votre place</vt:lpstr>
      <vt:lpstr>Démonstration : utiliser Qualinka</vt:lpstr>
      <vt:lpstr>Synthèse</vt:lpstr>
      <vt:lpstr>Parcours type d’un utilisateur dans l’application : le gâteau avec ou sans cerise</vt:lpstr>
      <vt:lpstr>Quelques remarques importantes</vt:lpstr>
      <vt:lpstr>A vous de jouer ! </vt:lpstr>
      <vt:lpstr>Correspondants autorité : qu’attend-on de vous ?</vt:lpstr>
      <vt:lpstr>bonus : créer une autorité VIA PAPRIka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paprika.idref.fr : diagnostic qualinka</dc:title>
  <dc:creator>Olivier Kosinski</dc:creator>
  <cp:keywords/>
  <dc:description/>
  <cp:lastModifiedBy>Aline Le Provost</cp:lastModifiedBy>
  <cp:revision>85</cp:revision>
  <dcterms:created xsi:type="dcterms:W3CDTF">2014-12-08T14:08:59Z</dcterms:created>
  <dcterms:modified xsi:type="dcterms:W3CDTF">2019-03-14T11:12:34Z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