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2" r:id="rId4"/>
  </p:sldMasterIdLst>
  <p:notesMasterIdLst>
    <p:notesMasterId r:id="rId17"/>
  </p:notesMasterIdLst>
  <p:sldIdLst>
    <p:sldId id="305" r:id="rId5"/>
    <p:sldId id="316" r:id="rId6"/>
    <p:sldId id="258" r:id="rId7"/>
    <p:sldId id="306" r:id="rId8"/>
    <p:sldId id="307" r:id="rId9"/>
    <p:sldId id="308" r:id="rId10"/>
    <p:sldId id="315" r:id="rId11"/>
    <p:sldId id="309" r:id="rId12"/>
    <p:sldId id="311" r:id="rId13"/>
    <p:sldId id="317" r:id="rId14"/>
    <p:sldId id="310" r:id="rId15"/>
    <p:sldId id="313"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F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243EA99-06A2-4F43-AB2A-27EA10719F84}">
  <a:tblStyle styleId="{9243EA99-06A2-4F43-AB2A-27EA10719F8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84878" autoAdjust="0"/>
  </p:normalViewPr>
  <p:slideViewPr>
    <p:cSldViewPr snapToGrid="0">
      <p:cViewPr varScale="1">
        <p:scale>
          <a:sx n="85" d="100"/>
          <a:sy n="85" d="100"/>
        </p:scale>
        <p:origin x="48" y="221"/>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1413446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Google Shape;561;gb243a86583_0_2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2" name="Google Shape;562;gb243a86583_0_2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dirty="0" smtClean="0">
                <a:solidFill>
                  <a:srgbClr val="FF0000"/>
                </a:solidFill>
              </a:rPr>
              <a:t>10h</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dirty="0" smtClean="0">
                <a:solidFill>
                  <a:srgbClr val="FF0000"/>
                </a:solidFill>
              </a:rPr>
              <a:t>Nous allons filer les métaphores</a:t>
            </a:r>
            <a:r>
              <a:rPr lang="fr-FR" baseline="0" dirty="0" smtClean="0">
                <a:solidFill>
                  <a:srgbClr val="FF0000"/>
                </a:solidFill>
              </a:rPr>
              <a:t> culinaires toute la journée, pour aiguiser vos papilles, vous mettre en appétit.</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Nous espérons que l’ensemble gardera une certaine légèreté et qu’en fin d’après-midi vous serez rassasié sans être écœuré.</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fr-FR"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En amuse-bouche, je vous expose la philosophie de cette j</a:t>
            </a:r>
            <a:r>
              <a:rPr lang="fr-FR" dirty="0" smtClean="0">
                <a:solidFill>
                  <a:srgbClr val="FF0000"/>
                </a:solidFill>
              </a:rPr>
              <a:t>ournée</a:t>
            </a:r>
            <a:r>
              <a:rPr lang="fr-FR" baseline="0" dirty="0" smtClean="0">
                <a:solidFill>
                  <a:srgbClr val="FF0000"/>
                </a:solidFill>
              </a:rPr>
              <a:t> d’étude qui s’inscrit pour l’Abes dans </a:t>
            </a:r>
            <a:r>
              <a:rPr lang="fr-FR" dirty="0" smtClean="0">
                <a:solidFill>
                  <a:srgbClr val="FF0000"/>
                </a:solidFill>
              </a:rPr>
              <a:t>la volonté de mieux accompagner les Correspondants en offrant</a:t>
            </a:r>
            <a:r>
              <a:rPr lang="fr-FR" baseline="0" dirty="0" smtClean="0">
                <a:solidFill>
                  <a:srgbClr val="FF0000"/>
                </a:solidFill>
              </a:rPr>
              <a:t> un temps fort en cours d’année, qui soit autre chose que les journées Abes. En 2021, l’Abes a proposé une journée aux correspondants catalogage. Une journée pour les </a:t>
            </a:r>
            <a:r>
              <a:rPr lang="fr-FR" dirty="0" smtClean="0">
                <a:solidFill>
                  <a:srgbClr val="FF0000"/>
                </a:solidFill>
              </a:rPr>
              <a:t>Correspondants Calames aura lieu prochainement.</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dirty="0" smtClean="0">
                <a:solidFill>
                  <a:srgbClr val="FF0000"/>
                </a:solidFill>
              </a:rPr>
              <a:t>Pour les correspondants autorités, n</a:t>
            </a:r>
            <a:r>
              <a:rPr lang="fr-FR" baseline="0" dirty="0" smtClean="0">
                <a:solidFill>
                  <a:srgbClr val="FF0000"/>
                </a:solidFill>
              </a:rPr>
              <a:t>ous avons choisi un temps fort en ligne pour permettre à beaucoup de participer sans que l’établissement n’ait de frais de mission à engager.</a:t>
            </a:r>
            <a:endParaRPr dirty="0"/>
          </a:p>
        </p:txBody>
      </p:sp>
    </p:spTree>
    <p:extLst>
      <p:ext uri="{BB962C8B-B14F-4D97-AF65-F5344CB8AC3E}">
        <p14:creationId xmlns:p14="http://schemas.microsoft.com/office/powerpoint/2010/main" val="2371452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28065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pPr marL="158750" indent="0">
              <a:buNone/>
            </a:pPr>
            <a:r>
              <a:rPr lang="fr-FR" dirty="0" smtClean="0"/>
              <a:t>Vous allez pouvoir faire une suggestion mais</a:t>
            </a:r>
            <a:r>
              <a:rPr lang="fr-FR" baseline="0" dirty="0" smtClean="0"/>
              <a:t> aussi voter pour les suggestions déjà faites.</a:t>
            </a:r>
          </a:p>
          <a:p>
            <a:pPr marL="158750" indent="0">
              <a:buNone/>
            </a:pPr>
            <a:r>
              <a:rPr lang="fr-FR" baseline="0" dirty="0" smtClean="0"/>
              <a:t>Vous avez toute la journée pour le faire, y compris la pause déjeuner.</a:t>
            </a:r>
            <a:endParaRPr lang="fr-FR" dirty="0"/>
          </a:p>
        </p:txBody>
      </p:sp>
    </p:spTree>
    <p:extLst>
      <p:ext uri="{BB962C8B-B14F-4D97-AF65-F5344CB8AC3E}">
        <p14:creationId xmlns:p14="http://schemas.microsoft.com/office/powerpoint/2010/main" val="2932657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pPr marL="158750" indent="0">
              <a:buNone/>
            </a:pPr>
            <a:r>
              <a:rPr lang="fr-FR" dirty="0" smtClean="0"/>
              <a:t>En conclusion</a:t>
            </a:r>
            <a:r>
              <a:rPr lang="fr-FR" baseline="0" dirty="0" smtClean="0"/>
              <a:t> de la journée, nous regarderons ensemble les résultats.</a:t>
            </a:r>
          </a:p>
          <a:p>
            <a:pPr marL="158750" indent="0">
              <a:buNone/>
            </a:pPr>
            <a:r>
              <a:rPr lang="fr-FR" baseline="0" dirty="0" smtClean="0"/>
              <a:t>Ne vous bridez pas dans vos suggestions mais je précise que faire une suggestion ne veut pas dire qu’elle sera forcément retenue. De même, je ne pense pas que nous pourrons dès ce soir instruire toutes vos suggestions et vous affirmer qu’il y aura bien un J.e-cours sur le sujet.</a:t>
            </a:r>
          </a:p>
          <a:p>
            <a:pPr marL="158750" indent="0">
              <a:buNone/>
            </a:pPr>
            <a:r>
              <a:rPr lang="fr-FR" dirty="0" smtClean="0"/>
              <a:t>J’ai déjà</a:t>
            </a:r>
            <a:r>
              <a:rPr lang="fr-FR" baseline="0" dirty="0" smtClean="0"/>
              <a:t> trop parlé. Et s’il n’y a pas de question, il est temps que nous entrions dans le vif du sujet.</a:t>
            </a:r>
            <a:endParaRPr lang="fr-FR" dirty="0"/>
          </a:p>
        </p:txBody>
      </p:sp>
    </p:spTree>
    <p:extLst>
      <p:ext uri="{BB962C8B-B14F-4D97-AF65-F5344CB8AC3E}">
        <p14:creationId xmlns:p14="http://schemas.microsoft.com/office/powerpoint/2010/main" val="2008491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2"/>
        <p:cNvGrpSpPr/>
        <p:nvPr/>
      </p:nvGrpSpPr>
      <p:grpSpPr>
        <a:xfrm>
          <a:off x="0" y="0"/>
          <a:ext cx="0" cy="0"/>
          <a:chOff x="0" y="0"/>
          <a:chExt cx="0" cy="0"/>
        </a:xfrm>
      </p:grpSpPr>
      <p:sp>
        <p:nvSpPr>
          <p:cNvPr id="723" name="Google Shape;723;g8d4cbb62b4_0_7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4" name="Google Shape;724;g8d4cbb62b4_0_7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dirty="0" smtClean="0"/>
              <a:t>J’ai parlé d’une journée pour</a:t>
            </a:r>
            <a:r>
              <a:rPr lang="fr-FR" baseline="0" dirty="0" smtClean="0"/>
              <a:t> l</a:t>
            </a:r>
            <a:r>
              <a:rPr lang="fr-FR" dirty="0" smtClean="0"/>
              <a:t>es correspondants autorité.</a:t>
            </a:r>
            <a:r>
              <a:rPr lang="fr-FR" baseline="0" dirty="0" smtClean="0"/>
              <a:t> (Au cours de la journée, vous m’entendrez parler de coraut, désolée pour ce jargon </a:t>
            </a:r>
            <a:r>
              <a:rPr lang="fr-FR" baseline="0" dirty="0" err="1" smtClean="0"/>
              <a:t>abes</a:t>
            </a:r>
            <a:r>
              <a:rPr lang="fr-FR" baseline="0" dirty="0" smtClean="0"/>
              <a:t>). Si les correspondants autorité sont effectivement le public cible de la journée, nous avons souhaité que tout le monde puisse participer. Et c’est le cas au vu des inscriptions.</a:t>
            </a:r>
          </a:p>
          <a:p>
            <a:pPr marL="0" lvl="0" indent="0" algn="l" rtl="0">
              <a:spcBef>
                <a:spcPts val="0"/>
              </a:spcBef>
              <a:spcAft>
                <a:spcPts val="0"/>
              </a:spcAft>
              <a:buNone/>
            </a:pPr>
            <a:r>
              <a:rPr lang="fr-FR" baseline="0" dirty="0" smtClean="0"/>
              <a:t>Vous êtes donc une petite centaine de correspondants autorités.</a:t>
            </a:r>
          </a:p>
          <a:p>
            <a:pPr marL="0" lvl="0" indent="0" algn="l" rtl="0">
              <a:spcBef>
                <a:spcPts val="0"/>
              </a:spcBef>
              <a:spcAft>
                <a:spcPts val="0"/>
              </a:spcAft>
              <a:buNone/>
            </a:pPr>
            <a:r>
              <a:rPr lang="fr-FR" baseline="0" dirty="0" smtClean="0"/>
              <a:t>L’autre moitié de l’auditoire est diverse et variée. Vous êtes des chargés de relation, des coordinateurs </a:t>
            </a:r>
            <a:r>
              <a:rPr lang="fr-FR" baseline="0" dirty="0" err="1" smtClean="0"/>
              <a:t>sudoc</a:t>
            </a:r>
            <a:r>
              <a:rPr lang="fr-FR" baseline="0" dirty="0" smtClean="0"/>
              <a:t>, des correspondants catalogage, des correspondants Calames, des correspondants ORCID.</a:t>
            </a:r>
          </a:p>
          <a:p>
            <a:pPr marL="0" lvl="0" indent="0" algn="l" rtl="0">
              <a:spcBef>
                <a:spcPts val="0"/>
              </a:spcBef>
              <a:spcAft>
                <a:spcPts val="0"/>
              </a:spcAft>
              <a:buNone/>
            </a:pPr>
            <a:r>
              <a:rPr lang="fr-FR" baseline="0" dirty="0" smtClean="0"/>
              <a:t>Et parfois vous êtes des personnes qui ne sont pas clairement identifiées par l’Abes (au sens où vous n’avez pas de casquette spécifique, vous n’apparaissez pas dans un annuaire spécifique de l’Abes). Nous connaissons certains d’entre vous, par exemple ceux qui sont dans des services d’appui à la recherche, en charge du portail HAL de leur établissement.</a:t>
            </a:r>
          </a:p>
          <a:p>
            <a:pPr marL="0" lvl="0" indent="0" algn="l" rtl="0">
              <a:spcBef>
                <a:spcPts val="0"/>
              </a:spcBef>
              <a:spcAft>
                <a:spcPts val="0"/>
              </a:spcAft>
              <a:buNone/>
            </a:pPr>
            <a:r>
              <a:rPr lang="fr-FR" baseline="0" dirty="0" smtClean="0"/>
              <a:t>Ceux que nous ne connaissons pas, soyez les bienvenus. Si vous êtes ici c’est parce que vous vous êtes laissés convaincre par votre coraut ou votre chargé de relation. Nous sommes ravis de voir que la communication interne au sein de vos établissements fonctionne.</a:t>
            </a:r>
          </a:p>
          <a:p>
            <a:pPr marL="0" lvl="0" indent="0" algn="l" rtl="0">
              <a:spcBef>
                <a:spcPts val="0"/>
              </a:spcBef>
              <a:spcAft>
                <a:spcPts val="0"/>
              </a:spcAft>
              <a:buNone/>
            </a:pPr>
            <a:r>
              <a:rPr lang="fr-FR" baseline="0" dirty="0" smtClean="0"/>
              <a:t>Tous ensemble, vous êtes la preuve que les autorités font pivot et fédèrent les données des catalogues de bibliothèques mais aussi d’autres types de données dont nous parlerons lors de cette journée.</a:t>
            </a:r>
          </a:p>
          <a:p>
            <a:pPr marL="0" lvl="0" indent="0" algn="l" rtl="0">
              <a:spcBef>
                <a:spcPts val="0"/>
              </a:spcBef>
              <a:spcAft>
                <a:spcPts val="0"/>
              </a:spcAft>
              <a:buNone/>
            </a:pPr>
            <a:r>
              <a:rPr lang="fr-FR" baseline="0" dirty="0" smtClean="0"/>
              <a:t>Bienvenue à tous. Même si nous espérons vous proposer une cuisine raffinée, je trouve que le slogan d’une chaine de fast-food bien connu « venez comme vous êtes ! » colle assez bien à l’esprit de cette journée.</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877117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g8cfc3a3635_0_9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9" name="Google Shape;539;g8cfc3a3635_0_9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Je vais rapidement vous présenter le menu.</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L’ensemble du programme de la journée a, je l’espère une cohérence, et nous espérons que vous la suivrez de bout en bout. Cela étant, le format en ligne vous permet aussi de piocher si vous avez des contraintes horaires.</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La journée visera par moment à </a:t>
            </a:r>
            <a:r>
              <a:rPr lang="fr-FR" dirty="0" smtClean="0">
                <a:solidFill>
                  <a:srgbClr val="FF0000"/>
                </a:solidFill>
              </a:rPr>
              <a:t>compléter des formations, ou insister sur des nouveautés qui ont pu vous échapper. Ce sera le but des interventions</a:t>
            </a:r>
            <a:r>
              <a:rPr lang="fr-FR" baseline="0" dirty="0" smtClean="0">
                <a:solidFill>
                  <a:srgbClr val="FF0000"/>
                </a:solidFill>
              </a:rPr>
              <a:t> des collègues de l’Abes, notamment celle de François Mistral ce matin.</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Plusieurs retours d’expériences permettront à des collègues des établissements de présenter leurs réalisations :</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fr-FR" baseline="0" dirty="0" smtClean="0">
                <a:solidFill>
                  <a:srgbClr val="FF0000"/>
                </a:solidFill>
              </a:rPr>
              <a:t>À 10h30 Elodie Trottin de l’Université Franche-Comté viendra dévoiler une partie du projet sur les notices des enseignants-chercheurs ; son propos sera complété à 15h par Florent Potier.</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fr-FR" baseline="0" dirty="0" smtClean="0">
                <a:solidFill>
                  <a:srgbClr val="FF0000"/>
                </a:solidFill>
              </a:rPr>
              <a:t>À 10h50 Pascal Puget et Yvon Chevet de l’Université Grenoble-Alpes feront un focus sur les notices d’autorité des laboratoires, sujet qui suscite beaucoup d’attente de votre part (et du peu de ressentiment envers l’Abes qui n’a pas édicté de consignes de catalogage – nous en reparlerons).</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fr-FR"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fr-FR" dirty="0" smtClean="0">
              <a:solidFill>
                <a:srgbClr val="FF0000"/>
              </a:solidFill>
            </a:endParaRPr>
          </a:p>
        </p:txBody>
      </p:sp>
    </p:spTree>
    <p:extLst>
      <p:ext uri="{BB962C8B-B14F-4D97-AF65-F5344CB8AC3E}">
        <p14:creationId xmlns:p14="http://schemas.microsoft.com/office/powerpoint/2010/main" val="335737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g8cfc3a3635_0_9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9" name="Google Shape;539;g8cfc3a3635_0_9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fr-FR" dirty="0" smtClean="0">
                <a:solidFill>
                  <a:srgbClr val="FF0000"/>
                </a:solidFill>
              </a:rPr>
              <a:t>À 11h20 Agnès Macquin de l’IFAO et Chloé</a:t>
            </a:r>
            <a:r>
              <a:rPr lang="fr-FR" baseline="0" dirty="0" smtClean="0">
                <a:solidFill>
                  <a:srgbClr val="FF0000"/>
                </a:solidFill>
              </a:rPr>
              <a:t> Besombes du Muséum vous expliqueront comment leurs établissements ont trouver un mécène pour travailler sur des autorités, et ce qui en a été fait de cet argent.</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endParaRPr lang="fr-FR"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Tx/>
              <a:buNone/>
              <a:tabLst/>
              <a:defRPr/>
            </a:pPr>
            <a:r>
              <a:rPr lang="fr-FR" baseline="0" dirty="0" smtClean="0">
                <a:solidFill>
                  <a:srgbClr val="FF0000"/>
                </a:solidFill>
              </a:rPr>
              <a:t>Laurent Piquemal sera le maitre du temps tout au long de la journée ; il veillera à ne pas amputer le temps des questions/réponses et le temps de pause déjeuner à 12h05.</a:t>
            </a:r>
          </a:p>
          <a:p>
            <a:pPr marL="0" marR="0" lvl="0" indent="0" algn="l" defTabSz="914400" rtl="0" eaLnBrk="1" fontAlgn="auto" latinLnBrk="0" hangingPunct="1">
              <a:lnSpc>
                <a:spcPct val="100000"/>
              </a:lnSpc>
              <a:spcBef>
                <a:spcPts val="0"/>
              </a:spcBef>
              <a:spcAft>
                <a:spcPts val="0"/>
              </a:spcAft>
              <a:buClr>
                <a:srgbClr val="000000"/>
              </a:buClr>
              <a:buSzPts val="1100"/>
              <a:buFontTx/>
              <a:buNone/>
              <a:tabLst/>
              <a:defRPr/>
            </a:pPr>
            <a:endParaRPr lang="fr-FR" dirty="0" smtClean="0">
              <a:solidFill>
                <a:srgbClr val="FF0000"/>
              </a:solidFill>
            </a:endParaRPr>
          </a:p>
        </p:txBody>
      </p:sp>
    </p:spTree>
    <p:extLst>
      <p:ext uri="{BB962C8B-B14F-4D97-AF65-F5344CB8AC3E}">
        <p14:creationId xmlns:p14="http://schemas.microsoft.com/office/powerpoint/2010/main" val="2555656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g8cfc3a3635_0_9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9" name="Google Shape;539;g8cfc3a3635_0_9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Nous serons trois collègues de l’Abes (Morgane Para à 14h, , Myriam Cordaro et moi-même à 14h20) à vous aider à résister à la torpeur digestive du début d’après-midi en parlant de deux chantiers qualité en cours où il vous a été demandé de mettre la main à patte.</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Nous entamerons ensuite une séquence sur le travail en brigade.</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A 14h50 Brigitte Michel de l’Abes dévoilera en avant-première les résultats de l’enquête « STAR et Calames parlent des « correspondants autorité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baseline="0" dirty="0" smtClean="0">
                <a:solidFill>
                  <a:srgbClr val="FF0000"/>
                </a:solidFill>
              </a:rPr>
              <a:t>La parole sera ensuite à nouveau laissé aux établissements : à 15h Florent Potier de l’Université de Franche Comté terminera l’exposé du matin d’Elodie Trotin avec les travaux d’alignement du portail HAL Franche Comté sur IdRef.</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fr-FR" baseline="0" dirty="0" smtClean="0">
              <a:solidFill>
                <a:srgbClr val="FF0000"/>
              </a:solidFill>
            </a:endParaRPr>
          </a:p>
        </p:txBody>
      </p:sp>
    </p:spTree>
    <p:extLst>
      <p:ext uri="{BB962C8B-B14F-4D97-AF65-F5344CB8AC3E}">
        <p14:creationId xmlns:p14="http://schemas.microsoft.com/office/powerpoint/2010/main" val="221612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g8cfc3a3635_0_9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9" name="Google Shape;539;g8cfc3a3635_0_9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dirty="0" smtClean="0"/>
              <a:t>A</a:t>
            </a:r>
            <a:r>
              <a:rPr lang="fr-FR" baseline="0" dirty="0" smtClean="0"/>
              <a:t> 15h20, </a:t>
            </a:r>
            <a:r>
              <a:rPr lang="fr-FR" dirty="0" smtClean="0"/>
              <a:t>Emmanuelle </a:t>
            </a:r>
            <a:r>
              <a:rPr lang="fr-FR" dirty="0" err="1" smtClean="0"/>
              <a:t>Riou</a:t>
            </a:r>
            <a:r>
              <a:rPr lang="fr-FR" dirty="0" smtClean="0"/>
              <a:t>-Genty</a:t>
            </a:r>
            <a:r>
              <a:rPr lang="fr-FR" baseline="0" dirty="0" smtClean="0"/>
              <a:t> et </a:t>
            </a:r>
            <a:r>
              <a:rPr lang="fr-FR" dirty="0" smtClean="0"/>
              <a:t>Gladys </a:t>
            </a:r>
            <a:r>
              <a:rPr lang="fr-FR" dirty="0" err="1" smtClean="0"/>
              <a:t>Garzino</a:t>
            </a:r>
            <a:r>
              <a:rPr lang="fr-FR" dirty="0" smtClean="0"/>
              <a:t> de la Bibliothèque Diderot de Lyon nous présenteront le fruit de la collaboration avec le service</a:t>
            </a:r>
            <a:r>
              <a:rPr lang="fr-FR" baseline="0" dirty="0" smtClean="0"/>
              <a:t> Editions de l’Ecole normale supérieure.</a:t>
            </a:r>
          </a:p>
          <a:p>
            <a:pPr marL="0" lvl="0" indent="0" algn="l" rtl="0">
              <a:spcBef>
                <a:spcPts val="0"/>
              </a:spcBef>
              <a:spcAft>
                <a:spcPts val="0"/>
              </a:spcAft>
              <a:buNone/>
            </a:pPr>
            <a:r>
              <a:rPr lang="fr-FR" baseline="0" dirty="0" smtClean="0"/>
              <a:t>Les chefs se sont gardés l’ouverture et la fermeture de la journée. </a:t>
            </a:r>
            <a:r>
              <a:rPr lang="fr-FR" dirty="0" smtClean="0"/>
              <a:t>François Mistral dressera à 15h40</a:t>
            </a:r>
            <a:r>
              <a:rPr lang="fr-FR" baseline="0" dirty="0" smtClean="0"/>
              <a:t> la trajectoire qui nous attend et je conclurai la journée à 16h.</a:t>
            </a:r>
          </a:p>
          <a:p>
            <a:pPr marL="0" lvl="0" indent="0" algn="l" rtl="0">
              <a:spcBef>
                <a:spcPts val="0"/>
              </a:spcBef>
              <a:spcAft>
                <a:spcPts val="0"/>
              </a:spcAft>
              <a:buNone/>
            </a:pPr>
            <a:r>
              <a:rPr lang="fr-FR" baseline="0" dirty="0" smtClean="0"/>
              <a:t>A 16h30, vous pourrez vous déconnecter de la visio et vous octroyer un gouter bien mérité !</a:t>
            </a:r>
            <a:endParaRPr dirty="0"/>
          </a:p>
        </p:txBody>
      </p:sp>
    </p:spTree>
    <p:extLst>
      <p:ext uri="{BB962C8B-B14F-4D97-AF65-F5344CB8AC3E}">
        <p14:creationId xmlns:p14="http://schemas.microsoft.com/office/powerpoint/2010/main" val="1828742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pPr marL="158750" indent="0">
              <a:buNone/>
            </a:pPr>
            <a:r>
              <a:rPr lang="fr-FR" baseline="0" dirty="0" smtClean="0"/>
              <a:t>Quelques aspects pratiques</a:t>
            </a:r>
          </a:p>
          <a:p>
            <a:pPr marL="342900" indent="-342900" algn="l">
              <a:buClr>
                <a:schemeClr val="tx2"/>
              </a:buClr>
              <a:buFont typeface="Arial" panose="020B0604020202020204" pitchFamily="34" charset="0"/>
              <a:buChar char="•"/>
            </a:pPr>
            <a:r>
              <a:rPr lang="fr-FR" sz="1400" b="0" i="0" u="none" strike="noStrike" cap="none" dirty="0" smtClean="0">
                <a:solidFill>
                  <a:srgbClr val="000000"/>
                </a:solidFill>
                <a:latin typeface="Arial"/>
                <a:ea typeface="Arial"/>
                <a:cs typeface="Arial"/>
                <a:sym typeface="Arial"/>
              </a:rPr>
              <a:t>Est-ce que je peux poser des questions ?</a:t>
            </a:r>
            <a:br>
              <a:rPr lang="fr-FR" sz="1400" b="0" i="0" u="none" strike="noStrike" cap="none" dirty="0" smtClean="0">
                <a:solidFill>
                  <a:srgbClr val="000000"/>
                </a:solidFill>
                <a:latin typeface="Arial"/>
                <a:ea typeface="Arial"/>
                <a:cs typeface="Arial"/>
                <a:sym typeface="Arial"/>
              </a:rPr>
            </a:br>
            <a:r>
              <a:rPr lang="fr-FR" sz="1100" b="0" i="0" u="none" strike="noStrike" cap="none" dirty="0" smtClean="0">
                <a:solidFill>
                  <a:schemeClr val="tx2"/>
                </a:solidFill>
                <a:latin typeface="Arial"/>
                <a:ea typeface="Arial"/>
                <a:cs typeface="Arial"/>
                <a:sym typeface="Arial"/>
              </a:rPr>
              <a:t>Oui, dans le bloc « Chat », au moment où elles vous viennent à l’esprit. Elles seront modérées et posées en direct, dans la mesure du temps disponible. </a:t>
            </a:r>
            <a:br>
              <a:rPr lang="fr-FR" sz="1100" b="0" i="0" u="none" strike="noStrike" cap="none" dirty="0" smtClean="0">
                <a:solidFill>
                  <a:schemeClr val="tx2"/>
                </a:solidFill>
                <a:latin typeface="Arial"/>
                <a:ea typeface="Arial"/>
                <a:cs typeface="Arial"/>
                <a:sym typeface="Arial"/>
              </a:rPr>
            </a:br>
            <a:r>
              <a:rPr lang="fr-FR" sz="1100" b="0" i="0" u="none" strike="noStrike" cap="none" dirty="0" smtClean="0">
                <a:solidFill>
                  <a:schemeClr val="tx2"/>
                </a:solidFill>
                <a:latin typeface="Arial"/>
                <a:ea typeface="Arial"/>
                <a:cs typeface="Arial"/>
                <a:sym typeface="Arial"/>
              </a:rPr>
              <a:t>Toutes les questions et leurs réponses seront ensuite compilées dans un fichier, disponible sur la page de la Journée, sur le site web de l’Abes. </a:t>
            </a:r>
          </a:p>
          <a:p>
            <a:pPr marL="342900" indent="-342900" algn="l">
              <a:buClr>
                <a:schemeClr val="tx2"/>
              </a:buClr>
              <a:buFont typeface="Arial" panose="020B0604020202020204" pitchFamily="34" charset="0"/>
              <a:buChar char="•"/>
            </a:pPr>
            <a:r>
              <a:rPr lang="fr-FR" sz="1400" b="0" i="0" u="none" strike="noStrike" cap="none" dirty="0" smtClean="0">
                <a:solidFill>
                  <a:srgbClr val="000000"/>
                </a:solidFill>
                <a:latin typeface="Arial"/>
                <a:ea typeface="Arial"/>
                <a:cs typeface="Arial"/>
                <a:sym typeface="Arial"/>
              </a:rPr>
              <a:t>Est-ce que les supports seront disponibles ?</a:t>
            </a:r>
            <a:br>
              <a:rPr lang="fr-FR" sz="1400" b="0" i="0" u="none" strike="noStrike" cap="none" dirty="0" smtClean="0">
                <a:solidFill>
                  <a:srgbClr val="000000"/>
                </a:solidFill>
                <a:latin typeface="Arial"/>
                <a:ea typeface="Arial"/>
                <a:cs typeface="Arial"/>
                <a:sym typeface="Arial"/>
              </a:rPr>
            </a:br>
            <a:r>
              <a:rPr lang="fr-FR" sz="1400" b="0" i="0" u="none" strike="noStrike" cap="none" dirty="0" smtClean="0">
                <a:solidFill>
                  <a:srgbClr val="000000"/>
                </a:solidFill>
                <a:latin typeface="Arial"/>
                <a:ea typeface="Arial"/>
                <a:cs typeface="Arial"/>
                <a:sym typeface="Arial"/>
              </a:rPr>
              <a:t>Est-ce que les interventions seront enregistrées ?</a:t>
            </a:r>
            <a:br>
              <a:rPr lang="fr-FR" sz="1400" b="0" i="0" u="none" strike="noStrike" cap="none" dirty="0" smtClean="0">
                <a:solidFill>
                  <a:srgbClr val="000000"/>
                </a:solidFill>
                <a:latin typeface="Arial"/>
                <a:ea typeface="Arial"/>
                <a:cs typeface="Arial"/>
                <a:sym typeface="Arial"/>
              </a:rPr>
            </a:br>
            <a:r>
              <a:rPr lang="fr-FR" sz="1100" b="0" i="0" u="none" strike="noStrike" cap="none" dirty="0" smtClean="0">
                <a:solidFill>
                  <a:schemeClr val="tx2"/>
                </a:solidFill>
                <a:latin typeface="Arial"/>
                <a:ea typeface="Arial"/>
                <a:cs typeface="Arial"/>
                <a:sym typeface="Arial"/>
              </a:rPr>
              <a:t>Oui, les vidéos seront ensuite disponibles sur le site web de l’Abes &gt;</a:t>
            </a:r>
            <a:r>
              <a:rPr lang="fr-FR" sz="1100" b="0" i="0" u="none" strike="noStrike" cap="none" baseline="0" dirty="0" smtClean="0">
                <a:solidFill>
                  <a:schemeClr val="tx2"/>
                </a:solidFill>
                <a:latin typeface="Arial"/>
                <a:ea typeface="Arial"/>
                <a:cs typeface="Arial"/>
                <a:sym typeface="Arial"/>
              </a:rPr>
              <a:t> Bloc Journées d’étude &gt; Page web de la Journée</a:t>
            </a:r>
            <a:r>
              <a:rPr lang="fr-FR" sz="1100" b="0" i="0" u="none" strike="noStrike" cap="none" dirty="0" smtClean="0">
                <a:solidFill>
                  <a:schemeClr val="tx2"/>
                </a:solidFill>
                <a:latin typeface="Arial"/>
                <a:ea typeface="Arial"/>
                <a:cs typeface="Arial"/>
                <a:sym typeface="Arial"/>
              </a:rPr>
              <a:t>.</a:t>
            </a:r>
          </a:p>
          <a:p>
            <a:pPr marL="342900" indent="-342900" algn="l">
              <a:buClr>
                <a:schemeClr val="tx2"/>
              </a:buClr>
              <a:buFont typeface="Arial" panose="020B0604020202020204" pitchFamily="34" charset="0"/>
              <a:buChar char="•"/>
            </a:pPr>
            <a:r>
              <a:rPr lang="fr-FR" sz="1400" b="0" i="0" u="none" strike="noStrike" cap="none" dirty="0" smtClean="0">
                <a:solidFill>
                  <a:srgbClr val="000000"/>
                </a:solidFill>
                <a:latin typeface="Arial"/>
                <a:ea typeface="Arial"/>
                <a:cs typeface="Arial"/>
                <a:sym typeface="Arial"/>
              </a:rPr>
              <a:t>Est-ce que je peux avoir une attestation de présence ?</a:t>
            </a:r>
            <a:br>
              <a:rPr lang="fr-FR" sz="1400" b="0" i="0" u="none" strike="noStrike" cap="none" dirty="0" smtClean="0">
                <a:solidFill>
                  <a:srgbClr val="000000"/>
                </a:solidFill>
                <a:latin typeface="Arial"/>
                <a:ea typeface="Arial"/>
                <a:cs typeface="Arial"/>
                <a:sym typeface="Arial"/>
              </a:rPr>
            </a:br>
            <a:r>
              <a:rPr lang="fr-FR" sz="1100" b="0" i="0" u="none" strike="noStrike" cap="none" dirty="0" smtClean="0">
                <a:solidFill>
                  <a:schemeClr val="tx2"/>
                </a:solidFill>
                <a:latin typeface="Arial"/>
                <a:ea typeface="Arial"/>
                <a:cs typeface="Arial"/>
                <a:sym typeface="Arial"/>
              </a:rPr>
              <a:t>Oui, sur demande via le guichet d’assistance &gt;</a:t>
            </a:r>
            <a:r>
              <a:rPr lang="fr-FR" sz="1100" b="0" i="0" u="none" strike="noStrike" cap="none" baseline="0" dirty="0" smtClean="0">
                <a:solidFill>
                  <a:schemeClr val="tx2"/>
                </a:solidFill>
                <a:latin typeface="Arial"/>
                <a:ea typeface="Arial"/>
                <a:cs typeface="Arial"/>
                <a:sym typeface="Arial"/>
              </a:rPr>
              <a:t> Guichet Sudoc ou IdRef &gt; domaine « Formation »</a:t>
            </a:r>
            <a:endParaRPr lang="fr-FR" sz="1100" b="0" i="0" u="none" strike="noStrike" cap="none" dirty="0" smtClean="0">
              <a:solidFill>
                <a:schemeClr val="tx2"/>
              </a:solidFill>
              <a:latin typeface="Arial"/>
              <a:ea typeface="Arial"/>
              <a:cs typeface="Arial"/>
              <a:sym typeface="Arial"/>
            </a:endParaRPr>
          </a:p>
          <a:p>
            <a:pPr marL="158750" indent="0">
              <a:buNone/>
            </a:pPr>
            <a:endParaRPr lang="fr-FR" dirty="0"/>
          </a:p>
        </p:txBody>
      </p:sp>
    </p:spTree>
    <p:extLst>
      <p:ext uri="{BB962C8B-B14F-4D97-AF65-F5344CB8AC3E}">
        <p14:creationId xmlns:p14="http://schemas.microsoft.com/office/powerpoint/2010/main" val="1062202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58750" indent="0">
              <a:buNone/>
            </a:pPr>
            <a:r>
              <a:rPr lang="fr-FR" dirty="0" smtClean="0"/>
              <a:t>Pour terminer</a:t>
            </a:r>
            <a:r>
              <a:rPr lang="fr-FR" baseline="0" dirty="0" smtClean="0"/>
              <a:t> cette introduction, nous avons souhaité profiter du fait de vous avoir sous la main toute une journée pour construire avec vous l’offre de formation à venir pour l’année 2022-2023.</a:t>
            </a:r>
          </a:p>
          <a:p>
            <a:pPr marL="158750" indent="0">
              <a:buNone/>
            </a:pPr>
            <a:r>
              <a:rPr lang="fr-FR" baseline="0" dirty="0" smtClean="0"/>
              <a:t>Un sondage sous menti sera ouvert toute la journée.</a:t>
            </a:r>
          </a:p>
          <a:p>
            <a:pPr marL="158750" indent="0">
              <a:buNone/>
            </a:pPr>
            <a:r>
              <a:rPr lang="fr-FR" baseline="0" dirty="0" smtClean="0"/>
              <a:t>En pratique</a:t>
            </a:r>
            <a:endParaRPr lang="fr-FR" dirty="0"/>
          </a:p>
        </p:txBody>
      </p:sp>
    </p:spTree>
    <p:extLst>
      <p:ext uri="{BB962C8B-B14F-4D97-AF65-F5344CB8AC3E}">
        <p14:creationId xmlns:p14="http://schemas.microsoft.com/office/powerpoint/2010/main" val="1878224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pPr marL="158750" indent="0">
              <a:buNone/>
            </a:pPr>
            <a:r>
              <a:rPr lang="fr-FR" dirty="0" smtClean="0"/>
              <a:t>N’importe quand dans la journée, vous pouvez aller sur le site menti.com</a:t>
            </a:r>
          </a:p>
          <a:p>
            <a:pPr marL="158750" indent="0">
              <a:buNone/>
            </a:pPr>
            <a:r>
              <a:rPr lang="fr-FR" dirty="0" smtClean="0"/>
              <a:t>Saisissez le code qui</a:t>
            </a:r>
            <a:r>
              <a:rPr lang="fr-FR" baseline="0" dirty="0" smtClean="0"/>
              <a:t> s’affiche sur la diapo. Je vous conseille de le noter sur un post-it.</a:t>
            </a:r>
            <a:endParaRPr lang="fr-FR" dirty="0"/>
          </a:p>
        </p:txBody>
      </p:sp>
    </p:spTree>
    <p:extLst>
      <p:ext uri="{BB962C8B-B14F-4D97-AF65-F5344CB8AC3E}">
        <p14:creationId xmlns:p14="http://schemas.microsoft.com/office/powerpoint/2010/main" val="1398445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8"/>
        <p:cNvGrpSpPr/>
        <p:nvPr/>
      </p:nvGrpSpPr>
      <p:grpSpPr>
        <a:xfrm>
          <a:off x="0" y="0"/>
          <a:ext cx="0" cy="0"/>
          <a:chOff x="0" y="0"/>
          <a:chExt cx="0" cy="0"/>
        </a:xfrm>
      </p:grpSpPr>
      <p:sp>
        <p:nvSpPr>
          <p:cNvPr id="59" name="Google Shape;59;p7"/>
          <p:cNvSpPr txBox="1">
            <a:spLocks noGrp="1"/>
          </p:cNvSpPr>
          <p:nvPr>
            <p:ph type="title"/>
          </p:nvPr>
        </p:nvSpPr>
        <p:spPr>
          <a:xfrm>
            <a:off x="941825" y="1481863"/>
            <a:ext cx="4928700" cy="685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4000"/>
              <a:buNone/>
              <a:defRPr sz="4000">
                <a:solidFill>
                  <a:schemeClr val="accent1"/>
                </a:solidFill>
              </a:defRPr>
            </a:lvl1pPr>
            <a:lvl2pPr lvl="1">
              <a:spcBef>
                <a:spcPts val="0"/>
              </a:spcBef>
              <a:spcAft>
                <a:spcPts val="0"/>
              </a:spcAft>
              <a:buClr>
                <a:schemeClr val="accent4"/>
              </a:buClr>
              <a:buSzPts val="3400"/>
              <a:buNone/>
              <a:defRPr sz="3400">
                <a:solidFill>
                  <a:schemeClr val="accent4"/>
                </a:solidFill>
              </a:defRPr>
            </a:lvl2pPr>
            <a:lvl3pPr lvl="2">
              <a:spcBef>
                <a:spcPts val="0"/>
              </a:spcBef>
              <a:spcAft>
                <a:spcPts val="0"/>
              </a:spcAft>
              <a:buClr>
                <a:schemeClr val="accent4"/>
              </a:buClr>
              <a:buSzPts val="3400"/>
              <a:buNone/>
              <a:defRPr sz="3400">
                <a:solidFill>
                  <a:schemeClr val="accent4"/>
                </a:solidFill>
              </a:defRPr>
            </a:lvl3pPr>
            <a:lvl4pPr lvl="3">
              <a:spcBef>
                <a:spcPts val="0"/>
              </a:spcBef>
              <a:spcAft>
                <a:spcPts val="0"/>
              </a:spcAft>
              <a:buClr>
                <a:schemeClr val="accent4"/>
              </a:buClr>
              <a:buSzPts val="3400"/>
              <a:buNone/>
              <a:defRPr sz="3400">
                <a:solidFill>
                  <a:schemeClr val="accent4"/>
                </a:solidFill>
              </a:defRPr>
            </a:lvl4pPr>
            <a:lvl5pPr lvl="4">
              <a:spcBef>
                <a:spcPts val="0"/>
              </a:spcBef>
              <a:spcAft>
                <a:spcPts val="0"/>
              </a:spcAft>
              <a:buClr>
                <a:schemeClr val="accent4"/>
              </a:buClr>
              <a:buSzPts val="3400"/>
              <a:buNone/>
              <a:defRPr sz="3400">
                <a:solidFill>
                  <a:schemeClr val="accent4"/>
                </a:solidFill>
              </a:defRPr>
            </a:lvl5pPr>
            <a:lvl6pPr lvl="5">
              <a:spcBef>
                <a:spcPts val="0"/>
              </a:spcBef>
              <a:spcAft>
                <a:spcPts val="0"/>
              </a:spcAft>
              <a:buClr>
                <a:schemeClr val="accent4"/>
              </a:buClr>
              <a:buSzPts val="3400"/>
              <a:buNone/>
              <a:defRPr sz="3400">
                <a:solidFill>
                  <a:schemeClr val="accent4"/>
                </a:solidFill>
              </a:defRPr>
            </a:lvl6pPr>
            <a:lvl7pPr lvl="6">
              <a:spcBef>
                <a:spcPts val="0"/>
              </a:spcBef>
              <a:spcAft>
                <a:spcPts val="0"/>
              </a:spcAft>
              <a:buClr>
                <a:schemeClr val="accent4"/>
              </a:buClr>
              <a:buSzPts val="3400"/>
              <a:buNone/>
              <a:defRPr sz="3400">
                <a:solidFill>
                  <a:schemeClr val="accent4"/>
                </a:solidFill>
              </a:defRPr>
            </a:lvl7pPr>
            <a:lvl8pPr lvl="7">
              <a:spcBef>
                <a:spcPts val="0"/>
              </a:spcBef>
              <a:spcAft>
                <a:spcPts val="0"/>
              </a:spcAft>
              <a:buClr>
                <a:schemeClr val="accent4"/>
              </a:buClr>
              <a:buSzPts val="3400"/>
              <a:buNone/>
              <a:defRPr sz="3400">
                <a:solidFill>
                  <a:schemeClr val="accent4"/>
                </a:solidFill>
              </a:defRPr>
            </a:lvl8pPr>
            <a:lvl9pPr lvl="8">
              <a:spcBef>
                <a:spcPts val="0"/>
              </a:spcBef>
              <a:spcAft>
                <a:spcPts val="0"/>
              </a:spcAft>
              <a:buClr>
                <a:schemeClr val="accent4"/>
              </a:buClr>
              <a:buSzPts val="3400"/>
              <a:buNone/>
              <a:defRPr sz="3400">
                <a:solidFill>
                  <a:schemeClr val="accent4"/>
                </a:solidFill>
              </a:defRPr>
            </a:lvl9pPr>
          </a:lstStyle>
          <a:p>
            <a:endParaRPr/>
          </a:p>
        </p:txBody>
      </p:sp>
      <p:sp>
        <p:nvSpPr>
          <p:cNvPr id="60" name="Google Shape;60;p7"/>
          <p:cNvSpPr txBox="1">
            <a:spLocks noGrp="1"/>
          </p:cNvSpPr>
          <p:nvPr>
            <p:ph type="subTitle" idx="1"/>
          </p:nvPr>
        </p:nvSpPr>
        <p:spPr>
          <a:xfrm>
            <a:off x="941825" y="2420238"/>
            <a:ext cx="4410600" cy="1241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None/>
              <a:defRPr>
                <a:latin typeface="Arial"/>
                <a:ea typeface="Arial"/>
                <a:cs typeface="Arial"/>
                <a:sym typeface="Arial"/>
              </a:defRPr>
            </a:lvl1pPr>
            <a:lvl2pPr lvl="1" rtl="0">
              <a:spcBef>
                <a:spcPts val="0"/>
              </a:spcBef>
              <a:spcAft>
                <a:spcPts val="0"/>
              </a:spcAft>
              <a:buSzPts val="1200"/>
              <a:buFont typeface="Roboto"/>
              <a:buNone/>
              <a:defRPr sz="1200">
                <a:latin typeface="Roboto"/>
                <a:ea typeface="Roboto"/>
                <a:cs typeface="Roboto"/>
                <a:sym typeface="Roboto"/>
              </a:defRPr>
            </a:lvl2pPr>
            <a:lvl3pPr lvl="2" rtl="0">
              <a:spcBef>
                <a:spcPts val="1600"/>
              </a:spcBef>
              <a:spcAft>
                <a:spcPts val="0"/>
              </a:spcAft>
              <a:buSzPts val="1200"/>
              <a:buFont typeface="Roboto"/>
              <a:buNone/>
              <a:defRPr sz="1200">
                <a:latin typeface="Roboto"/>
                <a:ea typeface="Roboto"/>
                <a:cs typeface="Roboto"/>
                <a:sym typeface="Roboto"/>
              </a:defRPr>
            </a:lvl3pPr>
            <a:lvl4pPr lvl="3" rtl="0">
              <a:spcBef>
                <a:spcPts val="1600"/>
              </a:spcBef>
              <a:spcAft>
                <a:spcPts val="0"/>
              </a:spcAft>
              <a:buSzPts val="1200"/>
              <a:buFont typeface="Roboto"/>
              <a:buNone/>
              <a:defRPr sz="1200">
                <a:latin typeface="Roboto"/>
                <a:ea typeface="Roboto"/>
                <a:cs typeface="Roboto"/>
                <a:sym typeface="Roboto"/>
              </a:defRPr>
            </a:lvl4pPr>
            <a:lvl5pPr lvl="4" rtl="0">
              <a:spcBef>
                <a:spcPts val="1600"/>
              </a:spcBef>
              <a:spcAft>
                <a:spcPts val="0"/>
              </a:spcAft>
              <a:buSzPts val="1200"/>
              <a:buFont typeface="Roboto"/>
              <a:buNone/>
              <a:defRPr sz="1200">
                <a:latin typeface="Roboto"/>
                <a:ea typeface="Roboto"/>
                <a:cs typeface="Roboto"/>
                <a:sym typeface="Roboto"/>
              </a:defRPr>
            </a:lvl5pPr>
            <a:lvl6pPr lvl="5" rtl="0">
              <a:spcBef>
                <a:spcPts val="1600"/>
              </a:spcBef>
              <a:spcAft>
                <a:spcPts val="0"/>
              </a:spcAft>
              <a:buSzPts val="1200"/>
              <a:buFont typeface="Roboto"/>
              <a:buNone/>
              <a:defRPr sz="1200">
                <a:latin typeface="Roboto"/>
                <a:ea typeface="Roboto"/>
                <a:cs typeface="Roboto"/>
                <a:sym typeface="Roboto"/>
              </a:defRPr>
            </a:lvl6pPr>
            <a:lvl7pPr lvl="6" rtl="0">
              <a:spcBef>
                <a:spcPts val="1600"/>
              </a:spcBef>
              <a:spcAft>
                <a:spcPts val="0"/>
              </a:spcAft>
              <a:buSzPts val="1200"/>
              <a:buFont typeface="Roboto"/>
              <a:buNone/>
              <a:defRPr sz="1200">
                <a:latin typeface="Roboto"/>
                <a:ea typeface="Roboto"/>
                <a:cs typeface="Roboto"/>
                <a:sym typeface="Roboto"/>
              </a:defRPr>
            </a:lvl7pPr>
            <a:lvl8pPr lvl="7" rtl="0">
              <a:spcBef>
                <a:spcPts val="1600"/>
              </a:spcBef>
              <a:spcAft>
                <a:spcPts val="0"/>
              </a:spcAft>
              <a:buSzPts val="1200"/>
              <a:buFont typeface="Roboto"/>
              <a:buNone/>
              <a:defRPr sz="1200">
                <a:latin typeface="Roboto"/>
                <a:ea typeface="Roboto"/>
                <a:cs typeface="Roboto"/>
                <a:sym typeface="Roboto"/>
              </a:defRPr>
            </a:lvl8pPr>
            <a:lvl9pPr lvl="8" rtl="0">
              <a:spcBef>
                <a:spcPts val="1600"/>
              </a:spcBef>
              <a:spcAft>
                <a:spcPts val="1600"/>
              </a:spcAft>
              <a:buSzPts val="1200"/>
              <a:buFont typeface="Roboto"/>
              <a:buNone/>
              <a:defRPr sz="1200">
                <a:latin typeface="Roboto"/>
                <a:ea typeface="Roboto"/>
                <a:cs typeface="Roboto"/>
                <a:sym typeface="Roboto"/>
              </a:defRPr>
            </a:lvl9pPr>
          </a:lstStyle>
          <a:p>
            <a:endParaRPr/>
          </a:p>
        </p:txBody>
      </p:sp>
      <p:sp>
        <p:nvSpPr>
          <p:cNvPr id="61" name="Google Shape;61;p7"/>
          <p:cNvSpPr/>
          <p:nvPr/>
        </p:nvSpPr>
        <p:spPr>
          <a:xfrm rot="10800000" flipH="1">
            <a:off x="7238267" y="1616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7"/>
          <p:cNvSpPr/>
          <p:nvPr/>
        </p:nvSpPr>
        <p:spPr>
          <a:xfrm rot="10800000" flipH="1">
            <a:off x="7274207" y="-2277783"/>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7"/>
          <p:cNvSpPr/>
          <p:nvPr/>
        </p:nvSpPr>
        <p:spPr>
          <a:xfrm rot="10800000" flipH="1">
            <a:off x="7867776" y="2504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64" name="Google Shape;64;p7"/>
          <p:cNvSpPr/>
          <p:nvPr/>
        </p:nvSpPr>
        <p:spPr>
          <a:xfrm rot="10800000" flipH="1">
            <a:off x="8163893" y="-2982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65" name="Google Shape;65;p7"/>
          <p:cNvSpPr/>
          <p:nvPr/>
        </p:nvSpPr>
        <p:spPr>
          <a:xfrm rot="10800000" flipH="1">
            <a:off x="8614585" y="2244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66" name="Google Shape;66;p7"/>
          <p:cNvSpPr/>
          <p:nvPr/>
        </p:nvSpPr>
        <p:spPr>
          <a:xfrm rot="10800000" flipH="1">
            <a:off x="8648608" y="-1190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ne column text 2">
  <p:cSld name="CUSTOM_11_1">
    <p:spTree>
      <p:nvGrpSpPr>
        <p:cNvPr id="1" name="Shape 368"/>
        <p:cNvGrpSpPr/>
        <p:nvPr/>
      </p:nvGrpSpPr>
      <p:grpSpPr>
        <a:xfrm>
          <a:off x="0" y="0"/>
          <a:ext cx="0" cy="0"/>
          <a:chOff x="0" y="0"/>
          <a:chExt cx="0" cy="0"/>
        </a:xfrm>
      </p:grpSpPr>
      <p:sp>
        <p:nvSpPr>
          <p:cNvPr id="369" name="Google Shape;369;p30"/>
          <p:cNvSpPr/>
          <p:nvPr/>
        </p:nvSpPr>
        <p:spPr>
          <a:xfrm>
            <a:off x="5235700" y="1277400"/>
            <a:ext cx="5676900" cy="5678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0"/>
          <p:cNvSpPr txBox="1">
            <a:spLocks noGrp="1"/>
          </p:cNvSpPr>
          <p:nvPr>
            <p:ph type="title"/>
          </p:nvPr>
        </p:nvSpPr>
        <p:spPr>
          <a:xfrm>
            <a:off x="713225" y="854775"/>
            <a:ext cx="5838300" cy="229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2"/>
              </a:buClr>
              <a:buSzPts val="4000"/>
              <a:buNone/>
              <a:defRPr sz="4000">
                <a:solidFill>
                  <a:schemeClr val="accent2"/>
                </a:solidFill>
              </a:defRPr>
            </a:lvl1pPr>
            <a:lvl2pPr lvl="1"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9pPr>
          </a:lstStyle>
          <a:p>
            <a:endParaRPr/>
          </a:p>
        </p:txBody>
      </p:sp>
      <p:sp>
        <p:nvSpPr>
          <p:cNvPr id="371" name="Google Shape;371;p30"/>
          <p:cNvSpPr txBox="1">
            <a:spLocks noGrp="1"/>
          </p:cNvSpPr>
          <p:nvPr>
            <p:ph type="subTitle" idx="1"/>
          </p:nvPr>
        </p:nvSpPr>
        <p:spPr>
          <a:xfrm>
            <a:off x="713225" y="2571750"/>
            <a:ext cx="2686500" cy="1143900"/>
          </a:xfrm>
          <a:prstGeom prst="rect">
            <a:avLst/>
          </a:prstGeom>
        </p:spPr>
        <p:txBody>
          <a:bodyPr spcFirstLastPara="1" wrap="square" lIns="91425" tIns="91425" rIns="91425" bIns="91425" anchor="b" anchorCtr="0">
            <a:noAutofit/>
          </a:bodyPr>
          <a:lstStyle>
            <a:lvl1pPr lvl="0"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Numbers and text">
  <p:cSld name="BIG_NUMBER_1">
    <p:spTree>
      <p:nvGrpSpPr>
        <p:cNvPr id="1" name="Shape 372"/>
        <p:cNvGrpSpPr/>
        <p:nvPr/>
      </p:nvGrpSpPr>
      <p:grpSpPr>
        <a:xfrm>
          <a:off x="0" y="0"/>
          <a:ext cx="0" cy="0"/>
          <a:chOff x="0" y="0"/>
          <a:chExt cx="0" cy="0"/>
        </a:xfrm>
      </p:grpSpPr>
      <p:sp>
        <p:nvSpPr>
          <p:cNvPr id="373" name="Google Shape;373;p31"/>
          <p:cNvSpPr/>
          <p:nvPr/>
        </p:nvSpPr>
        <p:spPr>
          <a:xfrm rot="10800000" flipH="1">
            <a:off x="8690785" y="3387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74" name="Google Shape;374;p31"/>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1"/>
          <p:cNvSpPr txBox="1">
            <a:spLocks noGrp="1"/>
          </p:cNvSpPr>
          <p:nvPr>
            <p:ph type="title" hasCustomPrompt="1"/>
          </p:nvPr>
        </p:nvSpPr>
        <p:spPr>
          <a:xfrm>
            <a:off x="857700" y="699200"/>
            <a:ext cx="2621700" cy="1066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r>
              <a:t>xx%</a:t>
            </a:r>
          </a:p>
        </p:txBody>
      </p:sp>
      <p:sp>
        <p:nvSpPr>
          <p:cNvPr id="376" name="Google Shape;376;p31"/>
          <p:cNvSpPr txBox="1">
            <a:spLocks noGrp="1"/>
          </p:cNvSpPr>
          <p:nvPr>
            <p:ph type="subTitle" idx="1"/>
          </p:nvPr>
        </p:nvSpPr>
        <p:spPr>
          <a:xfrm>
            <a:off x="1076175" y="1776071"/>
            <a:ext cx="21849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377" name="Google Shape;377;p31"/>
          <p:cNvSpPr txBox="1">
            <a:spLocks noGrp="1"/>
          </p:cNvSpPr>
          <p:nvPr>
            <p:ph type="title" idx="2" hasCustomPrompt="1"/>
          </p:nvPr>
        </p:nvSpPr>
        <p:spPr>
          <a:xfrm>
            <a:off x="3261150" y="1447725"/>
            <a:ext cx="2621700" cy="1066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r>
              <a:t>xx%</a:t>
            </a:r>
          </a:p>
        </p:txBody>
      </p:sp>
      <p:sp>
        <p:nvSpPr>
          <p:cNvPr id="378" name="Google Shape;378;p31"/>
          <p:cNvSpPr txBox="1">
            <a:spLocks noGrp="1"/>
          </p:cNvSpPr>
          <p:nvPr>
            <p:ph type="subTitle" idx="3"/>
          </p:nvPr>
        </p:nvSpPr>
        <p:spPr>
          <a:xfrm>
            <a:off x="3479550" y="2524600"/>
            <a:ext cx="21849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379" name="Google Shape;379;p31"/>
          <p:cNvSpPr txBox="1">
            <a:spLocks noGrp="1"/>
          </p:cNvSpPr>
          <p:nvPr>
            <p:ph type="title" idx="4" hasCustomPrompt="1"/>
          </p:nvPr>
        </p:nvSpPr>
        <p:spPr>
          <a:xfrm>
            <a:off x="5664625" y="2355950"/>
            <a:ext cx="2621700" cy="1066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r>
              <a:t>xx%</a:t>
            </a:r>
          </a:p>
        </p:txBody>
      </p:sp>
      <p:sp>
        <p:nvSpPr>
          <p:cNvPr id="380" name="Google Shape;380;p31"/>
          <p:cNvSpPr txBox="1">
            <a:spLocks noGrp="1"/>
          </p:cNvSpPr>
          <p:nvPr>
            <p:ph type="subTitle" idx="5"/>
          </p:nvPr>
        </p:nvSpPr>
        <p:spPr>
          <a:xfrm>
            <a:off x="5882925" y="3432825"/>
            <a:ext cx="21849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381" name="Google Shape;381;p31"/>
          <p:cNvGrpSpPr/>
          <p:nvPr/>
        </p:nvGrpSpPr>
        <p:grpSpPr>
          <a:xfrm flipH="1">
            <a:off x="8002500" y="-2513424"/>
            <a:ext cx="1192696" cy="8789674"/>
            <a:chOff x="-135600" y="-3411474"/>
            <a:chExt cx="1192696" cy="8789674"/>
          </a:xfrm>
        </p:grpSpPr>
        <p:sp>
          <p:nvSpPr>
            <p:cNvPr id="382" name="Google Shape;382;p31"/>
            <p:cNvSpPr/>
            <p:nvPr/>
          </p:nvSpPr>
          <p:spPr>
            <a:xfrm>
              <a:off x="222919"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1"/>
            <p:cNvSpPr/>
            <p:nvPr/>
          </p:nvSpPr>
          <p:spPr>
            <a:xfrm flipH="1">
              <a:off x="-13560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1"/>
            <p:cNvSpPr/>
            <p:nvPr/>
          </p:nvSpPr>
          <p:spPr>
            <a:xfrm flipH="1">
              <a:off x="-118589"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One column text 3">
  <p:cSld name="SECTION_TITLE_AND_DESCRIPTION_1">
    <p:spTree>
      <p:nvGrpSpPr>
        <p:cNvPr id="1" name="Shape 385"/>
        <p:cNvGrpSpPr/>
        <p:nvPr/>
      </p:nvGrpSpPr>
      <p:grpSpPr>
        <a:xfrm>
          <a:off x="0" y="0"/>
          <a:ext cx="0" cy="0"/>
          <a:chOff x="0" y="0"/>
          <a:chExt cx="0" cy="0"/>
        </a:xfrm>
      </p:grpSpPr>
      <p:sp>
        <p:nvSpPr>
          <p:cNvPr id="386" name="Google Shape;386;p32"/>
          <p:cNvSpPr/>
          <p:nvPr/>
        </p:nvSpPr>
        <p:spPr>
          <a:xfrm>
            <a:off x="-3536524" y="7895082"/>
            <a:ext cx="9447" cy="207652"/>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2"/>
          <p:cNvSpPr txBox="1">
            <a:spLocks noGrp="1"/>
          </p:cNvSpPr>
          <p:nvPr>
            <p:ph type="title"/>
          </p:nvPr>
        </p:nvSpPr>
        <p:spPr>
          <a:xfrm>
            <a:off x="3256500" y="1396750"/>
            <a:ext cx="4207200" cy="640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5500"/>
              <a:buNone/>
              <a:defRPr sz="5500"/>
            </a:lvl1pPr>
            <a:lvl2pPr lvl="1" algn="r" rtl="0">
              <a:spcBef>
                <a:spcPts val="0"/>
              </a:spcBef>
              <a:spcAft>
                <a:spcPts val="0"/>
              </a:spcAft>
              <a:buSzPts val="4000"/>
              <a:buNone/>
              <a:defRPr sz="4000"/>
            </a:lvl2pPr>
            <a:lvl3pPr lvl="2" algn="r" rtl="0">
              <a:spcBef>
                <a:spcPts val="0"/>
              </a:spcBef>
              <a:spcAft>
                <a:spcPts val="0"/>
              </a:spcAft>
              <a:buSzPts val="4000"/>
              <a:buNone/>
              <a:defRPr sz="4000"/>
            </a:lvl3pPr>
            <a:lvl4pPr lvl="3" algn="r" rtl="0">
              <a:spcBef>
                <a:spcPts val="0"/>
              </a:spcBef>
              <a:spcAft>
                <a:spcPts val="0"/>
              </a:spcAft>
              <a:buSzPts val="4000"/>
              <a:buNone/>
              <a:defRPr sz="4000"/>
            </a:lvl4pPr>
            <a:lvl5pPr lvl="4" algn="r" rtl="0">
              <a:spcBef>
                <a:spcPts val="0"/>
              </a:spcBef>
              <a:spcAft>
                <a:spcPts val="0"/>
              </a:spcAft>
              <a:buSzPts val="4000"/>
              <a:buNone/>
              <a:defRPr sz="4000"/>
            </a:lvl5pPr>
            <a:lvl6pPr lvl="5" algn="r" rtl="0">
              <a:spcBef>
                <a:spcPts val="0"/>
              </a:spcBef>
              <a:spcAft>
                <a:spcPts val="0"/>
              </a:spcAft>
              <a:buSzPts val="4000"/>
              <a:buNone/>
              <a:defRPr sz="4000"/>
            </a:lvl6pPr>
            <a:lvl7pPr lvl="6" algn="r" rtl="0">
              <a:spcBef>
                <a:spcPts val="0"/>
              </a:spcBef>
              <a:spcAft>
                <a:spcPts val="0"/>
              </a:spcAft>
              <a:buSzPts val="4000"/>
              <a:buNone/>
              <a:defRPr sz="4000"/>
            </a:lvl7pPr>
            <a:lvl8pPr lvl="7" algn="r" rtl="0">
              <a:spcBef>
                <a:spcPts val="0"/>
              </a:spcBef>
              <a:spcAft>
                <a:spcPts val="0"/>
              </a:spcAft>
              <a:buSzPts val="4000"/>
              <a:buNone/>
              <a:defRPr sz="4000"/>
            </a:lvl8pPr>
            <a:lvl9pPr lvl="8" algn="r" rtl="0">
              <a:spcBef>
                <a:spcPts val="0"/>
              </a:spcBef>
              <a:spcAft>
                <a:spcPts val="0"/>
              </a:spcAft>
              <a:buSzPts val="4000"/>
              <a:buNone/>
              <a:defRPr sz="4000"/>
            </a:lvl9pPr>
          </a:lstStyle>
          <a:p>
            <a:endParaRPr/>
          </a:p>
        </p:txBody>
      </p:sp>
      <p:sp>
        <p:nvSpPr>
          <p:cNvPr id="388" name="Google Shape;388;p32"/>
          <p:cNvSpPr txBox="1">
            <a:spLocks noGrp="1"/>
          </p:cNvSpPr>
          <p:nvPr>
            <p:ph type="subTitle" idx="1"/>
          </p:nvPr>
        </p:nvSpPr>
        <p:spPr>
          <a:xfrm>
            <a:off x="4361800" y="2571750"/>
            <a:ext cx="3101700" cy="1647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a:lvl1pPr>
            <a:lvl2pPr lvl="1" algn="r" rtl="0">
              <a:lnSpc>
                <a:spcPct val="100000"/>
              </a:lnSpc>
              <a:spcBef>
                <a:spcPts val="0"/>
              </a:spcBef>
              <a:spcAft>
                <a:spcPts val="0"/>
              </a:spcAft>
              <a:buSzPts val="2100"/>
              <a:buNone/>
              <a:defRPr sz="2100"/>
            </a:lvl2pPr>
            <a:lvl3pPr lvl="2" algn="r" rtl="0">
              <a:lnSpc>
                <a:spcPct val="100000"/>
              </a:lnSpc>
              <a:spcBef>
                <a:spcPts val="0"/>
              </a:spcBef>
              <a:spcAft>
                <a:spcPts val="0"/>
              </a:spcAft>
              <a:buSzPts val="2100"/>
              <a:buNone/>
              <a:defRPr sz="2100"/>
            </a:lvl3pPr>
            <a:lvl4pPr lvl="3" algn="r" rtl="0">
              <a:lnSpc>
                <a:spcPct val="100000"/>
              </a:lnSpc>
              <a:spcBef>
                <a:spcPts val="0"/>
              </a:spcBef>
              <a:spcAft>
                <a:spcPts val="0"/>
              </a:spcAft>
              <a:buSzPts val="2100"/>
              <a:buNone/>
              <a:defRPr sz="2100"/>
            </a:lvl4pPr>
            <a:lvl5pPr lvl="4" algn="r" rtl="0">
              <a:lnSpc>
                <a:spcPct val="100000"/>
              </a:lnSpc>
              <a:spcBef>
                <a:spcPts val="0"/>
              </a:spcBef>
              <a:spcAft>
                <a:spcPts val="0"/>
              </a:spcAft>
              <a:buSzPts val="2100"/>
              <a:buNone/>
              <a:defRPr sz="2100"/>
            </a:lvl5pPr>
            <a:lvl6pPr lvl="5" algn="r" rtl="0">
              <a:lnSpc>
                <a:spcPct val="100000"/>
              </a:lnSpc>
              <a:spcBef>
                <a:spcPts val="0"/>
              </a:spcBef>
              <a:spcAft>
                <a:spcPts val="0"/>
              </a:spcAft>
              <a:buSzPts val="2100"/>
              <a:buNone/>
              <a:defRPr sz="2100"/>
            </a:lvl6pPr>
            <a:lvl7pPr lvl="6" algn="r" rtl="0">
              <a:lnSpc>
                <a:spcPct val="100000"/>
              </a:lnSpc>
              <a:spcBef>
                <a:spcPts val="0"/>
              </a:spcBef>
              <a:spcAft>
                <a:spcPts val="0"/>
              </a:spcAft>
              <a:buSzPts val="2100"/>
              <a:buNone/>
              <a:defRPr sz="2100"/>
            </a:lvl7pPr>
            <a:lvl8pPr lvl="7" algn="r" rtl="0">
              <a:lnSpc>
                <a:spcPct val="100000"/>
              </a:lnSpc>
              <a:spcBef>
                <a:spcPts val="0"/>
              </a:spcBef>
              <a:spcAft>
                <a:spcPts val="0"/>
              </a:spcAft>
              <a:buSzPts val="2100"/>
              <a:buNone/>
              <a:defRPr sz="2100"/>
            </a:lvl8pPr>
            <a:lvl9pPr lvl="8" algn="r" rtl="0">
              <a:lnSpc>
                <a:spcPct val="100000"/>
              </a:lnSpc>
              <a:spcBef>
                <a:spcPts val="0"/>
              </a:spcBef>
              <a:spcAft>
                <a:spcPts val="0"/>
              </a:spcAft>
              <a:buSzPts val="2100"/>
              <a:buNone/>
              <a:defRPr sz="2100"/>
            </a:lvl9pPr>
          </a:lstStyle>
          <a:p>
            <a:endParaRPr/>
          </a:p>
        </p:txBody>
      </p:sp>
      <p:sp>
        <p:nvSpPr>
          <p:cNvPr id="389" name="Google Shape;389;p32"/>
          <p:cNvSpPr/>
          <p:nvPr/>
        </p:nvSpPr>
        <p:spPr>
          <a:xfrm rot="10800000" flipH="1">
            <a:off x="7920420" y="2821151"/>
            <a:ext cx="712556" cy="4684838"/>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2"/>
          <p:cNvSpPr/>
          <p:nvPr/>
        </p:nvSpPr>
        <p:spPr>
          <a:xfrm rot="10800000" flipH="1">
            <a:off x="8052076" y="-1507214"/>
            <a:ext cx="712573" cy="3927839"/>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2"/>
          <p:cNvSpPr/>
          <p:nvPr/>
        </p:nvSpPr>
        <p:spPr>
          <a:xfrm rot="10800000" flipH="1">
            <a:off x="8621208" y="3810027"/>
            <a:ext cx="940393" cy="4225095"/>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92" name="Google Shape;392;p32"/>
          <p:cNvSpPr/>
          <p:nvPr/>
        </p:nvSpPr>
        <p:spPr>
          <a:xfrm rot="10800000" flipH="1">
            <a:off x="8950854" y="-2298866"/>
            <a:ext cx="610750" cy="5765537"/>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93" name="Google Shape;393;p32"/>
          <p:cNvSpPr/>
          <p:nvPr/>
        </p:nvSpPr>
        <p:spPr>
          <a:xfrm rot="10800000" flipH="1">
            <a:off x="9452577" y="3520602"/>
            <a:ext cx="961234" cy="431670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94" name="Google Shape;394;p32"/>
          <p:cNvSpPr/>
          <p:nvPr/>
        </p:nvSpPr>
        <p:spPr>
          <a:xfrm rot="10800000" flipH="1">
            <a:off x="9490452" y="-303469"/>
            <a:ext cx="885502" cy="3382766"/>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1">
  <p:cSld name="CUSTOM_1_1">
    <p:spTree>
      <p:nvGrpSpPr>
        <p:cNvPr id="1" name="Shape 395"/>
        <p:cNvGrpSpPr/>
        <p:nvPr/>
      </p:nvGrpSpPr>
      <p:grpSpPr>
        <a:xfrm>
          <a:off x="0" y="0"/>
          <a:ext cx="0" cy="0"/>
          <a:chOff x="0" y="0"/>
          <a:chExt cx="0" cy="0"/>
        </a:xfrm>
      </p:grpSpPr>
      <p:sp>
        <p:nvSpPr>
          <p:cNvPr id="396" name="Google Shape;396;p33"/>
          <p:cNvSpPr/>
          <p:nvPr/>
        </p:nvSpPr>
        <p:spPr>
          <a:xfrm rot="-8100000">
            <a:off x="1927728" y="-488787"/>
            <a:ext cx="6206820" cy="6130630"/>
          </a:xfrm>
          <a:custGeom>
            <a:avLst/>
            <a:gdLst/>
            <a:ahLst/>
            <a:cxnLst/>
            <a:rect l="l" t="t" r="r" b="b"/>
            <a:pathLst>
              <a:path w="19959" h="19714" extrusionOk="0">
                <a:moveTo>
                  <a:pt x="17006" y="2098"/>
                </a:moveTo>
                <a:cubicBezTo>
                  <a:pt x="17352" y="2098"/>
                  <a:pt x="17596" y="2383"/>
                  <a:pt x="17617" y="2729"/>
                </a:cubicBezTo>
                <a:cubicBezTo>
                  <a:pt x="17637" y="3055"/>
                  <a:pt x="17332" y="3340"/>
                  <a:pt x="17006" y="3340"/>
                </a:cubicBezTo>
                <a:cubicBezTo>
                  <a:pt x="16660" y="3340"/>
                  <a:pt x="16395" y="3055"/>
                  <a:pt x="16395" y="2729"/>
                </a:cubicBezTo>
                <a:cubicBezTo>
                  <a:pt x="16374" y="2383"/>
                  <a:pt x="16680" y="2098"/>
                  <a:pt x="17006" y="2098"/>
                </a:cubicBezTo>
                <a:close/>
                <a:moveTo>
                  <a:pt x="17258" y="0"/>
                </a:moveTo>
                <a:cubicBezTo>
                  <a:pt x="16624" y="0"/>
                  <a:pt x="15987" y="244"/>
                  <a:pt x="15499" y="733"/>
                </a:cubicBezTo>
                <a:lnTo>
                  <a:pt x="13747" y="2485"/>
                </a:lnTo>
                <a:cubicBezTo>
                  <a:pt x="13584" y="2648"/>
                  <a:pt x="13381" y="2729"/>
                  <a:pt x="13177" y="2729"/>
                </a:cubicBezTo>
                <a:cubicBezTo>
                  <a:pt x="12953" y="2729"/>
                  <a:pt x="12749" y="2648"/>
                  <a:pt x="12607" y="2485"/>
                </a:cubicBezTo>
                <a:cubicBezTo>
                  <a:pt x="12057" y="1935"/>
                  <a:pt x="11339" y="1660"/>
                  <a:pt x="10621" y="1660"/>
                </a:cubicBezTo>
                <a:cubicBezTo>
                  <a:pt x="9903" y="1660"/>
                  <a:pt x="9185" y="1935"/>
                  <a:pt x="8635" y="2485"/>
                </a:cubicBezTo>
                <a:lnTo>
                  <a:pt x="815" y="10305"/>
                </a:lnTo>
                <a:cubicBezTo>
                  <a:pt x="286" y="10835"/>
                  <a:pt x="0" y="11527"/>
                  <a:pt x="0" y="12281"/>
                </a:cubicBezTo>
                <a:cubicBezTo>
                  <a:pt x="0" y="13034"/>
                  <a:pt x="286" y="13726"/>
                  <a:pt x="815" y="14256"/>
                </a:cubicBezTo>
                <a:lnTo>
                  <a:pt x="5458" y="18899"/>
                </a:lnTo>
                <a:cubicBezTo>
                  <a:pt x="5988" y="19429"/>
                  <a:pt x="6701" y="19714"/>
                  <a:pt x="7434" y="19714"/>
                </a:cubicBezTo>
                <a:cubicBezTo>
                  <a:pt x="8187" y="19714"/>
                  <a:pt x="8900" y="19429"/>
                  <a:pt x="9430" y="18899"/>
                </a:cubicBezTo>
                <a:lnTo>
                  <a:pt x="17230" y="11079"/>
                </a:lnTo>
                <a:cubicBezTo>
                  <a:pt x="17759" y="10549"/>
                  <a:pt x="18065" y="9857"/>
                  <a:pt x="18065" y="9103"/>
                </a:cubicBezTo>
                <a:cubicBezTo>
                  <a:pt x="18065" y="8350"/>
                  <a:pt x="17759" y="7658"/>
                  <a:pt x="17230" y="7128"/>
                </a:cubicBezTo>
                <a:cubicBezTo>
                  <a:pt x="16924" y="6802"/>
                  <a:pt x="16924" y="6293"/>
                  <a:pt x="17230" y="5988"/>
                </a:cubicBezTo>
                <a:lnTo>
                  <a:pt x="19002" y="4216"/>
                </a:lnTo>
                <a:cubicBezTo>
                  <a:pt x="19959" y="3259"/>
                  <a:pt x="19959" y="1690"/>
                  <a:pt x="19002" y="733"/>
                </a:cubicBezTo>
                <a:cubicBezTo>
                  <a:pt x="18523" y="244"/>
                  <a:pt x="17892" y="0"/>
                  <a:pt x="172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3"/>
          <p:cNvSpPr txBox="1">
            <a:spLocks noGrp="1"/>
          </p:cNvSpPr>
          <p:nvPr>
            <p:ph type="title"/>
          </p:nvPr>
        </p:nvSpPr>
        <p:spPr>
          <a:xfrm>
            <a:off x="3337550" y="3144575"/>
            <a:ext cx="3614400" cy="6858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2200"/>
              <a:buNone/>
              <a:defRPr sz="2200"/>
            </a:lvl1pPr>
            <a:lvl2pPr lvl="1"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2pPr>
            <a:lvl3pPr lvl="2"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3pPr>
            <a:lvl4pPr lvl="3"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4pPr>
            <a:lvl5pPr lvl="4"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5pPr>
            <a:lvl6pPr lvl="5"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6pPr>
            <a:lvl7pPr lvl="6"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7pPr>
            <a:lvl8pPr lvl="7"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8pPr>
            <a:lvl9pPr lvl="8"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9pPr>
          </a:lstStyle>
          <a:p>
            <a:endParaRPr/>
          </a:p>
        </p:txBody>
      </p:sp>
      <p:sp>
        <p:nvSpPr>
          <p:cNvPr id="398" name="Google Shape;398;p33"/>
          <p:cNvSpPr txBox="1">
            <a:spLocks noGrp="1"/>
          </p:cNvSpPr>
          <p:nvPr>
            <p:ph type="subTitle" idx="1"/>
          </p:nvPr>
        </p:nvSpPr>
        <p:spPr>
          <a:xfrm>
            <a:off x="3337542" y="1609519"/>
            <a:ext cx="3819600" cy="15546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1600"/>
              </a:spcBef>
              <a:spcAft>
                <a:spcPts val="0"/>
              </a:spcAft>
              <a:buSzPts val="2200"/>
              <a:buNone/>
              <a:defRPr sz="2200"/>
            </a:lvl2pPr>
            <a:lvl3pPr lvl="2" algn="ctr" rtl="0">
              <a:spcBef>
                <a:spcPts val="1600"/>
              </a:spcBef>
              <a:spcAft>
                <a:spcPts val="0"/>
              </a:spcAft>
              <a:buSzPts val="2200"/>
              <a:buNone/>
              <a:defRPr sz="2200"/>
            </a:lvl3pPr>
            <a:lvl4pPr lvl="3" algn="ctr" rtl="0">
              <a:spcBef>
                <a:spcPts val="1600"/>
              </a:spcBef>
              <a:spcAft>
                <a:spcPts val="0"/>
              </a:spcAft>
              <a:buSzPts val="2200"/>
              <a:buNone/>
              <a:defRPr sz="2200"/>
            </a:lvl4pPr>
            <a:lvl5pPr lvl="4" algn="ctr" rtl="0">
              <a:spcBef>
                <a:spcPts val="1600"/>
              </a:spcBef>
              <a:spcAft>
                <a:spcPts val="0"/>
              </a:spcAft>
              <a:buSzPts val="2200"/>
              <a:buNone/>
              <a:defRPr sz="2200"/>
            </a:lvl5pPr>
            <a:lvl6pPr lvl="5" algn="ctr" rtl="0">
              <a:spcBef>
                <a:spcPts val="1600"/>
              </a:spcBef>
              <a:spcAft>
                <a:spcPts val="0"/>
              </a:spcAft>
              <a:buSzPts val="2200"/>
              <a:buNone/>
              <a:defRPr sz="2200"/>
            </a:lvl6pPr>
            <a:lvl7pPr lvl="6" algn="ctr" rtl="0">
              <a:spcBef>
                <a:spcPts val="1600"/>
              </a:spcBef>
              <a:spcAft>
                <a:spcPts val="0"/>
              </a:spcAft>
              <a:buSzPts val="2200"/>
              <a:buNone/>
              <a:defRPr sz="2200"/>
            </a:lvl7pPr>
            <a:lvl8pPr lvl="7" algn="ctr" rtl="0">
              <a:spcBef>
                <a:spcPts val="1600"/>
              </a:spcBef>
              <a:spcAft>
                <a:spcPts val="0"/>
              </a:spcAft>
              <a:buSzPts val="2200"/>
              <a:buNone/>
              <a:defRPr sz="2200"/>
            </a:lvl8pPr>
            <a:lvl9pPr lvl="8" algn="ctr" rtl="0">
              <a:spcBef>
                <a:spcPts val="1600"/>
              </a:spcBef>
              <a:spcAft>
                <a:spcPts val="1600"/>
              </a:spcAft>
              <a:buSzPts val="2200"/>
              <a:buNone/>
              <a:defRPr sz="2200"/>
            </a:lvl9pPr>
          </a:lstStyle>
          <a:p>
            <a:endParaRPr/>
          </a:p>
        </p:txBody>
      </p:sp>
      <p:sp>
        <p:nvSpPr>
          <p:cNvPr id="399" name="Google Shape;399;p33"/>
          <p:cNvSpPr/>
          <p:nvPr/>
        </p:nvSpPr>
        <p:spPr>
          <a:xfrm rot="10800000" flipH="1">
            <a:off x="7314467" y="2759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3"/>
          <p:cNvSpPr/>
          <p:nvPr/>
        </p:nvSpPr>
        <p:spPr>
          <a:xfrm rot="10800000" flipH="1">
            <a:off x="7432732" y="-1128458"/>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3"/>
          <p:cNvSpPr/>
          <p:nvPr/>
        </p:nvSpPr>
        <p:spPr>
          <a:xfrm rot="10800000" flipH="1">
            <a:off x="7943976" y="3647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2" name="Google Shape;402;p33"/>
          <p:cNvSpPr/>
          <p:nvPr/>
        </p:nvSpPr>
        <p:spPr>
          <a:xfrm rot="10800000" flipH="1">
            <a:off x="8240093" y="-1839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3" name="Google Shape;403;p33"/>
          <p:cNvSpPr/>
          <p:nvPr/>
        </p:nvSpPr>
        <p:spPr>
          <a:xfrm rot="10800000" flipH="1">
            <a:off x="8690785" y="3387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4" name="Google Shape;404;p33"/>
          <p:cNvSpPr/>
          <p:nvPr/>
        </p:nvSpPr>
        <p:spPr>
          <a:xfrm rot="10800000" flipH="1">
            <a:off x="8724808" y="-47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5" name="Google Shape;405;p33"/>
          <p:cNvSpPr/>
          <p:nvPr/>
        </p:nvSpPr>
        <p:spPr>
          <a:xfrm>
            <a:off x="-334158" y="-916520"/>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3"/>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33"/>
          <p:cNvSpPr/>
          <p:nvPr/>
        </p:nvSpPr>
        <p:spPr>
          <a:xfrm>
            <a:off x="219151" y="-1391835"/>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8" name="Google Shape;408;p33"/>
          <p:cNvSpPr/>
          <p:nvPr/>
        </p:nvSpPr>
        <p:spPr>
          <a:xfrm>
            <a:off x="515268" y="2711957"/>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9" name="Google Shape;409;p33"/>
          <p:cNvSpPr/>
          <p:nvPr/>
        </p:nvSpPr>
        <p:spPr>
          <a:xfrm>
            <a:off x="965960" y="-2386789"/>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10" name="Google Shape;410;p33"/>
          <p:cNvSpPr/>
          <p:nvPr/>
        </p:nvSpPr>
        <p:spPr>
          <a:xfrm>
            <a:off x="1076174" y="3830375"/>
            <a:ext cx="863442" cy="3137748"/>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4">
  <p:cSld name="CUSTOM_12_1">
    <p:spTree>
      <p:nvGrpSpPr>
        <p:cNvPr id="1" name="Shape 411"/>
        <p:cNvGrpSpPr/>
        <p:nvPr/>
      </p:nvGrpSpPr>
      <p:grpSpPr>
        <a:xfrm>
          <a:off x="0" y="0"/>
          <a:ext cx="0" cy="0"/>
          <a:chOff x="0" y="0"/>
          <a:chExt cx="0" cy="0"/>
        </a:xfrm>
      </p:grpSpPr>
      <p:sp>
        <p:nvSpPr>
          <p:cNvPr id="412" name="Google Shape;412;p34"/>
          <p:cNvSpPr txBox="1">
            <a:spLocks noGrp="1"/>
          </p:cNvSpPr>
          <p:nvPr>
            <p:ph type="title"/>
          </p:nvPr>
        </p:nvSpPr>
        <p:spPr>
          <a:xfrm flipH="1">
            <a:off x="1490925" y="907193"/>
            <a:ext cx="2368200" cy="11757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2pPr>
            <a:lvl3pPr lvl="2"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3pPr>
            <a:lvl4pPr lvl="3"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4pPr>
            <a:lvl5pPr lvl="4"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5pPr>
            <a:lvl6pPr lvl="5"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6pPr>
            <a:lvl7pPr lvl="6"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7pPr>
            <a:lvl8pPr lvl="7"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8pPr>
            <a:lvl9pPr lvl="8"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9pPr>
          </a:lstStyle>
          <a:p>
            <a:endParaRPr/>
          </a:p>
        </p:txBody>
      </p:sp>
      <p:sp>
        <p:nvSpPr>
          <p:cNvPr id="413" name="Google Shape;413;p34"/>
          <p:cNvSpPr/>
          <p:nvPr/>
        </p:nvSpPr>
        <p:spPr>
          <a:xfrm flipH="1">
            <a:off x="88634" y="-9992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4"/>
          <p:cNvSpPr/>
          <p:nvPr/>
        </p:nvSpPr>
        <p:spPr>
          <a:xfrm flipH="1">
            <a:off x="-523800"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5" name="Google Shape;415;p34"/>
          <p:cNvGrpSpPr/>
          <p:nvPr/>
        </p:nvGrpSpPr>
        <p:grpSpPr>
          <a:xfrm flipH="1">
            <a:off x="8779445" y="-655844"/>
            <a:ext cx="650453" cy="8561589"/>
            <a:chOff x="1064797" y="-1353613"/>
            <a:chExt cx="688238" cy="9049349"/>
          </a:xfrm>
        </p:grpSpPr>
        <p:sp>
          <p:nvSpPr>
            <p:cNvPr id="416" name="Google Shape;416;p34"/>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4"/>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8" name="Google Shape;418;p34"/>
          <p:cNvSpPr/>
          <p:nvPr/>
        </p:nvSpPr>
        <p:spPr>
          <a:xfrm flipH="1">
            <a:off x="-407811"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4"/>
          <p:cNvSpPr/>
          <p:nvPr/>
        </p:nvSpPr>
        <p:spPr>
          <a:xfrm flipH="1">
            <a:off x="8039581"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20" name="Google Shape;420;p34"/>
          <p:cNvSpPr/>
          <p:nvPr/>
        </p:nvSpPr>
        <p:spPr>
          <a:xfrm flipH="1">
            <a:off x="8144382"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21" name="Google Shape;421;p34"/>
          <p:cNvSpPr txBox="1">
            <a:spLocks noGrp="1"/>
          </p:cNvSpPr>
          <p:nvPr>
            <p:ph type="subTitle" idx="1"/>
          </p:nvPr>
        </p:nvSpPr>
        <p:spPr>
          <a:xfrm flipH="1">
            <a:off x="1490925" y="2281349"/>
            <a:ext cx="2368200" cy="13989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solidFill>
                  <a:schemeClr val="dk1"/>
                </a:solidFill>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4">
  <p:cSld name="TITLE_ONLY_1">
    <p:spTree>
      <p:nvGrpSpPr>
        <p:cNvPr id="1" name="Shape 422"/>
        <p:cNvGrpSpPr/>
        <p:nvPr/>
      </p:nvGrpSpPr>
      <p:grpSpPr>
        <a:xfrm>
          <a:off x="0" y="0"/>
          <a:ext cx="0" cy="0"/>
          <a:chOff x="0" y="0"/>
          <a:chExt cx="0" cy="0"/>
        </a:xfrm>
      </p:grpSpPr>
      <p:sp>
        <p:nvSpPr>
          <p:cNvPr id="423" name="Google Shape;423;p35"/>
          <p:cNvSpPr txBox="1">
            <a:spLocks noGrp="1"/>
          </p:cNvSpPr>
          <p:nvPr>
            <p:ph type="title"/>
          </p:nvPr>
        </p:nvSpPr>
        <p:spPr>
          <a:xfrm>
            <a:off x="713225" y="539500"/>
            <a:ext cx="7338300" cy="667500"/>
          </a:xfrm>
          <a:prstGeom prst="rect">
            <a:avLst/>
          </a:prstGeom>
        </p:spPr>
        <p:txBody>
          <a:bodyPr spcFirstLastPara="1" wrap="square" lIns="91425" tIns="91425" rIns="91425" bIns="91425" anchor="t" anchorCtr="0">
            <a:noAutofit/>
          </a:bodyPr>
          <a:lstStyle>
            <a:lvl1pPr lvl="0" rtl="0">
              <a:spcBef>
                <a:spcPts val="0"/>
              </a:spcBef>
              <a:spcAft>
                <a:spcPts val="0"/>
              </a:spcAft>
              <a:buSzPts val="4000"/>
              <a:buNone/>
              <a:defRPr sz="4000"/>
            </a:lvl1pPr>
            <a:lvl2pPr lvl="1" rtl="0">
              <a:spcBef>
                <a:spcPts val="0"/>
              </a:spcBef>
              <a:spcAft>
                <a:spcPts val="0"/>
              </a:spcAft>
              <a:buClr>
                <a:schemeClr val="lt1"/>
              </a:buClr>
              <a:buSzPts val="6000"/>
              <a:buNone/>
              <a:defRPr>
                <a:solidFill>
                  <a:schemeClr val="lt1"/>
                </a:solidFill>
              </a:defRPr>
            </a:lvl2pPr>
            <a:lvl3pPr lvl="2" rtl="0">
              <a:spcBef>
                <a:spcPts val="0"/>
              </a:spcBef>
              <a:spcAft>
                <a:spcPts val="0"/>
              </a:spcAft>
              <a:buClr>
                <a:schemeClr val="lt1"/>
              </a:buClr>
              <a:buSzPts val="6000"/>
              <a:buNone/>
              <a:defRPr>
                <a:solidFill>
                  <a:schemeClr val="lt1"/>
                </a:solidFill>
              </a:defRPr>
            </a:lvl3pPr>
            <a:lvl4pPr lvl="3" rtl="0">
              <a:spcBef>
                <a:spcPts val="0"/>
              </a:spcBef>
              <a:spcAft>
                <a:spcPts val="0"/>
              </a:spcAft>
              <a:buClr>
                <a:schemeClr val="lt1"/>
              </a:buClr>
              <a:buSzPts val="6000"/>
              <a:buNone/>
              <a:defRPr>
                <a:solidFill>
                  <a:schemeClr val="lt1"/>
                </a:solidFill>
              </a:defRPr>
            </a:lvl4pPr>
            <a:lvl5pPr lvl="4" rtl="0">
              <a:spcBef>
                <a:spcPts val="0"/>
              </a:spcBef>
              <a:spcAft>
                <a:spcPts val="0"/>
              </a:spcAft>
              <a:buClr>
                <a:schemeClr val="lt1"/>
              </a:buClr>
              <a:buSzPts val="6000"/>
              <a:buNone/>
              <a:defRPr>
                <a:solidFill>
                  <a:schemeClr val="lt1"/>
                </a:solidFill>
              </a:defRPr>
            </a:lvl5pPr>
            <a:lvl6pPr lvl="5" rtl="0">
              <a:spcBef>
                <a:spcPts val="0"/>
              </a:spcBef>
              <a:spcAft>
                <a:spcPts val="0"/>
              </a:spcAft>
              <a:buClr>
                <a:schemeClr val="lt1"/>
              </a:buClr>
              <a:buSzPts val="6000"/>
              <a:buNone/>
              <a:defRPr>
                <a:solidFill>
                  <a:schemeClr val="lt1"/>
                </a:solidFill>
              </a:defRPr>
            </a:lvl6pPr>
            <a:lvl7pPr lvl="6" rtl="0">
              <a:spcBef>
                <a:spcPts val="0"/>
              </a:spcBef>
              <a:spcAft>
                <a:spcPts val="0"/>
              </a:spcAft>
              <a:buClr>
                <a:schemeClr val="lt1"/>
              </a:buClr>
              <a:buSzPts val="6000"/>
              <a:buNone/>
              <a:defRPr>
                <a:solidFill>
                  <a:schemeClr val="lt1"/>
                </a:solidFill>
              </a:defRPr>
            </a:lvl7pPr>
            <a:lvl8pPr lvl="7" rtl="0">
              <a:spcBef>
                <a:spcPts val="0"/>
              </a:spcBef>
              <a:spcAft>
                <a:spcPts val="0"/>
              </a:spcAft>
              <a:buClr>
                <a:schemeClr val="lt1"/>
              </a:buClr>
              <a:buSzPts val="6000"/>
              <a:buNone/>
              <a:defRPr>
                <a:solidFill>
                  <a:schemeClr val="lt1"/>
                </a:solidFill>
              </a:defRPr>
            </a:lvl8pPr>
            <a:lvl9pPr lvl="8" rtl="0">
              <a:spcBef>
                <a:spcPts val="0"/>
              </a:spcBef>
              <a:spcAft>
                <a:spcPts val="0"/>
              </a:spcAft>
              <a:buClr>
                <a:schemeClr val="lt1"/>
              </a:buClr>
              <a:buSzPts val="6000"/>
              <a:buNone/>
              <a:defRPr>
                <a:solidFill>
                  <a:schemeClr val="lt1"/>
                </a:solidFill>
              </a:defRPr>
            </a:lvl9pPr>
          </a:lstStyle>
          <a:p>
            <a:endParaRPr/>
          </a:p>
        </p:txBody>
      </p:sp>
      <p:sp>
        <p:nvSpPr>
          <p:cNvPr id="424" name="Google Shape;424;p35"/>
          <p:cNvSpPr/>
          <p:nvPr/>
        </p:nvSpPr>
        <p:spPr>
          <a:xfrm flipH="1">
            <a:off x="8230720"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5"/>
          <p:cNvSpPr/>
          <p:nvPr/>
        </p:nvSpPr>
        <p:spPr>
          <a:xfrm>
            <a:off x="880656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5"/>
          <p:cNvSpPr/>
          <p:nvPr/>
        </p:nvSpPr>
        <p:spPr>
          <a:xfrm>
            <a:off x="8101646" y="2086436"/>
            <a:ext cx="552790" cy="3291764"/>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5"/>
          <p:cNvSpPr/>
          <p:nvPr/>
        </p:nvSpPr>
        <p:spPr>
          <a:xfrm>
            <a:off x="8789548"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5"/>
          <p:cNvSpPr txBox="1">
            <a:spLocks noGrp="1"/>
          </p:cNvSpPr>
          <p:nvPr>
            <p:ph type="subTitle" idx="1"/>
          </p:nvPr>
        </p:nvSpPr>
        <p:spPr>
          <a:xfrm>
            <a:off x="2568625" y="2135274"/>
            <a:ext cx="4963800" cy="9360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29" name="Google Shape;429;p35"/>
          <p:cNvSpPr txBox="1">
            <a:spLocks noGrp="1"/>
          </p:cNvSpPr>
          <p:nvPr>
            <p:ph type="subTitle" idx="2"/>
          </p:nvPr>
        </p:nvSpPr>
        <p:spPr>
          <a:xfrm>
            <a:off x="2568625" y="3738724"/>
            <a:ext cx="4963800" cy="9369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30" name="Google Shape;430;p35"/>
          <p:cNvSpPr txBox="1">
            <a:spLocks noGrp="1"/>
          </p:cNvSpPr>
          <p:nvPr>
            <p:ph type="subTitle" idx="3"/>
          </p:nvPr>
        </p:nvSpPr>
        <p:spPr>
          <a:xfrm>
            <a:off x="2568625" y="1771125"/>
            <a:ext cx="2384400" cy="407100"/>
          </a:xfrm>
          <a:prstGeom prst="rect">
            <a:avLst/>
          </a:prstGeom>
          <a:noFill/>
        </p:spPr>
        <p:txBody>
          <a:bodyPr spcFirstLastPara="1" wrap="square" lIns="91425" tIns="91425" rIns="91425" bIns="91425" anchor="t" anchorCtr="0">
            <a:noAutofit/>
          </a:bodyPr>
          <a:lstStyle>
            <a:lvl1pPr lvl="0">
              <a:spcBef>
                <a:spcPts val="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1pPr>
            <a:lvl2pPr lvl="1">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2pPr>
            <a:lvl3pPr lvl="2">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3pPr>
            <a:lvl4pPr lvl="3">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4pPr>
            <a:lvl5pPr lvl="4">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5pPr>
            <a:lvl6pPr lvl="5">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6pPr>
            <a:lvl7pPr lvl="6">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7pPr>
            <a:lvl8pPr lvl="7">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8pPr>
            <a:lvl9pPr lvl="8">
              <a:spcBef>
                <a:spcPts val="1600"/>
              </a:spcBef>
              <a:spcAft>
                <a:spcPts val="1600"/>
              </a:spcAft>
              <a:buClr>
                <a:schemeClr val="dk2"/>
              </a:buClr>
              <a:buSzPts val="1800"/>
              <a:buFont typeface="Fjalla One"/>
              <a:buNone/>
              <a:defRPr sz="1800">
                <a:solidFill>
                  <a:schemeClr val="dk2"/>
                </a:solidFill>
                <a:latin typeface="Fjalla One"/>
                <a:ea typeface="Fjalla One"/>
                <a:cs typeface="Fjalla One"/>
                <a:sym typeface="Fjalla One"/>
              </a:defRPr>
            </a:lvl9pPr>
          </a:lstStyle>
          <a:p>
            <a:endParaRPr/>
          </a:p>
        </p:txBody>
      </p:sp>
      <p:sp>
        <p:nvSpPr>
          <p:cNvPr id="431" name="Google Shape;431;p35"/>
          <p:cNvSpPr txBox="1">
            <a:spLocks noGrp="1"/>
          </p:cNvSpPr>
          <p:nvPr>
            <p:ph type="subTitle" idx="4"/>
          </p:nvPr>
        </p:nvSpPr>
        <p:spPr>
          <a:xfrm>
            <a:off x="2568625" y="3377404"/>
            <a:ext cx="2384400" cy="4071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1pPr>
            <a:lvl2pPr lvl="1"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2pPr>
            <a:lvl3pPr lvl="2"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3pPr>
            <a:lvl4pPr lvl="3"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4pPr>
            <a:lvl5pPr lvl="4"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5pPr>
            <a:lvl6pPr lvl="5"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6pPr>
            <a:lvl7pPr lvl="6"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7pPr>
            <a:lvl8pPr lvl="7"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8pPr>
            <a:lvl9pPr lvl="8" rtl="0">
              <a:spcBef>
                <a:spcPts val="1600"/>
              </a:spcBef>
              <a:spcAft>
                <a:spcPts val="1600"/>
              </a:spcAft>
              <a:buClr>
                <a:schemeClr val="dk2"/>
              </a:buClr>
              <a:buSzPts val="1800"/>
              <a:buFont typeface="Fjalla One"/>
              <a:buNone/>
              <a:defRPr sz="1800">
                <a:solidFill>
                  <a:schemeClr val="dk2"/>
                </a:solidFill>
                <a:latin typeface="Fjalla One"/>
                <a:ea typeface="Fjalla One"/>
                <a:cs typeface="Fjalla One"/>
                <a:sym typeface="Fjalla 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Main point 1">
  <p:cSld name="MAIN_POINT_1">
    <p:spTree>
      <p:nvGrpSpPr>
        <p:cNvPr id="1" name="Shape 432"/>
        <p:cNvGrpSpPr/>
        <p:nvPr/>
      </p:nvGrpSpPr>
      <p:grpSpPr>
        <a:xfrm>
          <a:off x="0" y="0"/>
          <a:ext cx="0" cy="0"/>
          <a:chOff x="0" y="0"/>
          <a:chExt cx="0" cy="0"/>
        </a:xfrm>
      </p:grpSpPr>
      <p:sp>
        <p:nvSpPr>
          <p:cNvPr id="433" name="Google Shape;433;p36"/>
          <p:cNvSpPr txBox="1">
            <a:spLocks noGrp="1"/>
          </p:cNvSpPr>
          <p:nvPr>
            <p:ph type="title"/>
          </p:nvPr>
        </p:nvSpPr>
        <p:spPr>
          <a:xfrm>
            <a:off x="2331725" y="1263575"/>
            <a:ext cx="4765500" cy="2508300"/>
          </a:xfrm>
          <a:prstGeom prst="rect">
            <a:avLst/>
          </a:prstGeom>
        </p:spPr>
        <p:txBody>
          <a:bodyPr spcFirstLastPara="1" wrap="square" lIns="91425" tIns="91425" rIns="91425" bIns="91425" anchor="ctr" anchorCtr="0">
            <a:noAutofit/>
          </a:bodyPr>
          <a:lstStyle>
            <a:lvl1pPr lvl="0" rtl="0">
              <a:spcBef>
                <a:spcPts val="0"/>
              </a:spcBef>
              <a:spcAft>
                <a:spcPts val="0"/>
              </a:spcAft>
              <a:buSzPts val="5500"/>
              <a:buNone/>
              <a:defRPr sz="5500"/>
            </a:lvl1pPr>
            <a:lvl2pPr lvl="1"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9pPr>
          </a:lstStyle>
          <a:p>
            <a:endParaRPr/>
          </a:p>
        </p:txBody>
      </p:sp>
      <p:sp>
        <p:nvSpPr>
          <p:cNvPr id="434" name="Google Shape;434;p36"/>
          <p:cNvSpPr/>
          <p:nvPr/>
        </p:nvSpPr>
        <p:spPr>
          <a:xfrm rot="10800000" flipH="1">
            <a:off x="7238267" y="1616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6"/>
          <p:cNvSpPr/>
          <p:nvPr/>
        </p:nvSpPr>
        <p:spPr>
          <a:xfrm rot="10800000" flipH="1">
            <a:off x="7274207" y="-2277783"/>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6"/>
          <p:cNvSpPr/>
          <p:nvPr/>
        </p:nvSpPr>
        <p:spPr>
          <a:xfrm rot="10800000" flipH="1">
            <a:off x="7867776" y="2504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37" name="Google Shape;437;p36"/>
          <p:cNvSpPr/>
          <p:nvPr/>
        </p:nvSpPr>
        <p:spPr>
          <a:xfrm rot="10800000" flipH="1">
            <a:off x="8163893" y="-2982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38" name="Google Shape;438;p36"/>
          <p:cNvSpPr/>
          <p:nvPr/>
        </p:nvSpPr>
        <p:spPr>
          <a:xfrm rot="10800000" flipH="1">
            <a:off x="8614585" y="2244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39" name="Google Shape;439;p36"/>
          <p:cNvSpPr/>
          <p:nvPr/>
        </p:nvSpPr>
        <p:spPr>
          <a:xfrm rot="10800000" flipH="1">
            <a:off x="8648608" y="-1190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40" name="Google Shape;440;p36"/>
          <p:cNvSpPr txBox="1">
            <a:spLocks noGrp="1"/>
          </p:cNvSpPr>
          <p:nvPr>
            <p:ph type="subTitle" idx="1"/>
          </p:nvPr>
        </p:nvSpPr>
        <p:spPr>
          <a:xfrm>
            <a:off x="2349925" y="2871850"/>
            <a:ext cx="4535400" cy="10275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5">
  <p:cSld name="CUSTOM_10_1">
    <p:spTree>
      <p:nvGrpSpPr>
        <p:cNvPr id="1" name="Shape 441"/>
        <p:cNvGrpSpPr/>
        <p:nvPr/>
      </p:nvGrpSpPr>
      <p:grpSpPr>
        <a:xfrm>
          <a:off x="0" y="0"/>
          <a:ext cx="0" cy="0"/>
          <a:chOff x="0" y="0"/>
          <a:chExt cx="0" cy="0"/>
        </a:xfrm>
      </p:grpSpPr>
      <p:sp>
        <p:nvSpPr>
          <p:cNvPr id="442" name="Google Shape;442;p37"/>
          <p:cNvSpPr txBox="1">
            <a:spLocks noGrp="1"/>
          </p:cNvSpPr>
          <p:nvPr>
            <p:ph type="subTitle" idx="1"/>
          </p:nvPr>
        </p:nvSpPr>
        <p:spPr>
          <a:xfrm>
            <a:off x="1082000" y="2740525"/>
            <a:ext cx="1680000" cy="1417200"/>
          </a:xfrm>
          <a:prstGeom prst="rect">
            <a:avLst/>
          </a:prstGeom>
          <a:noFill/>
        </p:spPr>
        <p:txBody>
          <a:bodyPr spcFirstLastPara="1" wrap="square" lIns="91425" tIns="91425" rIns="91425" bIns="91425" anchor="t" anchorCtr="0">
            <a:noAutofit/>
          </a:bodyPr>
          <a:lstStyle>
            <a:lvl1pPr lvl="0" algn="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43" name="Google Shape;443;p37"/>
          <p:cNvSpPr txBox="1">
            <a:spLocks noGrp="1"/>
          </p:cNvSpPr>
          <p:nvPr>
            <p:ph type="subTitle" idx="2"/>
          </p:nvPr>
        </p:nvSpPr>
        <p:spPr>
          <a:xfrm>
            <a:off x="1069850" y="2370950"/>
            <a:ext cx="1680000" cy="4395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444" name="Google Shape;444;p37"/>
          <p:cNvSpPr txBox="1">
            <a:spLocks noGrp="1"/>
          </p:cNvSpPr>
          <p:nvPr>
            <p:ph type="subTitle" idx="3"/>
          </p:nvPr>
        </p:nvSpPr>
        <p:spPr>
          <a:xfrm>
            <a:off x="6394300" y="2739025"/>
            <a:ext cx="1680000" cy="14187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45" name="Google Shape;445;p37"/>
          <p:cNvSpPr txBox="1">
            <a:spLocks noGrp="1"/>
          </p:cNvSpPr>
          <p:nvPr>
            <p:ph type="subTitle" idx="4"/>
          </p:nvPr>
        </p:nvSpPr>
        <p:spPr>
          <a:xfrm>
            <a:off x="6394150" y="2370950"/>
            <a:ext cx="1680000" cy="4395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accent1"/>
              </a:buClr>
              <a:buSzPts val="1800"/>
              <a:buFont typeface="Fjalla One"/>
              <a:buNone/>
              <a:defRPr sz="1800">
                <a:solidFill>
                  <a:schemeClr val="lt2"/>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446" name="Google Shape;446;p37"/>
          <p:cNvSpPr txBox="1">
            <a:spLocks noGrp="1"/>
          </p:cNvSpPr>
          <p:nvPr>
            <p:ph type="title"/>
          </p:nvPr>
        </p:nvSpPr>
        <p:spPr>
          <a:xfrm>
            <a:off x="1207000" y="539500"/>
            <a:ext cx="6730200" cy="47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endParaRPr/>
          </a:p>
        </p:txBody>
      </p:sp>
      <p:sp>
        <p:nvSpPr>
          <p:cNvPr id="447" name="Google Shape;447;p37"/>
          <p:cNvSpPr/>
          <p:nvPr/>
        </p:nvSpPr>
        <p:spPr>
          <a:xfrm>
            <a:off x="8697623"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8" name="Google Shape;448;p37"/>
          <p:cNvGrpSpPr/>
          <p:nvPr/>
        </p:nvGrpSpPr>
        <p:grpSpPr>
          <a:xfrm>
            <a:off x="-371400" y="-655844"/>
            <a:ext cx="650453" cy="8561589"/>
            <a:chOff x="1064797" y="-1353613"/>
            <a:chExt cx="688238" cy="9049349"/>
          </a:xfrm>
        </p:grpSpPr>
        <p:sp>
          <p:nvSpPr>
            <p:cNvPr id="449" name="Google Shape;449;p37"/>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7"/>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1" name="Google Shape;451;p37"/>
          <p:cNvSpPr/>
          <p:nvPr/>
        </p:nvSpPr>
        <p:spPr>
          <a:xfrm>
            <a:off x="87083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37"/>
          <p:cNvSpPr/>
          <p:nvPr/>
        </p:nvSpPr>
        <p:spPr>
          <a:xfrm>
            <a:off x="979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53" name="Google Shape;453;p37"/>
          <p:cNvSpPr/>
          <p:nvPr/>
        </p:nvSpPr>
        <p:spPr>
          <a:xfrm>
            <a:off x="2680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54" name="Google Shape;454;p37"/>
          <p:cNvSpPr/>
          <p:nvPr/>
        </p:nvSpPr>
        <p:spPr>
          <a:xfrm>
            <a:off x="8231214" y="-47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5">
  <p:cSld name="CUSTOM_12_1_1">
    <p:spTree>
      <p:nvGrpSpPr>
        <p:cNvPr id="1" name="Shape 455"/>
        <p:cNvGrpSpPr/>
        <p:nvPr/>
      </p:nvGrpSpPr>
      <p:grpSpPr>
        <a:xfrm>
          <a:off x="0" y="0"/>
          <a:ext cx="0" cy="0"/>
          <a:chOff x="0" y="0"/>
          <a:chExt cx="0" cy="0"/>
        </a:xfrm>
      </p:grpSpPr>
      <p:sp>
        <p:nvSpPr>
          <p:cNvPr id="456" name="Google Shape;456;p38"/>
          <p:cNvSpPr txBox="1">
            <a:spLocks noGrp="1"/>
          </p:cNvSpPr>
          <p:nvPr>
            <p:ph type="title"/>
          </p:nvPr>
        </p:nvSpPr>
        <p:spPr>
          <a:xfrm flipH="1">
            <a:off x="1491000" y="1440600"/>
            <a:ext cx="3462000" cy="11757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2pPr>
            <a:lvl3pPr lvl="2"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3pPr>
            <a:lvl4pPr lvl="3"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4pPr>
            <a:lvl5pPr lvl="4"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5pPr>
            <a:lvl6pPr lvl="5"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6pPr>
            <a:lvl7pPr lvl="6"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7pPr>
            <a:lvl8pPr lvl="7"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8pPr>
            <a:lvl9pPr lvl="8"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9pPr>
          </a:lstStyle>
          <a:p>
            <a:endParaRPr/>
          </a:p>
        </p:txBody>
      </p:sp>
      <p:sp>
        <p:nvSpPr>
          <p:cNvPr id="457" name="Google Shape;457;p38"/>
          <p:cNvSpPr/>
          <p:nvPr/>
        </p:nvSpPr>
        <p:spPr>
          <a:xfrm flipH="1">
            <a:off x="88634" y="-9992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8"/>
          <p:cNvSpPr/>
          <p:nvPr/>
        </p:nvSpPr>
        <p:spPr>
          <a:xfrm flipH="1">
            <a:off x="-523800"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9" name="Google Shape;459;p38"/>
          <p:cNvGrpSpPr/>
          <p:nvPr/>
        </p:nvGrpSpPr>
        <p:grpSpPr>
          <a:xfrm flipH="1">
            <a:off x="8779445" y="-655844"/>
            <a:ext cx="650453" cy="8561589"/>
            <a:chOff x="1064797" y="-1353613"/>
            <a:chExt cx="688238" cy="9049349"/>
          </a:xfrm>
        </p:grpSpPr>
        <p:sp>
          <p:nvSpPr>
            <p:cNvPr id="460" name="Google Shape;460;p38"/>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8"/>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2" name="Google Shape;462;p38"/>
          <p:cNvSpPr/>
          <p:nvPr/>
        </p:nvSpPr>
        <p:spPr>
          <a:xfrm flipH="1">
            <a:off x="-407811"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8"/>
          <p:cNvSpPr/>
          <p:nvPr/>
        </p:nvSpPr>
        <p:spPr>
          <a:xfrm flipH="1">
            <a:off x="8039581"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64" name="Google Shape;464;p38"/>
          <p:cNvSpPr/>
          <p:nvPr/>
        </p:nvSpPr>
        <p:spPr>
          <a:xfrm flipH="1">
            <a:off x="8144382"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65" name="Google Shape;465;p38"/>
          <p:cNvSpPr txBox="1">
            <a:spLocks noGrp="1"/>
          </p:cNvSpPr>
          <p:nvPr>
            <p:ph type="subTitle" idx="1"/>
          </p:nvPr>
        </p:nvSpPr>
        <p:spPr>
          <a:xfrm flipH="1">
            <a:off x="1491000" y="2357550"/>
            <a:ext cx="3081000" cy="2318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solidFill>
                  <a:schemeClr val="dk1"/>
                </a:solidFill>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wo columns 6">
  <p:cSld name="CUSTOM_2_1">
    <p:spTree>
      <p:nvGrpSpPr>
        <p:cNvPr id="1" name="Shape 466"/>
        <p:cNvGrpSpPr/>
        <p:nvPr/>
      </p:nvGrpSpPr>
      <p:grpSpPr>
        <a:xfrm>
          <a:off x="0" y="0"/>
          <a:ext cx="0" cy="0"/>
          <a:chOff x="0" y="0"/>
          <a:chExt cx="0" cy="0"/>
        </a:xfrm>
      </p:grpSpPr>
      <p:sp>
        <p:nvSpPr>
          <p:cNvPr id="467" name="Google Shape;467;p39"/>
          <p:cNvSpPr txBox="1">
            <a:spLocks noGrp="1"/>
          </p:cNvSpPr>
          <p:nvPr>
            <p:ph type="subTitle" idx="1"/>
          </p:nvPr>
        </p:nvSpPr>
        <p:spPr>
          <a:xfrm>
            <a:off x="2753575" y="3727035"/>
            <a:ext cx="2589000" cy="7614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200"/>
              <a:buFont typeface="Roboto"/>
              <a:buNone/>
              <a:defRPr sz="1200">
                <a:latin typeface="Roboto"/>
                <a:ea typeface="Roboto"/>
                <a:cs typeface="Roboto"/>
                <a:sym typeface="Roboto"/>
              </a:defRPr>
            </a:lvl2pPr>
            <a:lvl3pPr lvl="2" rtl="0">
              <a:spcBef>
                <a:spcPts val="1600"/>
              </a:spcBef>
              <a:spcAft>
                <a:spcPts val="0"/>
              </a:spcAft>
              <a:buSzPts val="1200"/>
              <a:buFont typeface="Roboto"/>
              <a:buNone/>
              <a:defRPr sz="1200">
                <a:latin typeface="Roboto"/>
                <a:ea typeface="Roboto"/>
                <a:cs typeface="Roboto"/>
                <a:sym typeface="Roboto"/>
              </a:defRPr>
            </a:lvl3pPr>
            <a:lvl4pPr lvl="3" rtl="0">
              <a:spcBef>
                <a:spcPts val="1600"/>
              </a:spcBef>
              <a:spcAft>
                <a:spcPts val="0"/>
              </a:spcAft>
              <a:buSzPts val="1200"/>
              <a:buFont typeface="Roboto"/>
              <a:buNone/>
              <a:defRPr sz="1200">
                <a:latin typeface="Roboto"/>
                <a:ea typeface="Roboto"/>
                <a:cs typeface="Roboto"/>
                <a:sym typeface="Roboto"/>
              </a:defRPr>
            </a:lvl4pPr>
            <a:lvl5pPr lvl="4" rtl="0">
              <a:spcBef>
                <a:spcPts val="1600"/>
              </a:spcBef>
              <a:spcAft>
                <a:spcPts val="0"/>
              </a:spcAft>
              <a:buSzPts val="1200"/>
              <a:buFont typeface="Roboto"/>
              <a:buNone/>
              <a:defRPr sz="1200">
                <a:latin typeface="Roboto"/>
                <a:ea typeface="Roboto"/>
                <a:cs typeface="Roboto"/>
                <a:sym typeface="Roboto"/>
              </a:defRPr>
            </a:lvl5pPr>
            <a:lvl6pPr lvl="5" rtl="0">
              <a:spcBef>
                <a:spcPts val="1600"/>
              </a:spcBef>
              <a:spcAft>
                <a:spcPts val="0"/>
              </a:spcAft>
              <a:buSzPts val="1200"/>
              <a:buFont typeface="Roboto"/>
              <a:buNone/>
              <a:defRPr sz="1200">
                <a:latin typeface="Roboto"/>
                <a:ea typeface="Roboto"/>
                <a:cs typeface="Roboto"/>
                <a:sym typeface="Roboto"/>
              </a:defRPr>
            </a:lvl6pPr>
            <a:lvl7pPr lvl="6" rtl="0">
              <a:spcBef>
                <a:spcPts val="1600"/>
              </a:spcBef>
              <a:spcAft>
                <a:spcPts val="0"/>
              </a:spcAft>
              <a:buSzPts val="1200"/>
              <a:buFont typeface="Roboto"/>
              <a:buNone/>
              <a:defRPr sz="1200">
                <a:latin typeface="Roboto"/>
                <a:ea typeface="Roboto"/>
                <a:cs typeface="Roboto"/>
                <a:sym typeface="Roboto"/>
              </a:defRPr>
            </a:lvl7pPr>
            <a:lvl8pPr lvl="7" rtl="0">
              <a:spcBef>
                <a:spcPts val="1600"/>
              </a:spcBef>
              <a:spcAft>
                <a:spcPts val="0"/>
              </a:spcAft>
              <a:buSzPts val="1200"/>
              <a:buFont typeface="Roboto"/>
              <a:buNone/>
              <a:defRPr sz="1200">
                <a:latin typeface="Roboto"/>
                <a:ea typeface="Roboto"/>
                <a:cs typeface="Roboto"/>
                <a:sym typeface="Roboto"/>
              </a:defRPr>
            </a:lvl8pPr>
            <a:lvl9pPr lvl="8" rtl="0">
              <a:spcBef>
                <a:spcPts val="1600"/>
              </a:spcBef>
              <a:spcAft>
                <a:spcPts val="1600"/>
              </a:spcAft>
              <a:buSzPts val="1200"/>
              <a:buFont typeface="Roboto"/>
              <a:buNone/>
              <a:defRPr sz="1200">
                <a:latin typeface="Roboto"/>
                <a:ea typeface="Roboto"/>
                <a:cs typeface="Roboto"/>
                <a:sym typeface="Roboto"/>
              </a:defRPr>
            </a:lvl9pPr>
          </a:lstStyle>
          <a:p>
            <a:endParaRPr/>
          </a:p>
        </p:txBody>
      </p:sp>
      <p:sp>
        <p:nvSpPr>
          <p:cNvPr id="468" name="Google Shape;468;p39"/>
          <p:cNvSpPr txBox="1">
            <a:spLocks noGrp="1"/>
          </p:cNvSpPr>
          <p:nvPr>
            <p:ph type="subTitle" idx="2"/>
          </p:nvPr>
        </p:nvSpPr>
        <p:spPr>
          <a:xfrm>
            <a:off x="2779397" y="3376525"/>
            <a:ext cx="2537400" cy="3657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2pPr>
            <a:lvl3pPr lvl="2"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3pPr>
            <a:lvl4pPr lvl="3"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4pPr>
            <a:lvl5pPr lvl="4"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5pPr>
            <a:lvl6pPr lvl="5"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6pPr>
            <a:lvl7pPr lvl="6"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7pPr>
            <a:lvl8pPr lvl="7"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8pPr>
            <a:lvl9pPr lvl="8" rtl="0">
              <a:spcBef>
                <a:spcPts val="1600"/>
              </a:spcBef>
              <a:spcAft>
                <a:spcPts val="1600"/>
              </a:spcAft>
              <a:buClr>
                <a:schemeClr val="accent1"/>
              </a:buClr>
              <a:buSzPts val="1800"/>
              <a:buFont typeface="Fjalla One"/>
              <a:buNone/>
              <a:defRPr sz="1800">
                <a:solidFill>
                  <a:schemeClr val="accent1"/>
                </a:solidFill>
                <a:latin typeface="Fjalla One"/>
                <a:ea typeface="Fjalla One"/>
                <a:cs typeface="Fjalla One"/>
                <a:sym typeface="Fjalla One"/>
              </a:defRPr>
            </a:lvl9pPr>
          </a:lstStyle>
          <a:p>
            <a:endParaRPr/>
          </a:p>
        </p:txBody>
      </p:sp>
      <p:sp>
        <p:nvSpPr>
          <p:cNvPr id="469" name="Google Shape;469;p39"/>
          <p:cNvSpPr txBox="1">
            <a:spLocks noGrp="1"/>
          </p:cNvSpPr>
          <p:nvPr>
            <p:ph type="subTitle" idx="3"/>
          </p:nvPr>
        </p:nvSpPr>
        <p:spPr>
          <a:xfrm>
            <a:off x="3574075" y="2155620"/>
            <a:ext cx="2589000" cy="564900"/>
          </a:xfrm>
          <a:prstGeom prst="rect">
            <a:avLst/>
          </a:prstGeom>
          <a:noFill/>
        </p:spPr>
        <p:txBody>
          <a:bodyPr spcFirstLastPara="1" wrap="square" lIns="91425" tIns="91425" rIns="91425" bIns="91425" anchor="t" anchorCtr="0">
            <a:noAutofit/>
          </a:bodyPr>
          <a:lstStyle>
            <a:lvl1pPr lvl="0" algn="r" rtl="0">
              <a:spcBef>
                <a:spcPts val="0"/>
              </a:spcBef>
              <a:spcAft>
                <a:spcPts val="0"/>
              </a:spcAft>
              <a:buSzPts val="1400"/>
              <a:buNone/>
              <a:defRPr/>
            </a:lvl1pPr>
            <a:lvl2pPr lvl="1" algn="r" rtl="0">
              <a:spcBef>
                <a:spcPts val="1600"/>
              </a:spcBef>
              <a:spcAft>
                <a:spcPts val="0"/>
              </a:spcAft>
              <a:buSzPts val="1200"/>
              <a:buFont typeface="Roboto"/>
              <a:buNone/>
              <a:defRPr sz="1200">
                <a:latin typeface="Roboto"/>
                <a:ea typeface="Roboto"/>
                <a:cs typeface="Roboto"/>
                <a:sym typeface="Roboto"/>
              </a:defRPr>
            </a:lvl2pPr>
            <a:lvl3pPr lvl="2" algn="r" rtl="0">
              <a:spcBef>
                <a:spcPts val="1600"/>
              </a:spcBef>
              <a:spcAft>
                <a:spcPts val="0"/>
              </a:spcAft>
              <a:buSzPts val="1200"/>
              <a:buFont typeface="Roboto"/>
              <a:buNone/>
              <a:defRPr sz="1200">
                <a:latin typeface="Roboto"/>
                <a:ea typeface="Roboto"/>
                <a:cs typeface="Roboto"/>
                <a:sym typeface="Roboto"/>
              </a:defRPr>
            </a:lvl3pPr>
            <a:lvl4pPr lvl="3" algn="r" rtl="0">
              <a:spcBef>
                <a:spcPts val="1600"/>
              </a:spcBef>
              <a:spcAft>
                <a:spcPts val="0"/>
              </a:spcAft>
              <a:buSzPts val="1200"/>
              <a:buFont typeface="Roboto"/>
              <a:buNone/>
              <a:defRPr sz="1200">
                <a:latin typeface="Roboto"/>
                <a:ea typeface="Roboto"/>
                <a:cs typeface="Roboto"/>
                <a:sym typeface="Roboto"/>
              </a:defRPr>
            </a:lvl4pPr>
            <a:lvl5pPr lvl="4" algn="r" rtl="0">
              <a:spcBef>
                <a:spcPts val="1600"/>
              </a:spcBef>
              <a:spcAft>
                <a:spcPts val="0"/>
              </a:spcAft>
              <a:buSzPts val="1200"/>
              <a:buFont typeface="Roboto"/>
              <a:buNone/>
              <a:defRPr sz="1200">
                <a:latin typeface="Roboto"/>
                <a:ea typeface="Roboto"/>
                <a:cs typeface="Roboto"/>
                <a:sym typeface="Roboto"/>
              </a:defRPr>
            </a:lvl5pPr>
            <a:lvl6pPr lvl="5" algn="r" rtl="0">
              <a:spcBef>
                <a:spcPts val="1600"/>
              </a:spcBef>
              <a:spcAft>
                <a:spcPts val="0"/>
              </a:spcAft>
              <a:buSzPts val="1200"/>
              <a:buFont typeface="Roboto"/>
              <a:buNone/>
              <a:defRPr sz="1200">
                <a:latin typeface="Roboto"/>
                <a:ea typeface="Roboto"/>
                <a:cs typeface="Roboto"/>
                <a:sym typeface="Roboto"/>
              </a:defRPr>
            </a:lvl6pPr>
            <a:lvl7pPr lvl="6" algn="r" rtl="0">
              <a:spcBef>
                <a:spcPts val="1600"/>
              </a:spcBef>
              <a:spcAft>
                <a:spcPts val="0"/>
              </a:spcAft>
              <a:buSzPts val="1200"/>
              <a:buFont typeface="Roboto"/>
              <a:buNone/>
              <a:defRPr sz="1200">
                <a:latin typeface="Roboto"/>
                <a:ea typeface="Roboto"/>
                <a:cs typeface="Roboto"/>
                <a:sym typeface="Roboto"/>
              </a:defRPr>
            </a:lvl7pPr>
            <a:lvl8pPr lvl="7" algn="r" rtl="0">
              <a:spcBef>
                <a:spcPts val="1600"/>
              </a:spcBef>
              <a:spcAft>
                <a:spcPts val="0"/>
              </a:spcAft>
              <a:buSzPts val="1200"/>
              <a:buFont typeface="Roboto"/>
              <a:buNone/>
              <a:defRPr sz="1200">
                <a:latin typeface="Roboto"/>
                <a:ea typeface="Roboto"/>
                <a:cs typeface="Roboto"/>
                <a:sym typeface="Roboto"/>
              </a:defRPr>
            </a:lvl8pPr>
            <a:lvl9pPr lvl="8" algn="r" rtl="0">
              <a:spcBef>
                <a:spcPts val="1600"/>
              </a:spcBef>
              <a:spcAft>
                <a:spcPts val="1600"/>
              </a:spcAft>
              <a:buSzPts val="1200"/>
              <a:buFont typeface="Roboto"/>
              <a:buNone/>
              <a:defRPr sz="1200">
                <a:latin typeface="Roboto"/>
                <a:ea typeface="Roboto"/>
                <a:cs typeface="Roboto"/>
                <a:sym typeface="Roboto"/>
              </a:defRPr>
            </a:lvl9pPr>
          </a:lstStyle>
          <a:p>
            <a:endParaRPr/>
          </a:p>
        </p:txBody>
      </p:sp>
      <p:sp>
        <p:nvSpPr>
          <p:cNvPr id="470" name="Google Shape;470;p39"/>
          <p:cNvSpPr txBox="1">
            <a:spLocks noGrp="1"/>
          </p:cNvSpPr>
          <p:nvPr>
            <p:ph type="subTitle" idx="4"/>
          </p:nvPr>
        </p:nvSpPr>
        <p:spPr>
          <a:xfrm>
            <a:off x="3599898" y="1805100"/>
            <a:ext cx="2537400" cy="3657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2pPr>
            <a:lvl3pPr lvl="2"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3pPr>
            <a:lvl4pPr lvl="3"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4pPr>
            <a:lvl5pPr lvl="4"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5pPr>
            <a:lvl6pPr lvl="5"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6pPr>
            <a:lvl7pPr lvl="6"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7pPr>
            <a:lvl8pPr lvl="7"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8pPr>
            <a:lvl9pPr lvl="8" algn="r" rtl="0">
              <a:spcBef>
                <a:spcPts val="1600"/>
              </a:spcBef>
              <a:spcAft>
                <a:spcPts val="1600"/>
              </a:spcAft>
              <a:buClr>
                <a:schemeClr val="accent1"/>
              </a:buClr>
              <a:buSzPts val="1800"/>
              <a:buFont typeface="Fjalla One"/>
              <a:buNone/>
              <a:defRPr sz="1800">
                <a:solidFill>
                  <a:schemeClr val="accent1"/>
                </a:solidFill>
                <a:latin typeface="Fjalla One"/>
                <a:ea typeface="Fjalla One"/>
                <a:cs typeface="Fjalla One"/>
                <a:sym typeface="Fjalla One"/>
              </a:defRPr>
            </a:lvl9pPr>
          </a:lstStyle>
          <a:p>
            <a:endParaRPr/>
          </a:p>
        </p:txBody>
      </p:sp>
      <p:sp>
        <p:nvSpPr>
          <p:cNvPr id="471" name="Google Shape;471;p39"/>
          <p:cNvSpPr txBox="1">
            <a:spLocks noGrp="1"/>
          </p:cNvSpPr>
          <p:nvPr>
            <p:ph type="title"/>
          </p:nvPr>
        </p:nvSpPr>
        <p:spPr>
          <a:xfrm>
            <a:off x="713225" y="539500"/>
            <a:ext cx="7699200" cy="6858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Clr>
                <a:schemeClr val="lt2"/>
              </a:buClr>
              <a:buSzPts val="4000"/>
              <a:buNone/>
              <a:defRPr sz="4000">
                <a:solidFill>
                  <a:schemeClr val="lt2"/>
                </a:solidFill>
              </a:defRPr>
            </a:lvl1pPr>
            <a:lvl2pPr lvl="1" rtl="0">
              <a:spcBef>
                <a:spcPts val="0"/>
              </a:spcBef>
              <a:spcAft>
                <a:spcPts val="0"/>
              </a:spcAft>
              <a:buSzPts val="4500"/>
              <a:buFont typeface="Fjalla One"/>
              <a:buNone/>
              <a:defRPr sz="4500">
                <a:latin typeface="Fjalla One"/>
                <a:ea typeface="Fjalla One"/>
                <a:cs typeface="Fjalla One"/>
                <a:sym typeface="Fjalla One"/>
              </a:defRPr>
            </a:lvl2pPr>
            <a:lvl3pPr lvl="2" rtl="0">
              <a:spcBef>
                <a:spcPts val="0"/>
              </a:spcBef>
              <a:spcAft>
                <a:spcPts val="0"/>
              </a:spcAft>
              <a:buSzPts val="4500"/>
              <a:buFont typeface="Fjalla One"/>
              <a:buNone/>
              <a:defRPr sz="4500">
                <a:latin typeface="Fjalla One"/>
                <a:ea typeface="Fjalla One"/>
                <a:cs typeface="Fjalla One"/>
                <a:sym typeface="Fjalla One"/>
              </a:defRPr>
            </a:lvl3pPr>
            <a:lvl4pPr lvl="3" rtl="0">
              <a:spcBef>
                <a:spcPts val="0"/>
              </a:spcBef>
              <a:spcAft>
                <a:spcPts val="0"/>
              </a:spcAft>
              <a:buSzPts val="4500"/>
              <a:buFont typeface="Fjalla One"/>
              <a:buNone/>
              <a:defRPr sz="4500">
                <a:latin typeface="Fjalla One"/>
                <a:ea typeface="Fjalla One"/>
                <a:cs typeface="Fjalla One"/>
                <a:sym typeface="Fjalla One"/>
              </a:defRPr>
            </a:lvl4pPr>
            <a:lvl5pPr lvl="4" rtl="0">
              <a:spcBef>
                <a:spcPts val="0"/>
              </a:spcBef>
              <a:spcAft>
                <a:spcPts val="0"/>
              </a:spcAft>
              <a:buSzPts val="4500"/>
              <a:buFont typeface="Fjalla One"/>
              <a:buNone/>
              <a:defRPr sz="4500">
                <a:latin typeface="Fjalla One"/>
                <a:ea typeface="Fjalla One"/>
                <a:cs typeface="Fjalla One"/>
                <a:sym typeface="Fjalla One"/>
              </a:defRPr>
            </a:lvl5pPr>
            <a:lvl6pPr lvl="5" rtl="0">
              <a:spcBef>
                <a:spcPts val="0"/>
              </a:spcBef>
              <a:spcAft>
                <a:spcPts val="0"/>
              </a:spcAft>
              <a:buSzPts val="4500"/>
              <a:buFont typeface="Fjalla One"/>
              <a:buNone/>
              <a:defRPr sz="4500">
                <a:latin typeface="Fjalla One"/>
                <a:ea typeface="Fjalla One"/>
                <a:cs typeface="Fjalla One"/>
                <a:sym typeface="Fjalla One"/>
              </a:defRPr>
            </a:lvl6pPr>
            <a:lvl7pPr lvl="6" rtl="0">
              <a:spcBef>
                <a:spcPts val="0"/>
              </a:spcBef>
              <a:spcAft>
                <a:spcPts val="0"/>
              </a:spcAft>
              <a:buSzPts val="4500"/>
              <a:buFont typeface="Fjalla One"/>
              <a:buNone/>
              <a:defRPr sz="4500">
                <a:latin typeface="Fjalla One"/>
                <a:ea typeface="Fjalla One"/>
                <a:cs typeface="Fjalla One"/>
                <a:sym typeface="Fjalla One"/>
              </a:defRPr>
            </a:lvl7pPr>
            <a:lvl8pPr lvl="7" rtl="0">
              <a:spcBef>
                <a:spcPts val="0"/>
              </a:spcBef>
              <a:spcAft>
                <a:spcPts val="0"/>
              </a:spcAft>
              <a:buSzPts val="4500"/>
              <a:buFont typeface="Fjalla One"/>
              <a:buNone/>
              <a:defRPr sz="4500">
                <a:latin typeface="Fjalla One"/>
                <a:ea typeface="Fjalla One"/>
                <a:cs typeface="Fjalla One"/>
                <a:sym typeface="Fjalla One"/>
              </a:defRPr>
            </a:lvl8pPr>
            <a:lvl9pPr lvl="8" rtl="0">
              <a:spcBef>
                <a:spcPts val="0"/>
              </a:spcBef>
              <a:spcAft>
                <a:spcPts val="0"/>
              </a:spcAft>
              <a:buSzPts val="4500"/>
              <a:buFont typeface="Fjalla One"/>
              <a:buNone/>
              <a:defRPr sz="4500">
                <a:latin typeface="Fjalla One"/>
                <a:ea typeface="Fjalla One"/>
                <a:cs typeface="Fjalla One"/>
                <a:sym typeface="Fjalla 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6"/>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1">
  <p:cSld name="BIG_NUMBER_2">
    <p:spTree>
      <p:nvGrpSpPr>
        <p:cNvPr id="1" name="Shape 472"/>
        <p:cNvGrpSpPr/>
        <p:nvPr/>
      </p:nvGrpSpPr>
      <p:grpSpPr>
        <a:xfrm>
          <a:off x="0" y="0"/>
          <a:ext cx="0" cy="0"/>
          <a:chOff x="0" y="0"/>
          <a:chExt cx="0" cy="0"/>
        </a:xfrm>
      </p:grpSpPr>
      <p:sp>
        <p:nvSpPr>
          <p:cNvPr id="473" name="Google Shape;473;p40"/>
          <p:cNvSpPr/>
          <p:nvPr/>
        </p:nvSpPr>
        <p:spPr>
          <a:xfrm rot="10800000" flipH="1">
            <a:off x="7432732" y="-1128458"/>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0"/>
          <p:cNvSpPr/>
          <p:nvPr/>
        </p:nvSpPr>
        <p:spPr>
          <a:xfrm rot="10800000" flipH="1">
            <a:off x="7943976" y="3647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5" name="Google Shape;475;p40"/>
          <p:cNvSpPr/>
          <p:nvPr/>
        </p:nvSpPr>
        <p:spPr>
          <a:xfrm rot="10800000" flipH="1">
            <a:off x="8240093" y="-1839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6" name="Google Shape;476;p40"/>
          <p:cNvSpPr/>
          <p:nvPr/>
        </p:nvSpPr>
        <p:spPr>
          <a:xfrm rot="10800000" flipH="1">
            <a:off x="8690785" y="3387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7" name="Google Shape;477;p40"/>
          <p:cNvSpPr/>
          <p:nvPr/>
        </p:nvSpPr>
        <p:spPr>
          <a:xfrm rot="10800000" flipH="1">
            <a:off x="8724808" y="-47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8" name="Google Shape;478;p40"/>
          <p:cNvSpPr/>
          <p:nvPr/>
        </p:nvSpPr>
        <p:spPr>
          <a:xfrm>
            <a:off x="-334158" y="-916520"/>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40"/>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40"/>
          <p:cNvSpPr/>
          <p:nvPr/>
        </p:nvSpPr>
        <p:spPr>
          <a:xfrm>
            <a:off x="219151" y="-1391835"/>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81" name="Google Shape;481;p40"/>
          <p:cNvSpPr/>
          <p:nvPr/>
        </p:nvSpPr>
        <p:spPr>
          <a:xfrm>
            <a:off x="515268" y="2711957"/>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82" name="Google Shape;482;p40"/>
          <p:cNvSpPr txBox="1">
            <a:spLocks noGrp="1"/>
          </p:cNvSpPr>
          <p:nvPr>
            <p:ph type="title" hasCustomPrompt="1"/>
          </p:nvPr>
        </p:nvSpPr>
        <p:spPr>
          <a:xfrm>
            <a:off x="1333450" y="1153125"/>
            <a:ext cx="64770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9000"/>
              <a:buNone/>
              <a:defRPr sz="9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83" name="Google Shape;483;p40"/>
          <p:cNvSpPr txBox="1">
            <a:spLocks noGrp="1"/>
          </p:cNvSpPr>
          <p:nvPr>
            <p:ph type="subTitle" idx="1"/>
          </p:nvPr>
        </p:nvSpPr>
        <p:spPr>
          <a:xfrm>
            <a:off x="3200200" y="3431775"/>
            <a:ext cx="27435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484" name="Google Shape;484;p40"/>
          <p:cNvSpPr/>
          <p:nvPr/>
        </p:nvSpPr>
        <p:spPr>
          <a:xfrm>
            <a:off x="965960" y="-1214139"/>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85" name="Google Shape;485;p40"/>
          <p:cNvSpPr/>
          <p:nvPr/>
        </p:nvSpPr>
        <p:spPr>
          <a:xfrm>
            <a:off x="1076174" y="3059925"/>
            <a:ext cx="863442" cy="3137748"/>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ackground">
  <p:cSld name="CUSTOM_16">
    <p:spTree>
      <p:nvGrpSpPr>
        <p:cNvPr id="1" name="Shape 499"/>
        <p:cNvGrpSpPr/>
        <p:nvPr/>
      </p:nvGrpSpPr>
      <p:grpSpPr>
        <a:xfrm>
          <a:off x="0" y="0"/>
          <a:ext cx="0" cy="0"/>
          <a:chOff x="0" y="0"/>
          <a:chExt cx="0" cy="0"/>
        </a:xfrm>
      </p:grpSpPr>
      <p:sp>
        <p:nvSpPr>
          <p:cNvPr id="500" name="Google Shape;500;p42"/>
          <p:cNvSpPr/>
          <p:nvPr/>
        </p:nvSpPr>
        <p:spPr>
          <a:xfrm>
            <a:off x="7880099" y="-11516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42"/>
          <p:cNvSpPr/>
          <p:nvPr/>
        </p:nvSpPr>
        <p:spPr>
          <a:xfrm>
            <a:off x="8469023" y="-31372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42"/>
          <p:cNvSpPr/>
          <p:nvPr/>
        </p:nvSpPr>
        <p:spPr>
          <a:xfrm>
            <a:off x="7665416" y="3679956"/>
            <a:ext cx="937365" cy="3889322"/>
          </a:xfrm>
          <a:custGeom>
            <a:avLst/>
            <a:gdLst/>
            <a:ahLst/>
            <a:cxnLst/>
            <a:rect l="l" t="t" r="r" b="b"/>
            <a:pathLst>
              <a:path w="16273" h="67915" extrusionOk="0">
                <a:moveTo>
                  <a:pt x="8175" y="1"/>
                </a:moveTo>
                <a:cubicBezTo>
                  <a:pt x="7393" y="1"/>
                  <a:pt x="6609" y="454"/>
                  <a:pt x="6070" y="1360"/>
                </a:cubicBezTo>
                <a:cubicBezTo>
                  <a:pt x="5377" y="2480"/>
                  <a:pt x="5092" y="3743"/>
                  <a:pt x="5031" y="5026"/>
                </a:cubicBezTo>
                <a:cubicBezTo>
                  <a:pt x="4807" y="10402"/>
                  <a:pt x="5214" y="15494"/>
                  <a:pt x="5825" y="20850"/>
                </a:cubicBezTo>
                <a:cubicBezTo>
                  <a:pt x="6477" y="26532"/>
                  <a:pt x="7108" y="32234"/>
                  <a:pt x="7047" y="37977"/>
                </a:cubicBezTo>
                <a:cubicBezTo>
                  <a:pt x="7006" y="40828"/>
                  <a:pt x="7067" y="43700"/>
                  <a:pt x="7027" y="46551"/>
                </a:cubicBezTo>
                <a:cubicBezTo>
                  <a:pt x="7006" y="47366"/>
                  <a:pt x="6823" y="48201"/>
                  <a:pt x="6640" y="49015"/>
                </a:cubicBezTo>
                <a:cubicBezTo>
                  <a:pt x="6518" y="49545"/>
                  <a:pt x="6151" y="49952"/>
                  <a:pt x="5601" y="50136"/>
                </a:cubicBezTo>
                <a:cubicBezTo>
                  <a:pt x="2709" y="51032"/>
                  <a:pt x="1202" y="53129"/>
                  <a:pt x="612" y="55980"/>
                </a:cubicBezTo>
                <a:cubicBezTo>
                  <a:pt x="1" y="58974"/>
                  <a:pt x="408" y="61907"/>
                  <a:pt x="1182" y="64799"/>
                </a:cubicBezTo>
                <a:cubicBezTo>
                  <a:pt x="1467" y="65878"/>
                  <a:pt x="1833" y="66917"/>
                  <a:pt x="2261" y="67915"/>
                </a:cubicBezTo>
                <a:lnTo>
                  <a:pt x="14053" y="67915"/>
                </a:lnTo>
                <a:cubicBezTo>
                  <a:pt x="14175" y="67609"/>
                  <a:pt x="14297" y="67324"/>
                  <a:pt x="14419" y="67019"/>
                </a:cubicBezTo>
                <a:cubicBezTo>
                  <a:pt x="15662" y="63801"/>
                  <a:pt x="16273" y="60481"/>
                  <a:pt x="15906" y="57019"/>
                </a:cubicBezTo>
                <a:cubicBezTo>
                  <a:pt x="15743" y="55492"/>
                  <a:pt x="15275" y="54046"/>
                  <a:pt x="14399" y="52763"/>
                </a:cubicBezTo>
                <a:cubicBezTo>
                  <a:pt x="13544" y="51541"/>
                  <a:pt x="12403" y="50685"/>
                  <a:pt x="10998" y="50237"/>
                </a:cubicBezTo>
                <a:cubicBezTo>
                  <a:pt x="10244" y="49993"/>
                  <a:pt x="9776" y="49525"/>
                  <a:pt x="9613" y="48812"/>
                </a:cubicBezTo>
                <a:cubicBezTo>
                  <a:pt x="9450" y="48038"/>
                  <a:pt x="9348" y="47244"/>
                  <a:pt x="9328" y="46470"/>
                </a:cubicBezTo>
                <a:cubicBezTo>
                  <a:pt x="9267" y="44902"/>
                  <a:pt x="9308" y="43333"/>
                  <a:pt x="9308" y="41745"/>
                </a:cubicBezTo>
                <a:cubicBezTo>
                  <a:pt x="9308" y="39260"/>
                  <a:pt x="9226" y="36755"/>
                  <a:pt x="9369" y="34271"/>
                </a:cubicBezTo>
                <a:cubicBezTo>
                  <a:pt x="9572" y="30625"/>
                  <a:pt x="9919" y="27000"/>
                  <a:pt x="10244" y="23375"/>
                </a:cubicBezTo>
                <a:cubicBezTo>
                  <a:pt x="10346" y="21970"/>
                  <a:pt x="10550" y="20565"/>
                  <a:pt x="10672" y="19139"/>
                </a:cubicBezTo>
                <a:cubicBezTo>
                  <a:pt x="10917" y="16451"/>
                  <a:pt x="11181" y="13742"/>
                  <a:pt x="11324" y="11034"/>
                </a:cubicBezTo>
                <a:cubicBezTo>
                  <a:pt x="11446" y="8529"/>
                  <a:pt x="11609" y="6024"/>
                  <a:pt x="11079" y="3560"/>
                </a:cubicBezTo>
                <a:cubicBezTo>
                  <a:pt x="10917" y="2806"/>
                  <a:pt x="10652" y="2032"/>
                  <a:pt x="10265" y="1360"/>
                </a:cubicBezTo>
                <a:cubicBezTo>
                  <a:pt x="9735" y="454"/>
                  <a:pt x="8956" y="1"/>
                  <a:pt x="81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42"/>
          <p:cNvSpPr/>
          <p:nvPr/>
        </p:nvSpPr>
        <p:spPr>
          <a:xfrm>
            <a:off x="-386783" y="-1560670"/>
            <a:ext cx="796643" cy="5226747"/>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42"/>
          <p:cNvSpPr/>
          <p:nvPr/>
        </p:nvSpPr>
        <p:spPr>
          <a:xfrm>
            <a:off x="-365643" y="4018472"/>
            <a:ext cx="742611" cy="4084204"/>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42"/>
          <p:cNvSpPr/>
          <p:nvPr/>
        </p:nvSpPr>
        <p:spPr>
          <a:xfrm>
            <a:off x="402776" y="-151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06" name="Google Shape;506;p42"/>
          <p:cNvSpPr/>
          <p:nvPr/>
        </p:nvSpPr>
        <p:spPr>
          <a:xfrm>
            <a:off x="572868" y="2715507"/>
            <a:ext cx="628789" cy="5951296"/>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07" name="Google Shape;507;p42"/>
          <p:cNvSpPr/>
          <p:nvPr/>
        </p:nvSpPr>
        <p:spPr>
          <a:xfrm>
            <a:off x="86321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2">
  <p:cSld name="CUSTOM_16_2">
    <p:spTree>
      <p:nvGrpSpPr>
        <p:cNvPr id="1" name="Shape 508"/>
        <p:cNvGrpSpPr/>
        <p:nvPr/>
      </p:nvGrpSpPr>
      <p:grpSpPr>
        <a:xfrm>
          <a:off x="0" y="0"/>
          <a:ext cx="0" cy="0"/>
          <a:chOff x="0" y="0"/>
          <a:chExt cx="0" cy="0"/>
        </a:xfrm>
      </p:grpSpPr>
      <p:sp>
        <p:nvSpPr>
          <p:cNvPr id="509" name="Google Shape;509;p43"/>
          <p:cNvSpPr/>
          <p:nvPr/>
        </p:nvSpPr>
        <p:spPr>
          <a:xfrm rot="10800000" flipH="1">
            <a:off x="7238267" y="1616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43"/>
          <p:cNvSpPr/>
          <p:nvPr/>
        </p:nvSpPr>
        <p:spPr>
          <a:xfrm rot="10800000" flipH="1">
            <a:off x="7274207" y="-2277783"/>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43"/>
          <p:cNvSpPr/>
          <p:nvPr/>
        </p:nvSpPr>
        <p:spPr>
          <a:xfrm rot="10800000" flipH="1">
            <a:off x="7867776" y="2504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12" name="Google Shape;512;p43"/>
          <p:cNvSpPr/>
          <p:nvPr/>
        </p:nvSpPr>
        <p:spPr>
          <a:xfrm rot="10800000" flipH="1">
            <a:off x="8163893" y="-2982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13" name="Google Shape;513;p43"/>
          <p:cNvSpPr/>
          <p:nvPr/>
        </p:nvSpPr>
        <p:spPr>
          <a:xfrm rot="10800000" flipH="1">
            <a:off x="8614585" y="2244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14" name="Google Shape;514;p43"/>
          <p:cNvSpPr/>
          <p:nvPr/>
        </p:nvSpPr>
        <p:spPr>
          <a:xfrm rot="10800000" flipH="1">
            <a:off x="8648608" y="-1190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ckground 1">
  <p:cSld name="CUSTOM_16_1">
    <p:spTree>
      <p:nvGrpSpPr>
        <p:cNvPr id="1" name="Shape 515"/>
        <p:cNvGrpSpPr/>
        <p:nvPr/>
      </p:nvGrpSpPr>
      <p:grpSpPr>
        <a:xfrm>
          <a:off x="0" y="0"/>
          <a:ext cx="0" cy="0"/>
          <a:chOff x="0" y="0"/>
          <a:chExt cx="0" cy="0"/>
        </a:xfrm>
      </p:grpSpPr>
      <p:grpSp>
        <p:nvGrpSpPr>
          <p:cNvPr id="516" name="Google Shape;516;p44"/>
          <p:cNvGrpSpPr/>
          <p:nvPr/>
        </p:nvGrpSpPr>
        <p:grpSpPr>
          <a:xfrm>
            <a:off x="-295200" y="-655844"/>
            <a:ext cx="650453" cy="8561589"/>
            <a:chOff x="1064797" y="-1353613"/>
            <a:chExt cx="688238" cy="9049349"/>
          </a:xfrm>
        </p:grpSpPr>
        <p:sp>
          <p:nvSpPr>
            <p:cNvPr id="517" name="Google Shape;517;p44"/>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44"/>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44"/>
          <p:cNvSpPr/>
          <p:nvPr/>
        </p:nvSpPr>
        <p:spPr>
          <a:xfrm>
            <a:off x="2503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20" name="Google Shape;520;p44"/>
          <p:cNvSpPr/>
          <p:nvPr/>
        </p:nvSpPr>
        <p:spPr>
          <a:xfrm>
            <a:off x="4204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91"/>
        <p:cNvGrpSpPr/>
        <p:nvPr/>
      </p:nvGrpSpPr>
      <p:grpSpPr>
        <a:xfrm>
          <a:off x="0" y="0"/>
          <a:ext cx="0" cy="0"/>
          <a:chOff x="0" y="0"/>
          <a:chExt cx="0" cy="0"/>
        </a:xfrm>
      </p:grpSpPr>
      <p:sp>
        <p:nvSpPr>
          <p:cNvPr id="92" name="Google Shape;92;p11"/>
          <p:cNvSpPr/>
          <p:nvPr/>
        </p:nvSpPr>
        <p:spPr>
          <a:xfrm rot="10800000" flipH="1">
            <a:off x="7314467" y="2759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1"/>
          <p:cNvSpPr/>
          <p:nvPr/>
        </p:nvSpPr>
        <p:spPr>
          <a:xfrm rot="10800000" flipH="1">
            <a:off x="7432732" y="-1128458"/>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1"/>
          <p:cNvSpPr/>
          <p:nvPr/>
        </p:nvSpPr>
        <p:spPr>
          <a:xfrm rot="10800000" flipH="1">
            <a:off x="7943976" y="3647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95" name="Google Shape;95;p11"/>
          <p:cNvSpPr/>
          <p:nvPr/>
        </p:nvSpPr>
        <p:spPr>
          <a:xfrm rot="10800000" flipH="1">
            <a:off x="8240093" y="-1839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96" name="Google Shape;96;p11"/>
          <p:cNvSpPr/>
          <p:nvPr/>
        </p:nvSpPr>
        <p:spPr>
          <a:xfrm rot="10800000" flipH="1">
            <a:off x="8690785" y="3387935"/>
            <a:ext cx="863456" cy="3877813"/>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97" name="Google Shape;97;p11"/>
          <p:cNvSpPr/>
          <p:nvPr/>
        </p:nvSpPr>
        <p:spPr>
          <a:xfrm rot="10800000" flipH="1">
            <a:off x="8724808" y="-47153"/>
            <a:ext cx="795428" cy="3038831"/>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98" name="Google Shape;98;p11"/>
          <p:cNvSpPr/>
          <p:nvPr/>
        </p:nvSpPr>
        <p:spPr>
          <a:xfrm>
            <a:off x="-334158" y="-916520"/>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1"/>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1"/>
          <p:cNvSpPr/>
          <p:nvPr/>
        </p:nvSpPr>
        <p:spPr>
          <a:xfrm>
            <a:off x="219151" y="-1391835"/>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101" name="Google Shape;101;p11"/>
          <p:cNvSpPr/>
          <p:nvPr/>
        </p:nvSpPr>
        <p:spPr>
          <a:xfrm>
            <a:off x="515268" y="2711957"/>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102" name="Google Shape;102;p11"/>
          <p:cNvSpPr txBox="1">
            <a:spLocks noGrp="1"/>
          </p:cNvSpPr>
          <p:nvPr>
            <p:ph type="title" hasCustomPrompt="1"/>
          </p:nvPr>
        </p:nvSpPr>
        <p:spPr>
          <a:xfrm>
            <a:off x="1333450" y="1153125"/>
            <a:ext cx="64770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9000"/>
              <a:buNone/>
              <a:defRPr sz="9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rPr dirty="0"/>
              <a:t>xx%</a:t>
            </a:r>
          </a:p>
        </p:txBody>
      </p:sp>
      <p:sp>
        <p:nvSpPr>
          <p:cNvPr id="103" name="Google Shape;103;p11"/>
          <p:cNvSpPr txBox="1">
            <a:spLocks noGrp="1"/>
          </p:cNvSpPr>
          <p:nvPr>
            <p:ph type="subTitle" idx="1"/>
          </p:nvPr>
        </p:nvSpPr>
        <p:spPr>
          <a:xfrm>
            <a:off x="3200200" y="3126975"/>
            <a:ext cx="2743500" cy="8634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104" name="Google Shape;104;p11"/>
          <p:cNvSpPr/>
          <p:nvPr/>
        </p:nvSpPr>
        <p:spPr>
          <a:xfrm>
            <a:off x="965960" y="-1214139"/>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105" name="Google Shape;105;p11"/>
          <p:cNvSpPr/>
          <p:nvPr/>
        </p:nvSpPr>
        <p:spPr>
          <a:xfrm>
            <a:off x="1076174" y="3059925"/>
            <a:ext cx="863442" cy="3137748"/>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extLst>
      <p:ext uri="{BB962C8B-B14F-4D97-AF65-F5344CB8AC3E}">
        <p14:creationId xmlns:p14="http://schemas.microsoft.com/office/powerpoint/2010/main" val="7476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28"/>
        <p:cNvGrpSpPr/>
        <p:nvPr/>
      </p:nvGrpSpPr>
      <p:grpSpPr>
        <a:xfrm>
          <a:off x="0" y="0"/>
          <a:ext cx="0" cy="0"/>
          <a:chOff x="0" y="0"/>
          <a:chExt cx="0" cy="0"/>
        </a:xfrm>
      </p:grpSpPr>
      <p:sp>
        <p:nvSpPr>
          <p:cNvPr id="129" name="Google Shape;129;p15"/>
          <p:cNvSpPr/>
          <p:nvPr/>
        </p:nvSpPr>
        <p:spPr>
          <a:xfrm>
            <a:off x="70519"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5"/>
          <p:cNvSpPr/>
          <p:nvPr/>
        </p:nvSpPr>
        <p:spPr>
          <a:xfrm flipH="1">
            <a:off x="-28800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5"/>
          <p:cNvSpPr/>
          <p:nvPr/>
        </p:nvSpPr>
        <p:spPr>
          <a:xfrm flipH="1">
            <a:off x="480979" y="2086436"/>
            <a:ext cx="552790" cy="3291764"/>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5"/>
          <p:cNvSpPr/>
          <p:nvPr/>
        </p:nvSpPr>
        <p:spPr>
          <a:xfrm flipH="1">
            <a:off x="-270989"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5"/>
          <p:cNvSpPr txBox="1">
            <a:spLocks noGrp="1"/>
          </p:cNvSpPr>
          <p:nvPr>
            <p:ph type="title" hasCustomPrompt="1"/>
          </p:nvPr>
        </p:nvSpPr>
        <p:spPr>
          <a:xfrm>
            <a:off x="1706558" y="1925534"/>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34" name="Google Shape;134;p15"/>
          <p:cNvSpPr txBox="1">
            <a:spLocks noGrp="1"/>
          </p:cNvSpPr>
          <p:nvPr>
            <p:ph type="subTitle" idx="1"/>
          </p:nvPr>
        </p:nvSpPr>
        <p:spPr>
          <a:xfrm>
            <a:off x="2422838" y="1709126"/>
            <a:ext cx="2194500" cy="438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35" name="Google Shape;135;p15"/>
          <p:cNvSpPr txBox="1">
            <a:spLocks noGrp="1"/>
          </p:cNvSpPr>
          <p:nvPr>
            <p:ph type="subTitle" idx="2"/>
          </p:nvPr>
        </p:nvSpPr>
        <p:spPr>
          <a:xfrm>
            <a:off x="2422840" y="2132811"/>
            <a:ext cx="2194500" cy="73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36" name="Google Shape;136;p15"/>
          <p:cNvSpPr txBox="1">
            <a:spLocks noGrp="1"/>
          </p:cNvSpPr>
          <p:nvPr>
            <p:ph type="title" idx="3" hasCustomPrompt="1"/>
          </p:nvPr>
        </p:nvSpPr>
        <p:spPr>
          <a:xfrm>
            <a:off x="1706558" y="3563834"/>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37" name="Google Shape;137;p15"/>
          <p:cNvSpPr txBox="1">
            <a:spLocks noGrp="1"/>
          </p:cNvSpPr>
          <p:nvPr>
            <p:ph type="subTitle" idx="4"/>
          </p:nvPr>
        </p:nvSpPr>
        <p:spPr>
          <a:xfrm>
            <a:off x="2422838" y="3347426"/>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38" name="Google Shape;138;p15"/>
          <p:cNvSpPr txBox="1">
            <a:spLocks noGrp="1"/>
          </p:cNvSpPr>
          <p:nvPr>
            <p:ph type="subTitle" idx="5"/>
          </p:nvPr>
        </p:nvSpPr>
        <p:spPr>
          <a:xfrm>
            <a:off x="2422838" y="3771098"/>
            <a:ext cx="2194500" cy="731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39" name="Google Shape;139;p15"/>
          <p:cNvSpPr txBox="1">
            <a:spLocks noGrp="1"/>
          </p:cNvSpPr>
          <p:nvPr>
            <p:ph type="title" idx="6" hasCustomPrompt="1"/>
          </p:nvPr>
        </p:nvSpPr>
        <p:spPr>
          <a:xfrm>
            <a:off x="5272781" y="1925534"/>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40" name="Google Shape;140;p15"/>
          <p:cNvSpPr txBox="1">
            <a:spLocks noGrp="1"/>
          </p:cNvSpPr>
          <p:nvPr>
            <p:ph type="subTitle" idx="7"/>
          </p:nvPr>
        </p:nvSpPr>
        <p:spPr>
          <a:xfrm>
            <a:off x="5989061" y="1709126"/>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41" name="Google Shape;141;p15"/>
          <p:cNvSpPr txBox="1">
            <a:spLocks noGrp="1"/>
          </p:cNvSpPr>
          <p:nvPr>
            <p:ph type="subTitle" idx="8"/>
          </p:nvPr>
        </p:nvSpPr>
        <p:spPr>
          <a:xfrm>
            <a:off x="5989065" y="2132806"/>
            <a:ext cx="2194500" cy="73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42" name="Google Shape;142;p15"/>
          <p:cNvSpPr txBox="1">
            <a:spLocks noGrp="1"/>
          </p:cNvSpPr>
          <p:nvPr>
            <p:ph type="title" idx="9" hasCustomPrompt="1"/>
          </p:nvPr>
        </p:nvSpPr>
        <p:spPr>
          <a:xfrm>
            <a:off x="5272781" y="3563834"/>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43" name="Google Shape;143;p15"/>
          <p:cNvSpPr txBox="1">
            <a:spLocks noGrp="1"/>
          </p:cNvSpPr>
          <p:nvPr>
            <p:ph type="subTitle" idx="13"/>
          </p:nvPr>
        </p:nvSpPr>
        <p:spPr>
          <a:xfrm>
            <a:off x="5989061" y="3347426"/>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44" name="Google Shape;144;p15"/>
          <p:cNvSpPr txBox="1">
            <a:spLocks noGrp="1"/>
          </p:cNvSpPr>
          <p:nvPr>
            <p:ph type="subTitle" idx="14"/>
          </p:nvPr>
        </p:nvSpPr>
        <p:spPr>
          <a:xfrm>
            <a:off x="5989061" y="3771098"/>
            <a:ext cx="2194500" cy="731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45" name="Google Shape;145;p15"/>
          <p:cNvSpPr txBox="1">
            <a:spLocks noGrp="1"/>
          </p:cNvSpPr>
          <p:nvPr>
            <p:ph type="title" idx="15"/>
          </p:nvPr>
        </p:nvSpPr>
        <p:spPr>
          <a:xfrm>
            <a:off x="1706567" y="539500"/>
            <a:ext cx="6477000" cy="667500"/>
          </a:xfrm>
          <a:prstGeom prst="rect">
            <a:avLst/>
          </a:prstGeom>
        </p:spPr>
        <p:txBody>
          <a:bodyPr spcFirstLastPara="1" wrap="square" lIns="91425" tIns="91425" rIns="91425" bIns="91425" anchor="t" anchorCtr="0">
            <a:noAutofit/>
          </a:bodyPr>
          <a:lstStyle>
            <a:lvl1pPr lvl="0">
              <a:spcBef>
                <a:spcPts val="0"/>
              </a:spcBef>
              <a:spcAft>
                <a:spcPts val="0"/>
              </a:spcAft>
              <a:buSzPts val="4000"/>
              <a:buNone/>
              <a:defRPr sz="4000"/>
            </a:lvl1pPr>
            <a:lvl2pPr lvl="1">
              <a:spcBef>
                <a:spcPts val="0"/>
              </a:spcBef>
              <a:spcAft>
                <a:spcPts val="0"/>
              </a:spcAft>
              <a:buSzPts val="6000"/>
              <a:buNone/>
              <a:defRPr>
                <a:latin typeface="Roboto"/>
                <a:ea typeface="Roboto"/>
                <a:cs typeface="Roboto"/>
                <a:sym typeface="Roboto"/>
              </a:defRPr>
            </a:lvl2pPr>
            <a:lvl3pPr lvl="2">
              <a:spcBef>
                <a:spcPts val="0"/>
              </a:spcBef>
              <a:spcAft>
                <a:spcPts val="0"/>
              </a:spcAft>
              <a:buSzPts val="6000"/>
              <a:buNone/>
              <a:defRPr>
                <a:latin typeface="Roboto"/>
                <a:ea typeface="Roboto"/>
                <a:cs typeface="Roboto"/>
                <a:sym typeface="Roboto"/>
              </a:defRPr>
            </a:lvl3pPr>
            <a:lvl4pPr lvl="3">
              <a:spcBef>
                <a:spcPts val="0"/>
              </a:spcBef>
              <a:spcAft>
                <a:spcPts val="0"/>
              </a:spcAft>
              <a:buSzPts val="6000"/>
              <a:buNone/>
              <a:defRPr>
                <a:latin typeface="Roboto"/>
                <a:ea typeface="Roboto"/>
                <a:cs typeface="Roboto"/>
                <a:sym typeface="Roboto"/>
              </a:defRPr>
            </a:lvl4pPr>
            <a:lvl5pPr lvl="4">
              <a:spcBef>
                <a:spcPts val="0"/>
              </a:spcBef>
              <a:spcAft>
                <a:spcPts val="0"/>
              </a:spcAft>
              <a:buSzPts val="6000"/>
              <a:buNone/>
              <a:defRPr>
                <a:latin typeface="Roboto"/>
                <a:ea typeface="Roboto"/>
                <a:cs typeface="Roboto"/>
                <a:sym typeface="Roboto"/>
              </a:defRPr>
            </a:lvl5pPr>
            <a:lvl6pPr lvl="5">
              <a:spcBef>
                <a:spcPts val="0"/>
              </a:spcBef>
              <a:spcAft>
                <a:spcPts val="0"/>
              </a:spcAft>
              <a:buSzPts val="6000"/>
              <a:buNone/>
              <a:defRPr>
                <a:latin typeface="Roboto"/>
                <a:ea typeface="Roboto"/>
                <a:cs typeface="Roboto"/>
                <a:sym typeface="Roboto"/>
              </a:defRPr>
            </a:lvl6pPr>
            <a:lvl7pPr lvl="6">
              <a:spcBef>
                <a:spcPts val="0"/>
              </a:spcBef>
              <a:spcAft>
                <a:spcPts val="0"/>
              </a:spcAft>
              <a:buSzPts val="6000"/>
              <a:buNone/>
              <a:defRPr>
                <a:latin typeface="Roboto"/>
                <a:ea typeface="Roboto"/>
                <a:cs typeface="Roboto"/>
                <a:sym typeface="Roboto"/>
              </a:defRPr>
            </a:lvl7pPr>
            <a:lvl8pPr lvl="7">
              <a:spcBef>
                <a:spcPts val="0"/>
              </a:spcBef>
              <a:spcAft>
                <a:spcPts val="0"/>
              </a:spcAft>
              <a:buSzPts val="6000"/>
              <a:buNone/>
              <a:defRPr>
                <a:latin typeface="Roboto"/>
                <a:ea typeface="Roboto"/>
                <a:cs typeface="Roboto"/>
                <a:sym typeface="Roboto"/>
              </a:defRPr>
            </a:lvl8pPr>
            <a:lvl9pPr lvl="8">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1">
  <p:cSld name="CUSTOM_13">
    <p:spTree>
      <p:nvGrpSpPr>
        <p:cNvPr id="1" name="Shape 146"/>
        <p:cNvGrpSpPr/>
        <p:nvPr/>
      </p:nvGrpSpPr>
      <p:grpSpPr>
        <a:xfrm>
          <a:off x="0" y="0"/>
          <a:ext cx="0" cy="0"/>
          <a:chOff x="0" y="0"/>
          <a:chExt cx="0" cy="0"/>
        </a:xfrm>
      </p:grpSpPr>
      <p:sp>
        <p:nvSpPr>
          <p:cNvPr id="147" name="Google Shape;147;p16"/>
          <p:cNvSpPr/>
          <p:nvPr/>
        </p:nvSpPr>
        <p:spPr>
          <a:xfrm>
            <a:off x="-2743200" y="-209550"/>
            <a:ext cx="5676900" cy="5943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grpSp>
        <p:nvGrpSpPr>
          <p:cNvPr id="148" name="Google Shape;148;p16"/>
          <p:cNvGrpSpPr/>
          <p:nvPr/>
        </p:nvGrpSpPr>
        <p:grpSpPr>
          <a:xfrm>
            <a:off x="8039097" y="-3259074"/>
            <a:ext cx="1384319" cy="9121801"/>
            <a:chOff x="8039097" y="-3411474"/>
            <a:chExt cx="1384319" cy="9121801"/>
          </a:xfrm>
        </p:grpSpPr>
        <p:sp>
          <p:nvSpPr>
            <p:cNvPr id="149" name="Google Shape;149;p16"/>
            <p:cNvSpPr/>
            <p:nvPr/>
          </p:nvSpPr>
          <p:spPr>
            <a:xfrm flipH="1">
              <a:off x="8306920"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6"/>
            <p:cNvSpPr/>
            <p:nvPr/>
          </p:nvSpPr>
          <p:spPr>
            <a:xfrm>
              <a:off x="880656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6"/>
            <p:cNvSpPr/>
            <p:nvPr/>
          </p:nvSpPr>
          <p:spPr>
            <a:xfrm>
              <a:off x="8039097" y="2062724"/>
              <a:ext cx="710586" cy="3647603"/>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6"/>
            <p:cNvSpPr/>
            <p:nvPr/>
          </p:nvSpPr>
          <p:spPr>
            <a:xfrm>
              <a:off x="8789548"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 name="Google Shape;153;p16"/>
          <p:cNvSpPr/>
          <p:nvPr/>
        </p:nvSpPr>
        <p:spPr>
          <a:xfrm>
            <a:off x="14243719" y="-1123842"/>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6"/>
          <p:cNvSpPr/>
          <p:nvPr/>
        </p:nvSpPr>
        <p:spPr>
          <a:xfrm flipH="1">
            <a:off x="13885200" y="-2466262"/>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6"/>
          <p:cNvSpPr/>
          <p:nvPr/>
        </p:nvSpPr>
        <p:spPr>
          <a:xfrm flipH="1">
            <a:off x="14654179" y="3031648"/>
            <a:ext cx="552790" cy="3291764"/>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6"/>
          <p:cNvSpPr/>
          <p:nvPr/>
        </p:nvSpPr>
        <p:spPr>
          <a:xfrm flipH="1">
            <a:off x="13902211" y="3007949"/>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6"/>
          <p:cNvSpPr txBox="1">
            <a:spLocks noGrp="1"/>
          </p:cNvSpPr>
          <p:nvPr>
            <p:ph type="title" hasCustomPrompt="1"/>
          </p:nvPr>
        </p:nvSpPr>
        <p:spPr>
          <a:xfrm>
            <a:off x="3328513" y="548113"/>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58" name="Google Shape;158;p16"/>
          <p:cNvSpPr txBox="1">
            <a:spLocks noGrp="1"/>
          </p:cNvSpPr>
          <p:nvPr>
            <p:ph type="subTitle" idx="1"/>
          </p:nvPr>
        </p:nvSpPr>
        <p:spPr>
          <a:xfrm>
            <a:off x="3328513" y="1123958"/>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59" name="Google Shape;159;p16"/>
          <p:cNvSpPr txBox="1">
            <a:spLocks noGrp="1"/>
          </p:cNvSpPr>
          <p:nvPr>
            <p:ph type="subTitle" idx="2"/>
          </p:nvPr>
        </p:nvSpPr>
        <p:spPr>
          <a:xfrm>
            <a:off x="3328513" y="1447011"/>
            <a:ext cx="2194500" cy="73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60" name="Google Shape;160;p16"/>
          <p:cNvSpPr txBox="1">
            <a:spLocks noGrp="1"/>
          </p:cNvSpPr>
          <p:nvPr>
            <p:ph type="title" idx="3" hasCustomPrompt="1"/>
          </p:nvPr>
        </p:nvSpPr>
        <p:spPr>
          <a:xfrm>
            <a:off x="3328513" y="3253213"/>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61" name="Google Shape;161;p16"/>
          <p:cNvSpPr txBox="1">
            <a:spLocks noGrp="1"/>
          </p:cNvSpPr>
          <p:nvPr>
            <p:ph type="subTitle" idx="4"/>
          </p:nvPr>
        </p:nvSpPr>
        <p:spPr>
          <a:xfrm>
            <a:off x="3328513" y="3829058"/>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62" name="Google Shape;162;p16"/>
          <p:cNvSpPr txBox="1">
            <a:spLocks noGrp="1"/>
          </p:cNvSpPr>
          <p:nvPr>
            <p:ph type="subTitle" idx="5"/>
          </p:nvPr>
        </p:nvSpPr>
        <p:spPr>
          <a:xfrm>
            <a:off x="3328513" y="4152098"/>
            <a:ext cx="2194500" cy="731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63" name="Google Shape;163;p16"/>
          <p:cNvSpPr txBox="1">
            <a:spLocks noGrp="1"/>
          </p:cNvSpPr>
          <p:nvPr>
            <p:ph type="title" idx="6" hasCustomPrompt="1"/>
          </p:nvPr>
        </p:nvSpPr>
        <p:spPr>
          <a:xfrm>
            <a:off x="5770129" y="2083240"/>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64" name="Google Shape;164;p16"/>
          <p:cNvSpPr txBox="1">
            <a:spLocks noGrp="1"/>
          </p:cNvSpPr>
          <p:nvPr>
            <p:ph type="subTitle" idx="7"/>
          </p:nvPr>
        </p:nvSpPr>
        <p:spPr>
          <a:xfrm>
            <a:off x="5770129" y="2659084"/>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65" name="Google Shape;165;p16"/>
          <p:cNvSpPr txBox="1">
            <a:spLocks noGrp="1"/>
          </p:cNvSpPr>
          <p:nvPr>
            <p:ph type="subTitle" idx="8"/>
          </p:nvPr>
        </p:nvSpPr>
        <p:spPr>
          <a:xfrm>
            <a:off x="5770129" y="2982132"/>
            <a:ext cx="2194500" cy="73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66" name="Google Shape;166;p16"/>
          <p:cNvSpPr txBox="1">
            <a:spLocks noGrp="1"/>
          </p:cNvSpPr>
          <p:nvPr>
            <p:ph type="title" idx="9"/>
          </p:nvPr>
        </p:nvSpPr>
        <p:spPr>
          <a:xfrm>
            <a:off x="713150" y="1570800"/>
            <a:ext cx="2095200" cy="2001900"/>
          </a:xfrm>
          <a:prstGeom prst="rect">
            <a:avLst/>
          </a:prstGeom>
        </p:spPr>
        <p:txBody>
          <a:bodyPr spcFirstLastPara="1" wrap="square" lIns="91425" tIns="91425" rIns="91425" bIns="91425" anchor="ctr" anchorCtr="0">
            <a:noAutofit/>
          </a:bodyPr>
          <a:lstStyle>
            <a:lvl1pPr lvl="0" rtl="0">
              <a:spcBef>
                <a:spcPts val="0"/>
              </a:spcBef>
              <a:spcAft>
                <a:spcPts val="0"/>
              </a:spcAft>
              <a:buSzPts val="4000"/>
              <a:buNone/>
              <a:defRPr sz="4000"/>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2">
  <p:cSld name="CUSTOM_10_2">
    <p:spTree>
      <p:nvGrpSpPr>
        <p:cNvPr id="1" name="Shape 273"/>
        <p:cNvGrpSpPr/>
        <p:nvPr/>
      </p:nvGrpSpPr>
      <p:grpSpPr>
        <a:xfrm>
          <a:off x="0" y="0"/>
          <a:ext cx="0" cy="0"/>
          <a:chOff x="0" y="0"/>
          <a:chExt cx="0" cy="0"/>
        </a:xfrm>
      </p:grpSpPr>
      <p:sp>
        <p:nvSpPr>
          <p:cNvPr id="274" name="Google Shape;274;p24"/>
          <p:cNvSpPr txBox="1">
            <a:spLocks noGrp="1"/>
          </p:cNvSpPr>
          <p:nvPr>
            <p:ph type="subTitle" idx="1"/>
          </p:nvPr>
        </p:nvSpPr>
        <p:spPr>
          <a:xfrm>
            <a:off x="1080650" y="2816725"/>
            <a:ext cx="1999800" cy="14172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1400"/>
              <a:buNone/>
              <a:defRPr/>
            </a:lvl1pPr>
            <a:lvl2pPr lvl="1" algn="r" rtl="0">
              <a:spcBef>
                <a:spcPts val="1600"/>
              </a:spcBef>
              <a:spcAft>
                <a:spcPts val="0"/>
              </a:spcAft>
              <a:buSzPts val="1400"/>
              <a:buFont typeface="Roboto"/>
              <a:buNone/>
              <a:defRPr>
                <a:latin typeface="Roboto"/>
                <a:ea typeface="Roboto"/>
                <a:cs typeface="Roboto"/>
                <a:sym typeface="Roboto"/>
              </a:defRPr>
            </a:lvl2pPr>
            <a:lvl3pPr lvl="2" algn="r" rtl="0">
              <a:spcBef>
                <a:spcPts val="1600"/>
              </a:spcBef>
              <a:spcAft>
                <a:spcPts val="0"/>
              </a:spcAft>
              <a:buSzPts val="1400"/>
              <a:buFont typeface="Roboto"/>
              <a:buNone/>
              <a:defRPr>
                <a:latin typeface="Roboto"/>
                <a:ea typeface="Roboto"/>
                <a:cs typeface="Roboto"/>
                <a:sym typeface="Roboto"/>
              </a:defRPr>
            </a:lvl3pPr>
            <a:lvl4pPr lvl="3" algn="r" rtl="0">
              <a:spcBef>
                <a:spcPts val="1600"/>
              </a:spcBef>
              <a:spcAft>
                <a:spcPts val="0"/>
              </a:spcAft>
              <a:buSzPts val="1400"/>
              <a:buFont typeface="Roboto"/>
              <a:buNone/>
              <a:defRPr>
                <a:latin typeface="Roboto"/>
                <a:ea typeface="Roboto"/>
                <a:cs typeface="Roboto"/>
                <a:sym typeface="Roboto"/>
              </a:defRPr>
            </a:lvl4pPr>
            <a:lvl5pPr lvl="4" algn="r" rtl="0">
              <a:spcBef>
                <a:spcPts val="1600"/>
              </a:spcBef>
              <a:spcAft>
                <a:spcPts val="0"/>
              </a:spcAft>
              <a:buSzPts val="1400"/>
              <a:buFont typeface="Roboto"/>
              <a:buNone/>
              <a:defRPr>
                <a:latin typeface="Roboto"/>
                <a:ea typeface="Roboto"/>
                <a:cs typeface="Roboto"/>
                <a:sym typeface="Roboto"/>
              </a:defRPr>
            </a:lvl5pPr>
            <a:lvl6pPr lvl="5" algn="r" rtl="0">
              <a:spcBef>
                <a:spcPts val="1600"/>
              </a:spcBef>
              <a:spcAft>
                <a:spcPts val="0"/>
              </a:spcAft>
              <a:buSzPts val="1400"/>
              <a:buFont typeface="Roboto"/>
              <a:buNone/>
              <a:defRPr>
                <a:latin typeface="Roboto"/>
                <a:ea typeface="Roboto"/>
                <a:cs typeface="Roboto"/>
                <a:sym typeface="Roboto"/>
              </a:defRPr>
            </a:lvl6pPr>
            <a:lvl7pPr lvl="6" algn="r" rtl="0">
              <a:spcBef>
                <a:spcPts val="1600"/>
              </a:spcBef>
              <a:spcAft>
                <a:spcPts val="0"/>
              </a:spcAft>
              <a:buSzPts val="1400"/>
              <a:buFont typeface="Roboto"/>
              <a:buNone/>
              <a:defRPr>
                <a:latin typeface="Roboto"/>
                <a:ea typeface="Roboto"/>
                <a:cs typeface="Roboto"/>
                <a:sym typeface="Roboto"/>
              </a:defRPr>
            </a:lvl7pPr>
            <a:lvl8pPr lvl="7" algn="r" rtl="0">
              <a:spcBef>
                <a:spcPts val="1600"/>
              </a:spcBef>
              <a:spcAft>
                <a:spcPts val="0"/>
              </a:spcAft>
              <a:buSzPts val="1400"/>
              <a:buFont typeface="Roboto"/>
              <a:buNone/>
              <a:defRPr>
                <a:latin typeface="Roboto"/>
                <a:ea typeface="Roboto"/>
                <a:cs typeface="Roboto"/>
                <a:sym typeface="Roboto"/>
              </a:defRPr>
            </a:lvl8pPr>
            <a:lvl9pPr lvl="8" algn="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275" name="Google Shape;275;p24"/>
          <p:cNvSpPr txBox="1">
            <a:spLocks noGrp="1"/>
          </p:cNvSpPr>
          <p:nvPr>
            <p:ph type="subTitle" idx="2"/>
          </p:nvPr>
        </p:nvSpPr>
        <p:spPr>
          <a:xfrm>
            <a:off x="1170725" y="2218550"/>
            <a:ext cx="1919700" cy="4395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r" rtl="0">
              <a:spcBef>
                <a:spcPts val="1600"/>
              </a:spcBef>
              <a:spcAft>
                <a:spcPts val="0"/>
              </a:spcAft>
              <a:buSzPts val="1400"/>
              <a:buNone/>
              <a:defRPr/>
            </a:lvl2pPr>
            <a:lvl3pPr lvl="2" algn="r" rtl="0">
              <a:spcBef>
                <a:spcPts val="1600"/>
              </a:spcBef>
              <a:spcAft>
                <a:spcPts val="0"/>
              </a:spcAft>
              <a:buSzPts val="1400"/>
              <a:buNone/>
              <a:defRPr/>
            </a:lvl3pPr>
            <a:lvl4pPr lvl="3" algn="r" rtl="0">
              <a:spcBef>
                <a:spcPts val="1600"/>
              </a:spcBef>
              <a:spcAft>
                <a:spcPts val="0"/>
              </a:spcAft>
              <a:buSzPts val="1400"/>
              <a:buNone/>
              <a:defRPr/>
            </a:lvl4pPr>
            <a:lvl5pPr lvl="4" algn="r" rtl="0">
              <a:spcBef>
                <a:spcPts val="1600"/>
              </a:spcBef>
              <a:spcAft>
                <a:spcPts val="0"/>
              </a:spcAft>
              <a:buSzPts val="1400"/>
              <a:buNone/>
              <a:defRPr/>
            </a:lvl5pPr>
            <a:lvl6pPr lvl="5" algn="r" rtl="0">
              <a:spcBef>
                <a:spcPts val="1600"/>
              </a:spcBef>
              <a:spcAft>
                <a:spcPts val="0"/>
              </a:spcAft>
              <a:buSzPts val="1400"/>
              <a:buNone/>
              <a:defRPr/>
            </a:lvl6pPr>
            <a:lvl7pPr lvl="6" algn="r" rtl="0">
              <a:spcBef>
                <a:spcPts val="1600"/>
              </a:spcBef>
              <a:spcAft>
                <a:spcPts val="0"/>
              </a:spcAft>
              <a:buSzPts val="1400"/>
              <a:buNone/>
              <a:defRPr/>
            </a:lvl7pPr>
            <a:lvl8pPr lvl="7" algn="r" rtl="0">
              <a:spcBef>
                <a:spcPts val="1600"/>
              </a:spcBef>
              <a:spcAft>
                <a:spcPts val="0"/>
              </a:spcAft>
              <a:buSzPts val="1400"/>
              <a:buNone/>
              <a:defRPr/>
            </a:lvl8pPr>
            <a:lvl9pPr lvl="8" algn="r" rtl="0">
              <a:spcBef>
                <a:spcPts val="1600"/>
              </a:spcBef>
              <a:spcAft>
                <a:spcPts val="1600"/>
              </a:spcAft>
              <a:buSzPts val="1400"/>
              <a:buNone/>
              <a:defRPr/>
            </a:lvl9pPr>
          </a:lstStyle>
          <a:p>
            <a:endParaRPr/>
          </a:p>
        </p:txBody>
      </p:sp>
      <p:sp>
        <p:nvSpPr>
          <p:cNvPr id="276" name="Google Shape;276;p24"/>
          <p:cNvSpPr txBox="1">
            <a:spLocks noGrp="1"/>
          </p:cNvSpPr>
          <p:nvPr>
            <p:ph type="subTitle" idx="3"/>
          </p:nvPr>
        </p:nvSpPr>
        <p:spPr>
          <a:xfrm>
            <a:off x="6074225" y="2815225"/>
            <a:ext cx="1999800" cy="1418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1400"/>
              <a:buNone/>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277" name="Google Shape;277;p24"/>
          <p:cNvSpPr txBox="1">
            <a:spLocks noGrp="1"/>
          </p:cNvSpPr>
          <p:nvPr>
            <p:ph type="subTitle" idx="4"/>
          </p:nvPr>
        </p:nvSpPr>
        <p:spPr>
          <a:xfrm>
            <a:off x="6074225" y="2218550"/>
            <a:ext cx="1919700" cy="4395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278" name="Google Shape;278;p24"/>
          <p:cNvSpPr txBox="1">
            <a:spLocks noGrp="1"/>
          </p:cNvSpPr>
          <p:nvPr>
            <p:ph type="title"/>
          </p:nvPr>
        </p:nvSpPr>
        <p:spPr>
          <a:xfrm>
            <a:off x="1207000" y="539500"/>
            <a:ext cx="6730200" cy="47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endParaRPr/>
          </a:p>
        </p:txBody>
      </p:sp>
      <p:sp>
        <p:nvSpPr>
          <p:cNvPr id="279" name="Google Shape;279;p24"/>
          <p:cNvSpPr/>
          <p:nvPr/>
        </p:nvSpPr>
        <p:spPr>
          <a:xfrm>
            <a:off x="8697623"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0" name="Google Shape;280;p24"/>
          <p:cNvGrpSpPr/>
          <p:nvPr/>
        </p:nvGrpSpPr>
        <p:grpSpPr>
          <a:xfrm>
            <a:off x="-371400" y="-655844"/>
            <a:ext cx="650453" cy="8561589"/>
            <a:chOff x="1064797" y="-1353613"/>
            <a:chExt cx="688238" cy="9049349"/>
          </a:xfrm>
        </p:grpSpPr>
        <p:sp>
          <p:nvSpPr>
            <p:cNvPr id="281" name="Google Shape;281;p24"/>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4"/>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3" name="Google Shape;283;p24"/>
          <p:cNvSpPr/>
          <p:nvPr/>
        </p:nvSpPr>
        <p:spPr>
          <a:xfrm>
            <a:off x="87083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4"/>
          <p:cNvSpPr/>
          <p:nvPr/>
        </p:nvSpPr>
        <p:spPr>
          <a:xfrm>
            <a:off x="979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285" name="Google Shape;285;p24"/>
          <p:cNvSpPr/>
          <p:nvPr/>
        </p:nvSpPr>
        <p:spPr>
          <a:xfrm>
            <a:off x="2680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286" name="Google Shape;286;p24"/>
          <p:cNvSpPr/>
          <p:nvPr/>
        </p:nvSpPr>
        <p:spPr>
          <a:xfrm>
            <a:off x="8231214" y="-47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hree columns 3">
  <p:cSld name="CUSTOM_9_1">
    <p:spTree>
      <p:nvGrpSpPr>
        <p:cNvPr id="1" name="Shape 298"/>
        <p:cNvGrpSpPr/>
        <p:nvPr/>
      </p:nvGrpSpPr>
      <p:grpSpPr>
        <a:xfrm>
          <a:off x="0" y="0"/>
          <a:ext cx="0" cy="0"/>
          <a:chOff x="0" y="0"/>
          <a:chExt cx="0" cy="0"/>
        </a:xfrm>
      </p:grpSpPr>
      <p:grpSp>
        <p:nvGrpSpPr>
          <p:cNvPr id="299" name="Google Shape;299;p26"/>
          <p:cNvGrpSpPr/>
          <p:nvPr/>
        </p:nvGrpSpPr>
        <p:grpSpPr>
          <a:xfrm>
            <a:off x="-295200" y="-655844"/>
            <a:ext cx="650453" cy="8561589"/>
            <a:chOff x="1064797" y="-1353613"/>
            <a:chExt cx="688238" cy="9049349"/>
          </a:xfrm>
        </p:grpSpPr>
        <p:sp>
          <p:nvSpPr>
            <p:cNvPr id="300" name="Google Shape;300;p26"/>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6"/>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2" name="Google Shape;302;p26"/>
          <p:cNvSpPr/>
          <p:nvPr/>
        </p:nvSpPr>
        <p:spPr>
          <a:xfrm>
            <a:off x="2503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03" name="Google Shape;303;p26"/>
          <p:cNvSpPr/>
          <p:nvPr/>
        </p:nvSpPr>
        <p:spPr>
          <a:xfrm>
            <a:off x="4204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04" name="Google Shape;304;p26"/>
          <p:cNvSpPr txBox="1">
            <a:spLocks noGrp="1"/>
          </p:cNvSpPr>
          <p:nvPr>
            <p:ph type="title"/>
          </p:nvPr>
        </p:nvSpPr>
        <p:spPr>
          <a:xfrm>
            <a:off x="1260800" y="539500"/>
            <a:ext cx="71700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
        <p:nvSpPr>
          <p:cNvPr id="305" name="Google Shape;305;p26"/>
          <p:cNvSpPr txBox="1">
            <a:spLocks noGrp="1"/>
          </p:cNvSpPr>
          <p:nvPr>
            <p:ph type="subTitle" idx="1"/>
          </p:nvPr>
        </p:nvSpPr>
        <p:spPr>
          <a:xfrm>
            <a:off x="1752903" y="2929003"/>
            <a:ext cx="17373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06" name="Google Shape;306;p26"/>
          <p:cNvSpPr txBox="1">
            <a:spLocks noGrp="1"/>
          </p:cNvSpPr>
          <p:nvPr>
            <p:ph type="subTitle" idx="2"/>
          </p:nvPr>
        </p:nvSpPr>
        <p:spPr>
          <a:xfrm>
            <a:off x="1575325" y="3673429"/>
            <a:ext cx="20922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07" name="Google Shape;307;p26"/>
          <p:cNvSpPr txBox="1">
            <a:spLocks noGrp="1"/>
          </p:cNvSpPr>
          <p:nvPr>
            <p:ph type="subTitle" idx="3"/>
          </p:nvPr>
        </p:nvSpPr>
        <p:spPr>
          <a:xfrm>
            <a:off x="4082188" y="2929003"/>
            <a:ext cx="17373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D6C6B3"/>
              </a:buClr>
              <a:buSzPts val="1800"/>
              <a:buFont typeface="Fjalla One"/>
              <a:buNone/>
              <a:defRPr sz="1800">
                <a:solidFill>
                  <a:srgbClr val="D6C6B3"/>
                </a:solidFill>
                <a:latin typeface="Fjalla One"/>
                <a:ea typeface="Fjalla One"/>
                <a:cs typeface="Fjalla One"/>
                <a:sym typeface="Fjalla One"/>
              </a:defRPr>
            </a:lvl1pPr>
            <a:lvl2pPr lvl="1" algn="ctr" rtl="0">
              <a:spcBef>
                <a:spcPts val="1600"/>
              </a:spcBef>
              <a:spcAft>
                <a:spcPts val="0"/>
              </a:spcAft>
              <a:buClr>
                <a:srgbClr val="D6C6B3"/>
              </a:buClr>
              <a:buSzPts val="1400"/>
              <a:buNone/>
              <a:defRPr>
                <a:solidFill>
                  <a:srgbClr val="D6C6B3"/>
                </a:solidFill>
              </a:defRPr>
            </a:lvl2pPr>
            <a:lvl3pPr lvl="2" algn="ctr" rtl="0">
              <a:spcBef>
                <a:spcPts val="1600"/>
              </a:spcBef>
              <a:spcAft>
                <a:spcPts val="0"/>
              </a:spcAft>
              <a:buClr>
                <a:srgbClr val="D6C6B3"/>
              </a:buClr>
              <a:buSzPts val="1400"/>
              <a:buNone/>
              <a:defRPr>
                <a:solidFill>
                  <a:srgbClr val="D6C6B3"/>
                </a:solidFill>
              </a:defRPr>
            </a:lvl3pPr>
            <a:lvl4pPr lvl="3" algn="ctr" rtl="0">
              <a:spcBef>
                <a:spcPts val="1600"/>
              </a:spcBef>
              <a:spcAft>
                <a:spcPts val="0"/>
              </a:spcAft>
              <a:buClr>
                <a:srgbClr val="D6C6B3"/>
              </a:buClr>
              <a:buSzPts val="1400"/>
              <a:buNone/>
              <a:defRPr>
                <a:solidFill>
                  <a:srgbClr val="D6C6B3"/>
                </a:solidFill>
              </a:defRPr>
            </a:lvl4pPr>
            <a:lvl5pPr lvl="4" algn="ctr" rtl="0">
              <a:spcBef>
                <a:spcPts val="1600"/>
              </a:spcBef>
              <a:spcAft>
                <a:spcPts val="0"/>
              </a:spcAft>
              <a:buClr>
                <a:srgbClr val="D6C6B3"/>
              </a:buClr>
              <a:buSzPts val="1400"/>
              <a:buNone/>
              <a:defRPr>
                <a:solidFill>
                  <a:srgbClr val="D6C6B3"/>
                </a:solidFill>
              </a:defRPr>
            </a:lvl5pPr>
            <a:lvl6pPr lvl="5" algn="ctr" rtl="0">
              <a:spcBef>
                <a:spcPts val="1600"/>
              </a:spcBef>
              <a:spcAft>
                <a:spcPts val="0"/>
              </a:spcAft>
              <a:buClr>
                <a:srgbClr val="D6C6B3"/>
              </a:buClr>
              <a:buSzPts val="1400"/>
              <a:buNone/>
              <a:defRPr>
                <a:solidFill>
                  <a:srgbClr val="D6C6B3"/>
                </a:solidFill>
              </a:defRPr>
            </a:lvl6pPr>
            <a:lvl7pPr lvl="6" algn="ctr" rtl="0">
              <a:spcBef>
                <a:spcPts val="1600"/>
              </a:spcBef>
              <a:spcAft>
                <a:spcPts val="0"/>
              </a:spcAft>
              <a:buClr>
                <a:srgbClr val="D6C6B3"/>
              </a:buClr>
              <a:buSzPts val="1400"/>
              <a:buNone/>
              <a:defRPr>
                <a:solidFill>
                  <a:srgbClr val="D6C6B3"/>
                </a:solidFill>
              </a:defRPr>
            </a:lvl7pPr>
            <a:lvl8pPr lvl="7" algn="ctr" rtl="0">
              <a:spcBef>
                <a:spcPts val="1600"/>
              </a:spcBef>
              <a:spcAft>
                <a:spcPts val="0"/>
              </a:spcAft>
              <a:buClr>
                <a:srgbClr val="D6C6B3"/>
              </a:buClr>
              <a:buSzPts val="1400"/>
              <a:buNone/>
              <a:defRPr>
                <a:solidFill>
                  <a:srgbClr val="D6C6B3"/>
                </a:solidFill>
              </a:defRPr>
            </a:lvl8pPr>
            <a:lvl9pPr lvl="8" algn="ctr" rtl="0">
              <a:spcBef>
                <a:spcPts val="1600"/>
              </a:spcBef>
              <a:spcAft>
                <a:spcPts val="1600"/>
              </a:spcAft>
              <a:buClr>
                <a:srgbClr val="D6C6B3"/>
              </a:buClr>
              <a:buSzPts val="1400"/>
              <a:buNone/>
              <a:defRPr>
                <a:solidFill>
                  <a:srgbClr val="D6C6B3"/>
                </a:solidFill>
              </a:defRPr>
            </a:lvl9pPr>
          </a:lstStyle>
          <a:p>
            <a:endParaRPr/>
          </a:p>
        </p:txBody>
      </p:sp>
      <p:sp>
        <p:nvSpPr>
          <p:cNvPr id="308" name="Google Shape;308;p26"/>
          <p:cNvSpPr txBox="1">
            <a:spLocks noGrp="1"/>
          </p:cNvSpPr>
          <p:nvPr>
            <p:ph type="subTitle" idx="4"/>
          </p:nvPr>
        </p:nvSpPr>
        <p:spPr>
          <a:xfrm>
            <a:off x="3904738" y="3673429"/>
            <a:ext cx="20922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09" name="Google Shape;309;p26"/>
          <p:cNvSpPr txBox="1">
            <a:spLocks noGrp="1"/>
          </p:cNvSpPr>
          <p:nvPr>
            <p:ph type="subTitle" idx="5"/>
          </p:nvPr>
        </p:nvSpPr>
        <p:spPr>
          <a:xfrm>
            <a:off x="6455175" y="2929003"/>
            <a:ext cx="17373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1800"/>
              <a:buFont typeface="Fjalla One"/>
              <a:buNone/>
              <a:defRPr sz="1800">
                <a:solidFill>
                  <a:schemeClr val="lt2"/>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10" name="Google Shape;310;p26"/>
          <p:cNvSpPr txBox="1">
            <a:spLocks noGrp="1"/>
          </p:cNvSpPr>
          <p:nvPr>
            <p:ph type="subTitle" idx="6"/>
          </p:nvPr>
        </p:nvSpPr>
        <p:spPr>
          <a:xfrm>
            <a:off x="6277725" y="3673429"/>
            <a:ext cx="20922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grpSp>
        <p:nvGrpSpPr>
          <p:cNvPr id="311" name="Google Shape;311;p26"/>
          <p:cNvGrpSpPr/>
          <p:nvPr/>
        </p:nvGrpSpPr>
        <p:grpSpPr>
          <a:xfrm>
            <a:off x="1711509" y="1710310"/>
            <a:ext cx="1820088" cy="1846901"/>
            <a:chOff x="951550" y="1648300"/>
            <a:chExt cx="1820088" cy="1846901"/>
          </a:xfrm>
        </p:grpSpPr>
        <p:sp>
          <p:nvSpPr>
            <p:cNvPr id="312" name="Google Shape;312;p26"/>
            <p:cNvSpPr/>
            <p:nvPr/>
          </p:nvSpPr>
          <p:spPr>
            <a:xfrm>
              <a:off x="1049770" y="3350956"/>
              <a:ext cx="1621353" cy="120286"/>
            </a:xfrm>
            <a:custGeom>
              <a:avLst/>
              <a:gdLst/>
              <a:ahLst/>
              <a:cxnLst/>
              <a:rect l="l" t="t" r="r" b="b"/>
              <a:pathLst>
                <a:path w="67005" h="4971" extrusionOk="0">
                  <a:moveTo>
                    <a:pt x="1" y="0"/>
                  </a:moveTo>
                  <a:lnTo>
                    <a:pt x="1" y="903"/>
                  </a:lnTo>
                  <a:cubicBezTo>
                    <a:pt x="1807" y="903"/>
                    <a:pt x="3252" y="2348"/>
                    <a:pt x="3252" y="4067"/>
                  </a:cubicBezTo>
                  <a:lnTo>
                    <a:pt x="3252" y="4970"/>
                  </a:lnTo>
                  <a:lnTo>
                    <a:pt x="63847" y="4970"/>
                  </a:lnTo>
                  <a:lnTo>
                    <a:pt x="63847" y="4067"/>
                  </a:lnTo>
                  <a:cubicBezTo>
                    <a:pt x="63847" y="2348"/>
                    <a:pt x="65292" y="903"/>
                    <a:pt x="67004" y="903"/>
                  </a:cubicBezTo>
                  <a:lnTo>
                    <a:pt x="670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6"/>
            <p:cNvSpPr/>
            <p:nvPr/>
          </p:nvSpPr>
          <p:spPr>
            <a:xfrm>
              <a:off x="1049770" y="3350956"/>
              <a:ext cx="810786" cy="120286"/>
            </a:xfrm>
            <a:custGeom>
              <a:avLst/>
              <a:gdLst/>
              <a:ahLst/>
              <a:cxnLst/>
              <a:rect l="l" t="t" r="r" b="b"/>
              <a:pathLst>
                <a:path w="33507" h="4971" extrusionOk="0">
                  <a:moveTo>
                    <a:pt x="1" y="0"/>
                  </a:moveTo>
                  <a:lnTo>
                    <a:pt x="1" y="903"/>
                  </a:lnTo>
                  <a:cubicBezTo>
                    <a:pt x="1807" y="903"/>
                    <a:pt x="3252" y="2348"/>
                    <a:pt x="3252" y="4067"/>
                  </a:cubicBezTo>
                  <a:lnTo>
                    <a:pt x="3252" y="4970"/>
                  </a:lnTo>
                  <a:lnTo>
                    <a:pt x="33506" y="4970"/>
                  </a:lnTo>
                  <a:lnTo>
                    <a:pt x="33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6"/>
            <p:cNvSpPr/>
            <p:nvPr/>
          </p:nvSpPr>
          <p:spPr>
            <a:xfrm>
              <a:off x="951550" y="3329105"/>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6"/>
            <p:cNvSpPr/>
            <p:nvPr/>
          </p:nvSpPr>
          <p:spPr>
            <a:xfrm>
              <a:off x="1128439" y="3449371"/>
              <a:ext cx="1466296" cy="45830"/>
            </a:xfrm>
            <a:custGeom>
              <a:avLst/>
              <a:gdLst/>
              <a:ahLst/>
              <a:cxnLst/>
              <a:rect l="l" t="t" r="r" b="b"/>
              <a:pathLst>
                <a:path w="60597" h="1894" extrusionOk="0">
                  <a:moveTo>
                    <a:pt x="1" y="0"/>
                  </a:moveTo>
                  <a:lnTo>
                    <a:pt x="1" y="1893"/>
                  </a:lnTo>
                  <a:lnTo>
                    <a:pt x="60596" y="1893"/>
                  </a:lnTo>
                  <a:lnTo>
                    <a:pt x="605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6"/>
            <p:cNvSpPr/>
            <p:nvPr/>
          </p:nvSpPr>
          <p:spPr>
            <a:xfrm>
              <a:off x="1740289" y="1648300"/>
              <a:ext cx="242653" cy="310285"/>
            </a:xfrm>
            <a:custGeom>
              <a:avLst/>
              <a:gdLst/>
              <a:ahLst/>
              <a:cxnLst/>
              <a:rect l="l" t="t" r="r" b="b"/>
              <a:pathLst>
                <a:path w="10028" h="12823" extrusionOk="0">
                  <a:moveTo>
                    <a:pt x="0" y="0"/>
                  </a:moveTo>
                  <a:lnTo>
                    <a:pt x="3612" y="12823"/>
                  </a:lnTo>
                  <a:lnTo>
                    <a:pt x="6415" y="12823"/>
                  </a:lnTo>
                  <a:lnTo>
                    <a:pt x="1002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6"/>
            <p:cNvSpPr/>
            <p:nvPr/>
          </p:nvSpPr>
          <p:spPr>
            <a:xfrm>
              <a:off x="995252" y="1914868"/>
              <a:ext cx="1732686" cy="865327"/>
            </a:xfrm>
            <a:custGeom>
              <a:avLst/>
              <a:gdLst/>
              <a:ahLst/>
              <a:cxnLst/>
              <a:rect l="l" t="t" r="r" b="b"/>
              <a:pathLst>
                <a:path w="71606" h="35761" extrusionOk="0">
                  <a:moveTo>
                    <a:pt x="35759" y="1"/>
                  </a:moveTo>
                  <a:cubicBezTo>
                    <a:pt x="16074" y="1"/>
                    <a:pt x="0" y="15988"/>
                    <a:pt x="0" y="35760"/>
                  </a:cubicBezTo>
                  <a:lnTo>
                    <a:pt x="71605" y="35760"/>
                  </a:lnTo>
                  <a:cubicBezTo>
                    <a:pt x="71605" y="15988"/>
                    <a:pt x="55532" y="1"/>
                    <a:pt x="35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6"/>
            <p:cNvSpPr/>
            <p:nvPr/>
          </p:nvSpPr>
          <p:spPr>
            <a:xfrm>
              <a:off x="995252" y="1914868"/>
              <a:ext cx="865303" cy="865327"/>
            </a:xfrm>
            <a:custGeom>
              <a:avLst/>
              <a:gdLst/>
              <a:ahLst/>
              <a:cxnLst/>
              <a:rect l="l" t="t" r="r" b="b"/>
              <a:pathLst>
                <a:path w="35760" h="35761" extrusionOk="0">
                  <a:moveTo>
                    <a:pt x="35759" y="1"/>
                  </a:moveTo>
                  <a:cubicBezTo>
                    <a:pt x="16074" y="1"/>
                    <a:pt x="0" y="15988"/>
                    <a:pt x="0" y="35760"/>
                  </a:cubicBezTo>
                  <a:lnTo>
                    <a:pt x="35759" y="35760"/>
                  </a:lnTo>
                  <a:lnTo>
                    <a:pt x="357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6"/>
            <p:cNvSpPr/>
            <p:nvPr/>
          </p:nvSpPr>
          <p:spPr>
            <a:xfrm>
              <a:off x="951550" y="2758349"/>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0" name="Google Shape;320;p26"/>
          <p:cNvGrpSpPr/>
          <p:nvPr/>
        </p:nvGrpSpPr>
        <p:grpSpPr>
          <a:xfrm>
            <a:off x="4040794" y="1710310"/>
            <a:ext cx="1820088" cy="1846901"/>
            <a:chOff x="3661962" y="1648300"/>
            <a:chExt cx="1820088" cy="1846901"/>
          </a:xfrm>
        </p:grpSpPr>
        <p:sp>
          <p:nvSpPr>
            <p:cNvPr id="321" name="Google Shape;321;p26"/>
            <p:cNvSpPr/>
            <p:nvPr/>
          </p:nvSpPr>
          <p:spPr>
            <a:xfrm>
              <a:off x="3760183" y="3350956"/>
              <a:ext cx="1621353" cy="120286"/>
            </a:xfrm>
            <a:custGeom>
              <a:avLst/>
              <a:gdLst/>
              <a:ahLst/>
              <a:cxnLst/>
              <a:rect l="l" t="t" r="r" b="b"/>
              <a:pathLst>
                <a:path w="67005" h="4971" extrusionOk="0">
                  <a:moveTo>
                    <a:pt x="1" y="0"/>
                  </a:moveTo>
                  <a:lnTo>
                    <a:pt x="1" y="903"/>
                  </a:lnTo>
                  <a:cubicBezTo>
                    <a:pt x="1807" y="903"/>
                    <a:pt x="3252" y="2348"/>
                    <a:pt x="3252" y="4067"/>
                  </a:cubicBezTo>
                  <a:lnTo>
                    <a:pt x="3252" y="4970"/>
                  </a:lnTo>
                  <a:lnTo>
                    <a:pt x="63847" y="4970"/>
                  </a:lnTo>
                  <a:lnTo>
                    <a:pt x="63847" y="4067"/>
                  </a:lnTo>
                  <a:cubicBezTo>
                    <a:pt x="63847" y="2348"/>
                    <a:pt x="65292" y="903"/>
                    <a:pt x="67004" y="903"/>
                  </a:cubicBezTo>
                  <a:lnTo>
                    <a:pt x="670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6"/>
            <p:cNvSpPr/>
            <p:nvPr/>
          </p:nvSpPr>
          <p:spPr>
            <a:xfrm>
              <a:off x="3760183" y="3350956"/>
              <a:ext cx="810786" cy="120286"/>
            </a:xfrm>
            <a:custGeom>
              <a:avLst/>
              <a:gdLst/>
              <a:ahLst/>
              <a:cxnLst/>
              <a:rect l="l" t="t" r="r" b="b"/>
              <a:pathLst>
                <a:path w="33507" h="4971" extrusionOk="0">
                  <a:moveTo>
                    <a:pt x="1" y="0"/>
                  </a:moveTo>
                  <a:lnTo>
                    <a:pt x="1" y="903"/>
                  </a:lnTo>
                  <a:cubicBezTo>
                    <a:pt x="1807" y="903"/>
                    <a:pt x="3252" y="2348"/>
                    <a:pt x="3252" y="4067"/>
                  </a:cubicBezTo>
                  <a:lnTo>
                    <a:pt x="3252" y="4970"/>
                  </a:lnTo>
                  <a:lnTo>
                    <a:pt x="33506" y="4970"/>
                  </a:lnTo>
                  <a:lnTo>
                    <a:pt x="33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6"/>
            <p:cNvSpPr/>
            <p:nvPr/>
          </p:nvSpPr>
          <p:spPr>
            <a:xfrm>
              <a:off x="3661962" y="3329105"/>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6"/>
            <p:cNvSpPr/>
            <p:nvPr/>
          </p:nvSpPr>
          <p:spPr>
            <a:xfrm>
              <a:off x="3838851" y="3449371"/>
              <a:ext cx="1466296" cy="45830"/>
            </a:xfrm>
            <a:custGeom>
              <a:avLst/>
              <a:gdLst/>
              <a:ahLst/>
              <a:cxnLst/>
              <a:rect l="l" t="t" r="r" b="b"/>
              <a:pathLst>
                <a:path w="60597" h="1894" extrusionOk="0">
                  <a:moveTo>
                    <a:pt x="1" y="0"/>
                  </a:moveTo>
                  <a:lnTo>
                    <a:pt x="1" y="1893"/>
                  </a:lnTo>
                  <a:lnTo>
                    <a:pt x="60596" y="1893"/>
                  </a:lnTo>
                  <a:lnTo>
                    <a:pt x="605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6"/>
            <p:cNvSpPr/>
            <p:nvPr/>
          </p:nvSpPr>
          <p:spPr>
            <a:xfrm>
              <a:off x="4450702" y="1648300"/>
              <a:ext cx="242653" cy="310285"/>
            </a:xfrm>
            <a:custGeom>
              <a:avLst/>
              <a:gdLst/>
              <a:ahLst/>
              <a:cxnLst/>
              <a:rect l="l" t="t" r="r" b="b"/>
              <a:pathLst>
                <a:path w="10028" h="12823" extrusionOk="0">
                  <a:moveTo>
                    <a:pt x="0" y="0"/>
                  </a:moveTo>
                  <a:lnTo>
                    <a:pt x="3612" y="12823"/>
                  </a:lnTo>
                  <a:lnTo>
                    <a:pt x="6415" y="12823"/>
                  </a:lnTo>
                  <a:lnTo>
                    <a:pt x="10027" y="0"/>
                  </a:ln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6"/>
            <p:cNvSpPr/>
            <p:nvPr/>
          </p:nvSpPr>
          <p:spPr>
            <a:xfrm>
              <a:off x="3705664" y="1914868"/>
              <a:ext cx="1732686" cy="865327"/>
            </a:xfrm>
            <a:custGeom>
              <a:avLst/>
              <a:gdLst/>
              <a:ahLst/>
              <a:cxnLst/>
              <a:rect l="l" t="t" r="r" b="b"/>
              <a:pathLst>
                <a:path w="71606" h="35761" extrusionOk="0">
                  <a:moveTo>
                    <a:pt x="35759" y="1"/>
                  </a:moveTo>
                  <a:cubicBezTo>
                    <a:pt x="16074" y="1"/>
                    <a:pt x="0" y="15988"/>
                    <a:pt x="0" y="35760"/>
                  </a:cubicBezTo>
                  <a:lnTo>
                    <a:pt x="71605" y="35760"/>
                  </a:lnTo>
                  <a:cubicBezTo>
                    <a:pt x="71605" y="15988"/>
                    <a:pt x="55532" y="1"/>
                    <a:pt x="35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6"/>
            <p:cNvSpPr/>
            <p:nvPr/>
          </p:nvSpPr>
          <p:spPr>
            <a:xfrm>
              <a:off x="3705664" y="1914868"/>
              <a:ext cx="865303" cy="865327"/>
            </a:xfrm>
            <a:custGeom>
              <a:avLst/>
              <a:gdLst/>
              <a:ahLst/>
              <a:cxnLst/>
              <a:rect l="l" t="t" r="r" b="b"/>
              <a:pathLst>
                <a:path w="35760" h="35761" extrusionOk="0">
                  <a:moveTo>
                    <a:pt x="35759" y="1"/>
                  </a:moveTo>
                  <a:cubicBezTo>
                    <a:pt x="16074" y="1"/>
                    <a:pt x="0" y="15988"/>
                    <a:pt x="0" y="35760"/>
                  </a:cubicBezTo>
                  <a:lnTo>
                    <a:pt x="35759" y="35760"/>
                  </a:lnTo>
                  <a:lnTo>
                    <a:pt x="357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6"/>
            <p:cNvSpPr/>
            <p:nvPr/>
          </p:nvSpPr>
          <p:spPr>
            <a:xfrm>
              <a:off x="3661962" y="2758349"/>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9" name="Google Shape;329;p26"/>
          <p:cNvGrpSpPr/>
          <p:nvPr/>
        </p:nvGrpSpPr>
        <p:grpSpPr>
          <a:xfrm>
            <a:off x="6413781" y="1710310"/>
            <a:ext cx="1820088" cy="1846901"/>
            <a:chOff x="6259237" y="1648300"/>
            <a:chExt cx="1820088" cy="1846901"/>
          </a:xfrm>
        </p:grpSpPr>
        <p:sp>
          <p:nvSpPr>
            <p:cNvPr id="330" name="Google Shape;330;p26"/>
            <p:cNvSpPr/>
            <p:nvPr/>
          </p:nvSpPr>
          <p:spPr>
            <a:xfrm>
              <a:off x="6357458" y="3350956"/>
              <a:ext cx="1621353" cy="120286"/>
            </a:xfrm>
            <a:custGeom>
              <a:avLst/>
              <a:gdLst/>
              <a:ahLst/>
              <a:cxnLst/>
              <a:rect l="l" t="t" r="r" b="b"/>
              <a:pathLst>
                <a:path w="67005" h="4971" extrusionOk="0">
                  <a:moveTo>
                    <a:pt x="1" y="0"/>
                  </a:moveTo>
                  <a:lnTo>
                    <a:pt x="1" y="903"/>
                  </a:lnTo>
                  <a:cubicBezTo>
                    <a:pt x="1807" y="903"/>
                    <a:pt x="3252" y="2348"/>
                    <a:pt x="3252" y="4067"/>
                  </a:cubicBezTo>
                  <a:lnTo>
                    <a:pt x="3252" y="4970"/>
                  </a:lnTo>
                  <a:lnTo>
                    <a:pt x="63847" y="4970"/>
                  </a:lnTo>
                  <a:lnTo>
                    <a:pt x="63847" y="4067"/>
                  </a:lnTo>
                  <a:cubicBezTo>
                    <a:pt x="63847" y="2348"/>
                    <a:pt x="65292" y="903"/>
                    <a:pt x="67004" y="903"/>
                  </a:cubicBezTo>
                  <a:lnTo>
                    <a:pt x="670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6"/>
            <p:cNvSpPr/>
            <p:nvPr/>
          </p:nvSpPr>
          <p:spPr>
            <a:xfrm>
              <a:off x="6357458" y="3350956"/>
              <a:ext cx="810786" cy="120286"/>
            </a:xfrm>
            <a:custGeom>
              <a:avLst/>
              <a:gdLst/>
              <a:ahLst/>
              <a:cxnLst/>
              <a:rect l="l" t="t" r="r" b="b"/>
              <a:pathLst>
                <a:path w="33507" h="4971" extrusionOk="0">
                  <a:moveTo>
                    <a:pt x="1" y="0"/>
                  </a:moveTo>
                  <a:lnTo>
                    <a:pt x="1" y="903"/>
                  </a:lnTo>
                  <a:cubicBezTo>
                    <a:pt x="1807" y="903"/>
                    <a:pt x="3252" y="2348"/>
                    <a:pt x="3252" y="4067"/>
                  </a:cubicBezTo>
                  <a:lnTo>
                    <a:pt x="3252" y="4970"/>
                  </a:lnTo>
                  <a:lnTo>
                    <a:pt x="33506" y="4970"/>
                  </a:lnTo>
                  <a:lnTo>
                    <a:pt x="33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6"/>
            <p:cNvSpPr/>
            <p:nvPr/>
          </p:nvSpPr>
          <p:spPr>
            <a:xfrm>
              <a:off x="6259237" y="3329105"/>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6"/>
            <p:cNvSpPr/>
            <p:nvPr/>
          </p:nvSpPr>
          <p:spPr>
            <a:xfrm>
              <a:off x="6436126" y="3449371"/>
              <a:ext cx="1466296" cy="45830"/>
            </a:xfrm>
            <a:custGeom>
              <a:avLst/>
              <a:gdLst/>
              <a:ahLst/>
              <a:cxnLst/>
              <a:rect l="l" t="t" r="r" b="b"/>
              <a:pathLst>
                <a:path w="60597" h="1894" extrusionOk="0">
                  <a:moveTo>
                    <a:pt x="1" y="0"/>
                  </a:moveTo>
                  <a:lnTo>
                    <a:pt x="1" y="1893"/>
                  </a:lnTo>
                  <a:lnTo>
                    <a:pt x="60596" y="1893"/>
                  </a:lnTo>
                  <a:lnTo>
                    <a:pt x="605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6"/>
            <p:cNvSpPr/>
            <p:nvPr/>
          </p:nvSpPr>
          <p:spPr>
            <a:xfrm>
              <a:off x="7047977" y="1648300"/>
              <a:ext cx="242653" cy="310285"/>
            </a:xfrm>
            <a:custGeom>
              <a:avLst/>
              <a:gdLst/>
              <a:ahLst/>
              <a:cxnLst/>
              <a:rect l="l" t="t" r="r" b="b"/>
              <a:pathLst>
                <a:path w="10028" h="12823" extrusionOk="0">
                  <a:moveTo>
                    <a:pt x="0" y="0"/>
                  </a:moveTo>
                  <a:lnTo>
                    <a:pt x="3612" y="12823"/>
                  </a:lnTo>
                  <a:lnTo>
                    <a:pt x="6415" y="12823"/>
                  </a:lnTo>
                  <a:lnTo>
                    <a:pt x="1002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6"/>
            <p:cNvSpPr/>
            <p:nvPr/>
          </p:nvSpPr>
          <p:spPr>
            <a:xfrm>
              <a:off x="6302939" y="1914868"/>
              <a:ext cx="1732686" cy="865327"/>
            </a:xfrm>
            <a:custGeom>
              <a:avLst/>
              <a:gdLst/>
              <a:ahLst/>
              <a:cxnLst/>
              <a:rect l="l" t="t" r="r" b="b"/>
              <a:pathLst>
                <a:path w="71606" h="35761" extrusionOk="0">
                  <a:moveTo>
                    <a:pt x="35759" y="1"/>
                  </a:moveTo>
                  <a:cubicBezTo>
                    <a:pt x="16074" y="1"/>
                    <a:pt x="0" y="15988"/>
                    <a:pt x="0" y="35760"/>
                  </a:cubicBezTo>
                  <a:lnTo>
                    <a:pt x="71605" y="35760"/>
                  </a:lnTo>
                  <a:cubicBezTo>
                    <a:pt x="71605" y="15988"/>
                    <a:pt x="55532" y="1"/>
                    <a:pt x="35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6"/>
            <p:cNvSpPr/>
            <p:nvPr/>
          </p:nvSpPr>
          <p:spPr>
            <a:xfrm>
              <a:off x="6302939" y="1914868"/>
              <a:ext cx="865303" cy="865327"/>
            </a:xfrm>
            <a:custGeom>
              <a:avLst/>
              <a:gdLst/>
              <a:ahLst/>
              <a:cxnLst/>
              <a:rect l="l" t="t" r="r" b="b"/>
              <a:pathLst>
                <a:path w="35760" h="35761" extrusionOk="0">
                  <a:moveTo>
                    <a:pt x="35759" y="1"/>
                  </a:moveTo>
                  <a:cubicBezTo>
                    <a:pt x="16074" y="1"/>
                    <a:pt x="0" y="15988"/>
                    <a:pt x="0" y="35760"/>
                  </a:cubicBezTo>
                  <a:lnTo>
                    <a:pt x="35759" y="35760"/>
                  </a:lnTo>
                  <a:lnTo>
                    <a:pt x="357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6"/>
            <p:cNvSpPr/>
            <p:nvPr/>
          </p:nvSpPr>
          <p:spPr>
            <a:xfrm>
              <a:off x="6259237" y="2758349"/>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3">
  <p:cSld name="TITLE_AND_TWO_COLUMNS_1">
    <p:spTree>
      <p:nvGrpSpPr>
        <p:cNvPr id="1" name="Shape 338"/>
        <p:cNvGrpSpPr/>
        <p:nvPr/>
      </p:nvGrpSpPr>
      <p:grpSpPr>
        <a:xfrm>
          <a:off x="0" y="0"/>
          <a:ext cx="0" cy="0"/>
          <a:chOff x="0" y="0"/>
          <a:chExt cx="0" cy="0"/>
        </a:xfrm>
      </p:grpSpPr>
      <p:sp>
        <p:nvSpPr>
          <p:cNvPr id="339" name="Google Shape;339;p27"/>
          <p:cNvSpPr txBox="1">
            <a:spLocks noGrp="1"/>
          </p:cNvSpPr>
          <p:nvPr>
            <p:ph type="title"/>
          </p:nvPr>
        </p:nvSpPr>
        <p:spPr>
          <a:xfrm>
            <a:off x="1322825" y="1018775"/>
            <a:ext cx="2901600" cy="6858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2"/>
              </a:buClr>
              <a:buSzPts val="4000"/>
              <a:buNone/>
              <a:defRPr sz="4000">
                <a:solidFill>
                  <a:schemeClr val="accent2"/>
                </a:solidFill>
              </a:defRPr>
            </a:lvl1pPr>
            <a:lvl2pPr lvl="1"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2pPr>
            <a:lvl3pPr lvl="2"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3pPr>
            <a:lvl4pPr lvl="3"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4pPr>
            <a:lvl5pPr lvl="4"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5pPr>
            <a:lvl6pPr lvl="5"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6pPr>
            <a:lvl7pPr lvl="6"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7pPr>
            <a:lvl8pPr lvl="7"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8pPr>
            <a:lvl9pPr lvl="8"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9pPr>
          </a:lstStyle>
          <a:p>
            <a:endParaRPr/>
          </a:p>
        </p:txBody>
      </p:sp>
      <p:sp>
        <p:nvSpPr>
          <p:cNvPr id="340" name="Google Shape;340;p27"/>
          <p:cNvSpPr txBox="1">
            <a:spLocks noGrp="1"/>
          </p:cNvSpPr>
          <p:nvPr>
            <p:ph type="subTitle" idx="1"/>
          </p:nvPr>
        </p:nvSpPr>
        <p:spPr>
          <a:xfrm>
            <a:off x="1322825" y="1885950"/>
            <a:ext cx="2901600" cy="1278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341" name="Google Shape;341;p27"/>
          <p:cNvSpPr txBox="1">
            <a:spLocks noGrp="1"/>
          </p:cNvSpPr>
          <p:nvPr>
            <p:ph type="subTitle" idx="2"/>
          </p:nvPr>
        </p:nvSpPr>
        <p:spPr>
          <a:xfrm>
            <a:off x="4943952" y="1885950"/>
            <a:ext cx="2901600" cy="12801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342" name="Google Shape;342;p27"/>
          <p:cNvSpPr txBox="1">
            <a:spLocks noGrp="1"/>
          </p:cNvSpPr>
          <p:nvPr>
            <p:ph type="subTitle" idx="3"/>
          </p:nvPr>
        </p:nvSpPr>
        <p:spPr>
          <a:xfrm>
            <a:off x="4943950" y="1018775"/>
            <a:ext cx="2901600" cy="685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2"/>
              </a:buClr>
              <a:buSzPts val="4000"/>
              <a:buFont typeface="Fjalla One"/>
              <a:buNone/>
              <a:defRPr sz="4000" b="1">
                <a:solidFill>
                  <a:schemeClr val="accent2"/>
                </a:solidFill>
                <a:latin typeface="Fjalla One"/>
                <a:ea typeface="Fjalla One"/>
                <a:cs typeface="Fjalla One"/>
                <a:sym typeface="Fjalla One"/>
              </a:defRPr>
            </a:lvl1pPr>
            <a:lvl2pPr lvl="1" algn="ctr" rtl="0">
              <a:lnSpc>
                <a:spcPct val="100000"/>
              </a:lnSpc>
              <a:spcBef>
                <a:spcPts val="1600"/>
              </a:spcBef>
              <a:spcAft>
                <a:spcPts val="0"/>
              </a:spcAft>
              <a:buClr>
                <a:schemeClr val="accent2"/>
              </a:buClr>
              <a:buSzPts val="1400"/>
              <a:buNone/>
              <a:defRPr>
                <a:solidFill>
                  <a:schemeClr val="accent2"/>
                </a:solidFill>
              </a:defRPr>
            </a:lvl2pPr>
            <a:lvl3pPr lvl="2" algn="ctr" rtl="0">
              <a:lnSpc>
                <a:spcPct val="100000"/>
              </a:lnSpc>
              <a:spcBef>
                <a:spcPts val="1600"/>
              </a:spcBef>
              <a:spcAft>
                <a:spcPts val="0"/>
              </a:spcAft>
              <a:buClr>
                <a:schemeClr val="accent2"/>
              </a:buClr>
              <a:buSzPts val="1400"/>
              <a:buNone/>
              <a:defRPr>
                <a:solidFill>
                  <a:schemeClr val="accent2"/>
                </a:solidFill>
              </a:defRPr>
            </a:lvl3pPr>
            <a:lvl4pPr lvl="3" algn="ctr" rtl="0">
              <a:lnSpc>
                <a:spcPct val="100000"/>
              </a:lnSpc>
              <a:spcBef>
                <a:spcPts val="1600"/>
              </a:spcBef>
              <a:spcAft>
                <a:spcPts val="0"/>
              </a:spcAft>
              <a:buClr>
                <a:schemeClr val="accent2"/>
              </a:buClr>
              <a:buSzPts val="1400"/>
              <a:buNone/>
              <a:defRPr>
                <a:solidFill>
                  <a:schemeClr val="accent2"/>
                </a:solidFill>
              </a:defRPr>
            </a:lvl4pPr>
            <a:lvl5pPr lvl="4" algn="ctr" rtl="0">
              <a:lnSpc>
                <a:spcPct val="100000"/>
              </a:lnSpc>
              <a:spcBef>
                <a:spcPts val="1600"/>
              </a:spcBef>
              <a:spcAft>
                <a:spcPts val="0"/>
              </a:spcAft>
              <a:buClr>
                <a:schemeClr val="accent2"/>
              </a:buClr>
              <a:buSzPts val="1400"/>
              <a:buNone/>
              <a:defRPr>
                <a:solidFill>
                  <a:schemeClr val="accent2"/>
                </a:solidFill>
              </a:defRPr>
            </a:lvl5pPr>
            <a:lvl6pPr lvl="5" algn="ctr" rtl="0">
              <a:lnSpc>
                <a:spcPct val="100000"/>
              </a:lnSpc>
              <a:spcBef>
                <a:spcPts val="1600"/>
              </a:spcBef>
              <a:spcAft>
                <a:spcPts val="0"/>
              </a:spcAft>
              <a:buClr>
                <a:schemeClr val="accent2"/>
              </a:buClr>
              <a:buSzPts val="1400"/>
              <a:buNone/>
              <a:defRPr>
                <a:solidFill>
                  <a:schemeClr val="accent2"/>
                </a:solidFill>
              </a:defRPr>
            </a:lvl6pPr>
            <a:lvl7pPr lvl="6" algn="ctr" rtl="0">
              <a:lnSpc>
                <a:spcPct val="100000"/>
              </a:lnSpc>
              <a:spcBef>
                <a:spcPts val="1600"/>
              </a:spcBef>
              <a:spcAft>
                <a:spcPts val="0"/>
              </a:spcAft>
              <a:buClr>
                <a:schemeClr val="accent2"/>
              </a:buClr>
              <a:buSzPts val="1400"/>
              <a:buNone/>
              <a:defRPr>
                <a:solidFill>
                  <a:schemeClr val="accent2"/>
                </a:solidFill>
              </a:defRPr>
            </a:lvl7pPr>
            <a:lvl8pPr lvl="7" algn="ctr" rtl="0">
              <a:lnSpc>
                <a:spcPct val="100000"/>
              </a:lnSpc>
              <a:spcBef>
                <a:spcPts val="1600"/>
              </a:spcBef>
              <a:spcAft>
                <a:spcPts val="0"/>
              </a:spcAft>
              <a:buClr>
                <a:schemeClr val="accent2"/>
              </a:buClr>
              <a:buSzPts val="1400"/>
              <a:buNone/>
              <a:defRPr>
                <a:solidFill>
                  <a:schemeClr val="accent2"/>
                </a:solidFill>
              </a:defRPr>
            </a:lvl8pPr>
            <a:lvl9pPr lvl="8" algn="ctr" rtl="0">
              <a:lnSpc>
                <a:spcPct val="100000"/>
              </a:lnSpc>
              <a:spcBef>
                <a:spcPts val="1600"/>
              </a:spcBef>
              <a:spcAft>
                <a:spcPts val="1600"/>
              </a:spcAft>
              <a:buClr>
                <a:schemeClr val="accent2"/>
              </a:buClr>
              <a:buSzPts val="1400"/>
              <a:buNone/>
              <a:defRPr>
                <a:solidFill>
                  <a:schemeClr val="accent2"/>
                </a:solidFill>
              </a:defRPr>
            </a:lvl9pPr>
          </a:lstStyle>
          <a:p>
            <a:endParaRPr/>
          </a:p>
        </p:txBody>
      </p:sp>
      <p:grpSp>
        <p:nvGrpSpPr>
          <p:cNvPr id="343" name="Google Shape;343;p27"/>
          <p:cNvGrpSpPr/>
          <p:nvPr/>
        </p:nvGrpSpPr>
        <p:grpSpPr>
          <a:xfrm>
            <a:off x="977848" y="3340594"/>
            <a:ext cx="7210785" cy="1292630"/>
            <a:chOff x="767660" y="3569194"/>
            <a:chExt cx="7210785" cy="1292630"/>
          </a:xfrm>
        </p:grpSpPr>
        <p:sp>
          <p:nvSpPr>
            <p:cNvPr id="344" name="Google Shape;344;p27"/>
            <p:cNvSpPr/>
            <p:nvPr/>
          </p:nvSpPr>
          <p:spPr>
            <a:xfrm>
              <a:off x="4296522" y="3758873"/>
              <a:ext cx="142327" cy="189711"/>
            </a:xfrm>
            <a:custGeom>
              <a:avLst/>
              <a:gdLst/>
              <a:ahLst/>
              <a:cxnLst/>
              <a:rect l="l" t="t" r="r" b="b"/>
              <a:pathLst>
                <a:path w="2821" h="3760" extrusionOk="0">
                  <a:moveTo>
                    <a:pt x="1" y="1"/>
                  </a:moveTo>
                  <a:lnTo>
                    <a:pt x="1" y="3760"/>
                  </a:lnTo>
                  <a:lnTo>
                    <a:pt x="2820" y="3760"/>
                  </a:lnTo>
                  <a:lnTo>
                    <a:pt x="2820" y="1"/>
                  </a:ln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7"/>
            <p:cNvSpPr/>
            <p:nvPr/>
          </p:nvSpPr>
          <p:spPr>
            <a:xfrm>
              <a:off x="3597603" y="3913472"/>
              <a:ext cx="1528660" cy="948352"/>
            </a:xfrm>
            <a:custGeom>
              <a:avLst/>
              <a:gdLst/>
              <a:ahLst/>
              <a:cxnLst/>
              <a:rect l="l" t="t" r="r" b="b"/>
              <a:pathLst>
                <a:path w="30299" h="18796" extrusionOk="0">
                  <a:moveTo>
                    <a:pt x="3290" y="0"/>
                  </a:moveTo>
                  <a:cubicBezTo>
                    <a:pt x="2350" y="0"/>
                    <a:pt x="1410" y="696"/>
                    <a:pt x="1410" y="1880"/>
                  </a:cubicBezTo>
                  <a:lnTo>
                    <a:pt x="1" y="16916"/>
                  </a:lnTo>
                  <a:cubicBezTo>
                    <a:pt x="1" y="18082"/>
                    <a:pt x="696" y="18796"/>
                    <a:pt x="1880" y="18796"/>
                  </a:cubicBezTo>
                  <a:lnTo>
                    <a:pt x="28664" y="18796"/>
                  </a:lnTo>
                  <a:cubicBezTo>
                    <a:pt x="29603" y="18796"/>
                    <a:pt x="30299" y="18082"/>
                    <a:pt x="30299" y="16916"/>
                  </a:cubicBezTo>
                  <a:lnTo>
                    <a:pt x="28889" y="1880"/>
                  </a:lnTo>
                  <a:cubicBezTo>
                    <a:pt x="28889" y="696"/>
                    <a:pt x="28194" y="0"/>
                    <a:pt x="272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7"/>
            <p:cNvSpPr/>
            <p:nvPr/>
          </p:nvSpPr>
          <p:spPr>
            <a:xfrm>
              <a:off x="4071790" y="4090827"/>
              <a:ext cx="580406" cy="581343"/>
            </a:xfrm>
            <a:custGeom>
              <a:avLst/>
              <a:gdLst/>
              <a:ahLst/>
              <a:cxnLst/>
              <a:rect l="l" t="t" r="r" b="b"/>
              <a:pathLst>
                <a:path w="11504" h="11522" extrusionOk="0">
                  <a:moveTo>
                    <a:pt x="5865" y="0"/>
                  </a:moveTo>
                  <a:cubicBezTo>
                    <a:pt x="2575" y="0"/>
                    <a:pt x="0" y="2594"/>
                    <a:pt x="0" y="5883"/>
                  </a:cubicBezTo>
                  <a:cubicBezTo>
                    <a:pt x="0" y="8928"/>
                    <a:pt x="2575" y="11522"/>
                    <a:pt x="5865" y="11522"/>
                  </a:cubicBezTo>
                  <a:cubicBezTo>
                    <a:pt x="8928" y="11522"/>
                    <a:pt x="11503" y="8928"/>
                    <a:pt x="11503" y="5883"/>
                  </a:cubicBezTo>
                  <a:cubicBezTo>
                    <a:pt x="11503" y="2594"/>
                    <a:pt x="8928" y="0"/>
                    <a:pt x="58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7"/>
            <p:cNvSpPr/>
            <p:nvPr/>
          </p:nvSpPr>
          <p:spPr>
            <a:xfrm>
              <a:off x="4332598" y="4174282"/>
              <a:ext cx="189701" cy="265494"/>
            </a:xfrm>
            <a:custGeom>
              <a:avLst/>
              <a:gdLst/>
              <a:ahLst/>
              <a:cxnLst/>
              <a:rect l="l" t="t" r="r" b="b"/>
              <a:pathLst>
                <a:path w="3760" h="5262" extrusionOk="0">
                  <a:moveTo>
                    <a:pt x="3289" y="0"/>
                  </a:moveTo>
                  <a:cubicBezTo>
                    <a:pt x="3045" y="0"/>
                    <a:pt x="2820" y="0"/>
                    <a:pt x="2575" y="226"/>
                  </a:cubicBezTo>
                  <a:lnTo>
                    <a:pt x="226" y="4455"/>
                  </a:lnTo>
                  <a:cubicBezTo>
                    <a:pt x="0" y="4699"/>
                    <a:pt x="226" y="4925"/>
                    <a:pt x="470" y="5169"/>
                  </a:cubicBezTo>
                  <a:cubicBezTo>
                    <a:pt x="536" y="5234"/>
                    <a:pt x="603" y="5262"/>
                    <a:pt x="670" y="5262"/>
                  </a:cubicBezTo>
                  <a:cubicBezTo>
                    <a:pt x="836" y="5262"/>
                    <a:pt x="1005" y="5098"/>
                    <a:pt x="1166" y="4925"/>
                  </a:cubicBezTo>
                  <a:lnTo>
                    <a:pt x="3515" y="696"/>
                  </a:lnTo>
                  <a:cubicBezTo>
                    <a:pt x="3759" y="470"/>
                    <a:pt x="3515" y="226"/>
                    <a:pt x="3289" y="0"/>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7"/>
            <p:cNvSpPr/>
            <p:nvPr/>
          </p:nvSpPr>
          <p:spPr>
            <a:xfrm>
              <a:off x="3716175" y="4019683"/>
              <a:ext cx="177341" cy="747339"/>
            </a:xfrm>
            <a:custGeom>
              <a:avLst/>
              <a:gdLst/>
              <a:ahLst/>
              <a:cxnLst/>
              <a:rect l="l" t="t" r="r" b="b"/>
              <a:pathLst>
                <a:path w="3515" h="14812" extrusionOk="0">
                  <a:moveTo>
                    <a:pt x="2575" y="1"/>
                  </a:moveTo>
                  <a:cubicBezTo>
                    <a:pt x="1880" y="1"/>
                    <a:pt x="1410" y="470"/>
                    <a:pt x="1410" y="1185"/>
                  </a:cubicBezTo>
                  <a:lnTo>
                    <a:pt x="226" y="13627"/>
                  </a:lnTo>
                  <a:cubicBezTo>
                    <a:pt x="0" y="14097"/>
                    <a:pt x="470" y="14811"/>
                    <a:pt x="1166" y="14811"/>
                  </a:cubicBezTo>
                  <a:cubicBezTo>
                    <a:pt x="1880" y="14811"/>
                    <a:pt x="2350" y="14341"/>
                    <a:pt x="2350" y="13872"/>
                  </a:cubicBezTo>
                  <a:lnTo>
                    <a:pt x="3515" y="1410"/>
                  </a:lnTo>
                  <a:cubicBezTo>
                    <a:pt x="3515" y="715"/>
                    <a:pt x="3289" y="245"/>
                    <a:pt x="2575" y="1"/>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9" name="Google Shape;349;p27"/>
            <p:cNvGrpSpPr/>
            <p:nvPr/>
          </p:nvGrpSpPr>
          <p:grpSpPr>
            <a:xfrm>
              <a:off x="767660" y="3569194"/>
              <a:ext cx="7210785" cy="237141"/>
              <a:chOff x="457200" y="3530500"/>
              <a:chExt cx="8241839" cy="271049"/>
            </a:xfrm>
          </p:grpSpPr>
          <p:sp>
            <p:nvSpPr>
              <p:cNvPr id="350" name="Google Shape;350;p27"/>
              <p:cNvSpPr/>
              <p:nvPr/>
            </p:nvSpPr>
            <p:spPr>
              <a:xfrm>
                <a:off x="457200"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7"/>
              <p:cNvSpPr/>
              <p:nvPr/>
            </p:nvSpPr>
            <p:spPr>
              <a:xfrm>
                <a:off x="1794850"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7"/>
              <p:cNvSpPr/>
              <p:nvPr/>
            </p:nvSpPr>
            <p:spPr>
              <a:xfrm>
                <a:off x="3140325"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7"/>
              <p:cNvSpPr/>
              <p:nvPr/>
            </p:nvSpPr>
            <p:spPr>
              <a:xfrm>
                <a:off x="4298475"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7"/>
              <p:cNvSpPr/>
              <p:nvPr/>
            </p:nvSpPr>
            <p:spPr>
              <a:xfrm>
                <a:off x="5601375"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7"/>
              <p:cNvSpPr/>
              <p:nvPr/>
            </p:nvSpPr>
            <p:spPr>
              <a:xfrm>
                <a:off x="6802100"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56" name="Google Shape;356;p27"/>
          <p:cNvSpPr/>
          <p:nvPr/>
        </p:nvSpPr>
        <p:spPr>
          <a:xfrm>
            <a:off x="8550582" y="-1141619"/>
            <a:ext cx="637286" cy="418582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7"/>
          <p:cNvSpPr/>
          <p:nvPr/>
        </p:nvSpPr>
        <p:spPr>
          <a:xfrm>
            <a:off x="-130624" y="-1740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58" name="Google Shape;358;p27"/>
          <p:cNvSpPr/>
          <p:nvPr/>
        </p:nvSpPr>
        <p:spPr>
          <a:xfrm rot="10800000" flipH="1">
            <a:off x="39474" y="2334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59" name="Google Shape;359;p27"/>
          <p:cNvSpPr/>
          <p:nvPr/>
        </p:nvSpPr>
        <p:spPr>
          <a:xfrm rot="10800000" flipH="1">
            <a:off x="8557157" y="3333610"/>
            <a:ext cx="637286" cy="418582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1">
  <p:cSld name="CAPTION_ONLY_1">
    <p:spTree>
      <p:nvGrpSpPr>
        <p:cNvPr id="1" name="Shape 360"/>
        <p:cNvGrpSpPr/>
        <p:nvPr/>
      </p:nvGrpSpPr>
      <p:grpSpPr>
        <a:xfrm>
          <a:off x="0" y="0"/>
          <a:ext cx="0" cy="0"/>
          <a:chOff x="0" y="0"/>
          <a:chExt cx="0" cy="0"/>
        </a:xfrm>
      </p:grpSpPr>
      <p:sp>
        <p:nvSpPr>
          <p:cNvPr id="361" name="Google Shape;361;p28"/>
          <p:cNvSpPr/>
          <p:nvPr/>
        </p:nvSpPr>
        <p:spPr>
          <a:xfrm rot="10800000" flipH="1">
            <a:off x="8096376" y="34955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2" name="Google Shape;362;p28"/>
          <p:cNvSpPr/>
          <p:nvPr/>
        </p:nvSpPr>
        <p:spPr>
          <a:xfrm rot="10800000" flipH="1">
            <a:off x="8392493" y="-19919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3" name="Google Shape;363;p28"/>
          <p:cNvSpPr/>
          <p:nvPr/>
        </p:nvSpPr>
        <p:spPr>
          <a:xfrm rot="10800000" flipH="1">
            <a:off x="8843185" y="32355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4" name="Google Shape;364;p28"/>
          <p:cNvSpPr/>
          <p:nvPr/>
        </p:nvSpPr>
        <p:spPr>
          <a:xfrm rot="10800000" flipH="1">
            <a:off x="8877208" y="-1995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5" name="Google Shape;365;p28"/>
          <p:cNvSpPr txBox="1">
            <a:spLocks noGrp="1"/>
          </p:cNvSpPr>
          <p:nvPr>
            <p:ph type="title"/>
          </p:nvPr>
        </p:nvSpPr>
        <p:spPr>
          <a:xfrm>
            <a:off x="734550" y="539500"/>
            <a:ext cx="7717500" cy="7980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4000"/>
              <a:buNone/>
              <a:defRPr sz="4000">
                <a:solidFill>
                  <a:schemeClr val="lt1"/>
                </a:solidFill>
              </a:defRPr>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2">
  <p:cSld name="CAPTION_ONLY_1_1">
    <p:spTree>
      <p:nvGrpSpPr>
        <p:cNvPr id="1" name="Shape 366"/>
        <p:cNvGrpSpPr/>
        <p:nvPr/>
      </p:nvGrpSpPr>
      <p:grpSpPr>
        <a:xfrm>
          <a:off x="0" y="0"/>
          <a:ext cx="0" cy="0"/>
          <a:chOff x="0" y="0"/>
          <a:chExt cx="0" cy="0"/>
        </a:xfrm>
      </p:grpSpPr>
      <p:sp>
        <p:nvSpPr>
          <p:cNvPr id="367" name="Google Shape;367;p29"/>
          <p:cNvSpPr txBox="1">
            <a:spLocks noGrp="1"/>
          </p:cNvSpPr>
          <p:nvPr>
            <p:ph type="title"/>
          </p:nvPr>
        </p:nvSpPr>
        <p:spPr>
          <a:xfrm>
            <a:off x="713225" y="539500"/>
            <a:ext cx="7717500" cy="79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4782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Clr>
                <a:schemeClr val="accent1"/>
              </a:buClr>
              <a:buSzPts val="6000"/>
              <a:buFont typeface="Fjalla One"/>
              <a:buNone/>
              <a:defRPr sz="6000" b="1">
                <a:solidFill>
                  <a:schemeClr val="accent1"/>
                </a:solidFill>
                <a:latin typeface="Fjalla One"/>
                <a:ea typeface="Fjalla One"/>
                <a:cs typeface="Fjalla One"/>
                <a:sym typeface="Fjalla One"/>
              </a:defRPr>
            </a:lvl1pPr>
            <a:lvl2pPr lvl="1">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2pPr>
            <a:lvl3pPr lvl="2">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3pPr>
            <a:lvl4pPr lvl="3">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4pPr>
            <a:lvl5pPr lvl="4">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5pPr>
            <a:lvl6pPr lvl="5">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6pPr>
            <a:lvl7pPr lvl="6">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7pPr>
            <a:lvl8pPr lvl="7">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8pPr>
            <a:lvl9pPr lvl="8">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accent4"/>
              </a:buClr>
              <a:buSzPts val="1400"/>
              <a:buFont typeface="Roboto"/>
              <a:buChar char="●"/>
              <a:defRPr>
                <a:solidFill>
                  <a:schemeClr val="accent4"/>
                </a:solidFill>
                <a:latin typeface="Roboto"/>
                <a:ea typeface="Roboto"/>
                <a:cs typeface="Roboto"/>
                <a:sym typeface="Roboto"/>
              </a:defRPr>
            </a:lvl1pPr>
            <a:lvl2pPr marL="914400" lvl="1"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2pPr>
            <a:lvl3pPr marL="1371600" lvl="2"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3pPr>
            <a:lvl4pPr marL="1828800" lvl="3"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4pPr>
            <a:lvl5pPr marL="2286000" lvl="4"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5pPr>
            <a:lvl6pPr marL="2743200" lvl="5"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6pPr>
            <a:lvl7pPr marL="3200400" lvl="6"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7pPr>
            <a:lvl8pPr marL="3657600" lvl="7"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8pPr>
            <a:lvl9pPr marL="4114800" lvl="8" indent="-317500">
              <a:lnSpc>
                <a:spcPct val="115000"/>
              </a:lnSpc>
              <a:spcBef>
                <a:spcPts val="1600"/>
              </a:spcBef>
              <a:spcAft>
                <a:spcPts val="1600"/>
              </a:spcAft>
              <a:buClr>
                <a:schemeClr val="accent4"/>
              </a:buClr>
              <a:buSzPts val="1400"/>
              <a:buFont typeface="Roboto"/>
              <a:buChar char="■"/>
              <a:defRPr>
                <a:solidFill>
                  <a:schemeClr val="accent4"/>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53" r:id="rId1"/>
    <p:sldLayoutId id="2147483658" r:id="rId2"/>
    <p:sldLayoutId id="2147483661" r:id="rId3"/>
    <p:sldLayoutId id="2147483662" r:id="rId4"/>
    <p:sldLayoutId id="2147483670"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 id="2147483685" r:id="rId19"/>
    <p:sldLayoutId id="2147483686" r:id="rId20"/>
    <p:sldLayoutId id="2147483688" r:id="rId21"/>
    <p:sldLayoutId id="2147483689" r:id="rId22"/>
    <p:sldLayoutId id="2147483690" r:id="rId23"/>
    <p:sldLayoutId id="2147483693" r:id="rId2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563"/>
        <p:cNvGrpSpPr/>
        <p:nvPr/>
      </p:nvGrpSpPr>
      <p:grpSpPr>
        <a:xfrm>
          <a:off x="0" y="0"/>
          <a:ext cx="0" cy="0"/>
          <a:chOff x="0" y="0"/>
          <a:chExt cx="0" cy="0"/>
        </a:xfrm>
      </p:grpSpPr>
      <p:sp>
        <p:nvSpPr>
          <p:cNvPr id="564" name="Google Shape;564;p50"/>
          <p:cNvSpPr txBox="1">
            <a:spLocks noGrp="1"/>
          </p:cNvSpPr>
          <p:nvPr>
            <p:ph type="title"/>
          </p:nvPr>
        </p:nvSpPr>
        <p:spPr>
          <a:xfrm>
            <a:off x="553697" y="810864"/>
            <a:ext cx="5840523" cy="685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latin typeface="Calibri" panose="020F0502020204030204" pitchFamily="34" charset="0"/>
                <a:cs typeface="Calibri" panose="020F0502020204030204" pitchFamily="34" charset="0"/>
              </a:rPr>
              <a:t>Les </a:t>
            </a:r>
            <a:r>
              <a:rPr lang="en" dirty="0" smtClean="0">
                <a:solidFill>
                  <a:srgbClr val="ED6F65"/>
                </a:solidFill>
                <a:latin typeface="Calibri" panose="020F0502020204030204" pitchFamily="34" charset="0"/>
                <a:cs typeface="Calibri" panose="020F0502020204030204" pitchFamily="34" charset="0"/>
              </a:rPr>
              <a:t>autorités</a:t>
            </a:r>
            <a:r>
              <a:rPr lang="en" dirty="0" smtClean="0">
                <a:latin typeface="Calibri" panose="020F0502020204030204" pitchFamily="34" charset="0"/>
                <a:cs typeface="Calibri" panose="020F0502020204030204" pitchFamily="34" charset="0"/>
              </a:rPr>
              <a:t> étoilées</a:t>
            </a:r>
            <a:endParaRPr dirty="0">
              <a:latin typeface="Calibri" panose="020F0502020204030204" pitchFamily="34" charset="0"/>
              <a:cs typeface="Calibri" panose="020F0502020204030204" pitchFamily="34" charset="0"/>
            </a:endParaRPr>
          </a:p>
        </p:txBody>
      </p:sp>
      <p:sp>
        <p:nvSpPr>
          <p:cNvPr id="565" name="Google Shape;565;p50"/>
          <p:cNvSpPr txBox="1">
            <a:spLocks noGrp="1"/>
          </p:cNvSpPr>
          <p:nvPr>
            <p:ph type="subTitle" idx="1"/>
          </p:nvPr>
        </p:nvSpPr>
        <p:spPr>
          <a:xfrm>
            <a:off x="605216" y="1597936"/>
            <a:ext cx="6512632" cy="124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dirty="0">
                <a:solidFill>
                  <a:schemeClr val="accent2"/>
                </a:solidFill>
                <a:latin typeface="Calibri" panose="020F0502020204030204" pitchFamily="34" charset="0"/>
                <a:ea typeface="Fjalla One"/>
                <a:cs typeface="Calibri" panose="020F0502020204030204" pitchFamily="34" charset="0"/>
                <a:sym typeface="Roboto"/>
              </a:rPr>
              <a:t>Partageons nos recettes pour des données de qualité </a:t>
            </a:r>
            <a:r>
              <a:rPr lang="en" sz="1800" b="1" dirty="0" smtClean="0">
                <a:solidFill>
                  <a:schemeClr val="accent2"/>
                </a:solidFill>
                <a:latin typeface="Calibri" panose="020F0502020204030204" pitchFamily="34" charset="0"/>
                <a:ea typeface="Fjalla One"/>
                <a:cs typeface="Calibri" panose="020F0502020204030204" pitchFamily="34" charset="0"/>
                <a:sym typeface="Roboto"/>
              </a:rPr>
              <a:t>!</a:t>
            </a:r>
            <a:endParaRPr lang="en" sz="1800" b="1" dirty="0">
              <a:solidFill>
                <a:schemeClr val="accent2"/>
              </a:solidFill>
              <a:latin typeface="Calibri" panose="020F0502020204030204" pitchFamily="34" charset="0"/>
              <a:ea typeface="Fjalla One"/>
              <a:cs typeface="Calibri" panose="020F0502020204030204" pitchFamily="34" charset="0"/>
              <a:sym typeface="Roboto"/>
            </a:endParaRPr>
          </a:p>
        </p:txBody>
      </p:sp>
      <p:sp>
        <p:nvSpPr>
          <p:cNvPr id="4" name="Google Shape;663;p59"/>
          <p:cNvSpPr/>
          <p:nvPr/>
        </p:nvSpPr>
        <p:spPr>
          <a:xfrm>
            <a:off x="678453" y="2839336"/>
            <a:ext cx="1104297" cy="1091738"/>
          </a:xfrm>
          <a:custGeom>
            <a:avLst/>
            <a:gdLst/>
            <a:ahLst/>
            <a:cxnLst/>
            <a:rect l="l" t="t" r="r" b="b"/>
            <a:pathLst>
              <a:path w="210272" h="205205" extrusionOk="0">
                <a:moveTo>
                  <a:pt x="11918" y="1"/>
                </a:moveTo>
                <a:cubicBezTo>
                  <a:pt x="9734" y="1"/>
                  <a:pt x="7533" y="679"/>
                  <a:pt x="5657" y="2087"/>
                </a:cubicBezTo>
                <a:cubicBezTo>
                  <a:pt x="999" y="5580"/>
                  <a:pt x="1" y="12179"/>
                  <a:pt x="3494" y="16892"/>
                </a:cubicBezTo>
                <a:lnTo>
                  <a:pt x="59777" y="92805"/>
                </a:lnTo>
                <a:cubicBezTo>
                  <a:pt x="54177" y="100125"/>
                  <a:pt x="54454" y="112102"/>
                  <a:pt x="61108" y="122194"/>
                </a:cubicBezTo>
                <a:cubicBezTo>
                  <a:pt x="62161" y="123747"/>
                  <a:pt x="63381" y="125299"/>
                  <a:pt x="64712" y="126797"/>
                </a:cubicBezTo>
                <a:lnTo>
                  <a:pt x="45859" y="126797"/>
                </a:lnTo>
                <a:cubicBezTo>
                  <a:pt x="41090" y="126797"/>
                  <a:pt x="37208" y="130678"/>
                  <a:pt x="37208" y="135502"/>
                </a:cubicBezTo>
                <a:cubicBezTo>
                  <a:pt x="37208" y="156796"/>
                  <a:pt x="47411" y="175760"/>
                  <a:pt x="63271" y="187904"/>
                </a:cubicBezTo>
                <a:lnTo>
                  <a:pt x="61496" y="187904"/>
                </a:lnTo>
                <a:cubicBezTo>
                  <a:pt x="56727" y="187904"/>
                  <a:pt x="52846" y="191785"/>
                  <a:pt x="52846" y="196554"/>
                </a:cubicBezTo>
                <a:cubicBezTo>
                  <a:pt x="52846" y="201323"/>
                  <a:pt x="56727" y="205205"/>
                  <a:pt x="61496" y="205205"/>
                </a:cubicBezTo>
                <a:lnTo>
                  <a:pt x="146725" y="205205"/>
                </a:lnTo>
                <a:cubicBezTo>
                  <a:pt x="151493" y="205205"/>
                  <a:pt x="155375" y="201323"/>
                  <a:pt x="155375" y="196554"/>
                </a:cubicBezTo>
                <a:cubicBezTo>
                  <a:pt x="155375" y="191785"/>
                  <a:pt x="151493" y="187904"/>
                  <a:pt x="146725" y="187904"/>
                </a:cubicBezTo>
                <a:lnTo>
                  <a:pt x="145006" y="187904"/>
                </a:lnTo>
                <a:cubicBezTo>
                  <a:pt x="160809" y="175760"/>
                  <a:pt x="171012" y="156796"/>
                  <a:pt x="171012" y="135502"/>
                </a:cubicBezTo>
                <a:cubicBezTo>
                  <a:pt x="171012" y="130678"/>
                  <a:pt x="167131" y="126797"/>
                  <a:pt x="162362" y="126797"/>
                </a:cubicBezTo>
                <a:lnTo>
                  <a:pt x="139516" y="126797"/>
                </a:lnTo>
                <a:cubicBezTo>
                  <a:pt x="140791" y="109385"/>
                  <a:pt x="143231" y="96354"/>
                  <a:pt x="150717" y="80273"/>
                </a:cubicBezTo>
                <a:lnTo>
                  <a:pt x="185929" y="95744"/>
                </a:lnTo>
                <a:cubicBezTo>
                  <a:pt x="186625" y="96043"/>
                  <a:pt x="187347" y="96184"/>
                  <a:pt x="188057" y="96184"/>
                </a:cubicBezTo>
                <a:cubicBezTo>
                  <a:pt x="190114" y="96184"/>
                  <a:pt x="192064" y="94992"/>
                  <a:pt x="192971" y="92971"/>
                </a:cubicBezTo>
                <a:lnTo>
                  <a:pt x="209107" y="56152"/>
                </a:lnTo>
                <a:cubicBezTo>
                  <a:pt x="210272" y="53490"/>
                  <a:pt x="209052" y="50329"/>
                  <a:pt x="206335" y="49165"/>
                </a:cubicBezTo>
                <a:lnTo>
                  <a:pt x="154710" y="26541"/>
                </a:lnTo>
                <a:cubicBezTo>
                  <a:pt x="154025" y="26241"/>
                  <a:pt x="153307" y="26099"/>
                  <a:pt x="152599" y="26099"/>
                </a:cubicBezTo>
                <a:cubicBezTo>
                  <a:pt x="150554" y="26099"/>
                  <a:pt x="148588" y="27281"/>
                  <a:pt x="147723" y="29258"/>
                </a:cubicBezTo>
                <a:lnTo>
                  <a:pt x="138961" y="49331"/>
                </a:lnTo>
                <a:cubicBezTo>
                  <a:pt x="138850" y="49553"/>
                  <a:pt x="138795" y="49830"/>
                  <a:pt x="138850" y="50108"/>
                </a:cubicBezTo>
                <a:lnTo>
                  <a:pt x="140348" y="57316"/>
                </a:lnTo>
                <a:cubicBezTo>
                  <a:pt x="140459" y="57704"/>
                  <a:pt x="140680" y="58037"/>
                  <a:pt x="141013" y="58203"/>
                </a:cubicBezTo>
                <a:lnTo>
                  <a:pt x="145116" y="60366"/>
                </a:lnTo>
                <a:cubicBezTo>
                  <a:pt x="145505" y="60588"/>
                  <a:pt x="145782" y="60976"/>
                  <a:pt x="145782" y="61420"/>
                </a:cubicBezTo>
                <a:lnTo>
                  <a:pt x="146225" y="68129"/>
                </a:lnTo>
                <a:cubicBezTo>
                  <a:pt x="146170" y="68185"/>
                  <a:pt x="146170" y="68185"/>
                  <a:pt x="146115" y="68240"/>
                </a:cubicBezTo>
                <a:cubicBezTo>
                  <a:pt x="145726" y="68684"/>
                  <a:pt x="145283" y="69072"/>
                  <a:pt x="144895" y="69516"/>
                </a:cubicBezTo>
                <a:cubicBezTo>
                  <a:pt x="126651" y="90587"/>
                  <a:pt x="120940" y="111159"/>
                  <a:pt x="116448" y="126298"/>
                </a:cubicBezTo>
                <a:cubicBezTo>
                  <a:pt x="116393" y="126464"/>
                  <a:pt x="116393" y="126630"/>
                  <a:pt x="116337" y="126797"/>
                </a:cubicBezTo>
                <a:lnTo>
                  <a:pt x="102197" y="126797"/>
                </a:lnTo>
                <a:cubicBezTo>
                  <a:pt x="103195" y="118202"/>
                  <a:pt x="100423" y="107222"/>
                  <a:pt x="95321" y="99570"/>
                </a:cubicBezTo>
                <a:cubicBezTo>
                  <a:pt x="89741" y="91107"/>
                  <a:pt x="81158" y="86270"/>
                  <a:pt x="73268" y="86270"/>
                </a:cubicBezTo>
                <a:cubicBezTo>
                  <a:pt x="71749" y="86270"/>
                  <a:pt x="70257" y="86449"/>
                  <a:pt x="68816" y="86816"/>
                </a:cubicBezTo>
                <a:lnTo>
                  <a:pt x="21072" y="5248"/>
                </a:lnTo>
                <a:cubicBezTo>
                  <a:pt x="20850" y="4915"/>
                  <a:pt x="20684" y="4582"/>
                  <a:pt x="20407" y="4305"/>
                </a:cubicBezTo>
                <a:cubicBezTo>
                  <a:pt x="18354" y="1491"/>
                  <a:pt x="15155" y="1"/>
                  <a:pt x="119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564;p50"/>
          <p:cNvSpPr txBox="1">
            <a:spLocks/>
          </p:cNvSpPr>
          <p:nvPr/>
        </p:nvSpPr>
        <p:spPr>
          <a:xfrm>
            <a:off x="1782750" y="3146597"/>
            <a:ext cx="5840523" cy="6858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4000"/>
              <a:buFont typeface="Fjalla One"/>
              <a:buNone/>
              <a:defRPr sz="4000" b="1" i="0" u="none" strike="noStrike" cap="none">
                <a:solidFill>
                  <a:schemeClr val="accent1"/>
                </a:solidFill>
                <a:latin typeface="Fjalla One"/>
                <a:ea typeface="Fjalla One"/>
                <a:cs typeface="Fjalla One"/>
                <a:sym typeface="Fjalla One"/>
              </a:defRPr>
            </a:lvl1pPr>
            <a:lvl2pPr marR="0" lvl="1"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2pPr>
            <a:lvl3pPr marR="0" lvl="2"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3pPr>
            <a:lvl4pPr marR="0" lvl="3"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4pPr>
            <a:lvl5pPr marR="0" lvl="4"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5pPr>
            <a:lvl6pPr marR="0" lvl="5"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6pPr>
            <a:lvl7pPr marR="0" lvl="6"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7pPr>
            <a:lvl8pPr marR="0" lvl="7"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8pPr>
            <a:lvl9pPr marR="0" lvl="8" algn="l" rtl="0">
              <a:lnSpc>
                <a:spcPct val="80000"/>
              </a:lnSpc>
              <a:spcBef>
                <a:spcPts val="0"/>
              </a:spcBef>
              <a:spcAft>
                <a:spcPts val="0"/>
              </a:spcAft>
              <a:buClr>
                <a:schemeClr val="accent4"/>
              </a:buClr>
              <a:buSzPts val="3400"/>
              <a:buFont typeface="Passion One"/>
              <a:buNone/>
              <a:defRPr sz="3400" b="0" i="0" u="none" strike="noStrike" cap="none">
                <a:solidFill>
                  <a:schemeClr val="accent4"/>
                </a:solidFill>
                <a:latin typeface="Passion One"/>
                <a:ea typeface="Passion One"/>
                <a:cs typeface="Passion One"/>
                <a:sym typeface="Passion One"/>
              </a:defRPr>
            </a:lvl9pPr>
          </a:lstStyle>
          <a:p>
            <a:r>
              <a:rPr lang="fr-FR" sz="1100" dirty="0" smtClean="0">
                <a:latin typeface="Calibri" panose="020F0502020204030204" pitchFamily="34" charset="0"/>
                <a:cs typeface="Calibri" panose="020F0502020204030204" pitchFamily="34" charset="0"/>
              </a:rPr>
              <a:t>Journée d’étude pour les Correspondants Autorités</a:t>
            </a:r>
          </a:p>
          <a:p>
            <a:r>
              <a:rPr lang="fr-FR" dirty="0" smtClean="0">
                <a:latin typeface="Calibri" panose="020F0502020204030204" pitchFamily="34" charset="0"/>
                <a:cs typeface="Calibri" panose="020F0502020204030204" pitchFamily="34" charset="0"/>
              </a:rPr>
              <a:t>Mardi 24 mai 2022</a:t>
            </a:r>
            <a:endParaRPr lang="fr-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94123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0250" y="0"/>
            <a:ext cx="5143500" cy="5143500"/>
          </a:xfrm>
          <a:prstGeom prst="rect">
            <a:avLst/>
          </a:prstGeom>
        </p:spPr>
      </p:pic>
    </p:spTree>
    <p:extLst>
      <p:ext uri="{BB962C8B-B14F-4D97-AF65-F5344CB8AC3E}">
        <p14:creationId xmlns:p14="http://schemas.microsoft.com/office/powerpoint/2010/main" val="2589208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stretch>
            <a:fillRect/>
          </a:stretch>
        </p:blipFill>
        <p:spPr>
          <a:xfrm>
            <a:off x="114872" y="1923720"/>
            <a:ext cx="3054817" cy="2878091"/>
          </a:xfrm>
          <a:prstGeom prst="rect">
            <a:avLst/>
          </a:prstGeom>
          <a:effectLst>
            <a:outerShdw blurRad="50800" dist="38100" dir="2700000" algn="tl" rotWithShape="0">
              <a:prstClr val="black">
                <a:alpha val="40000"/>
              </a:prstClr>
            </a:outerShdw>
          </a:effectLst>
        </p:spPr>
      </p:pic>
      <p:sp>
        <p:nvSpPr>
          <p:cNvPr id="6" name="ZoneTexte 5"/>
          <p:cNvSpPr txBox="1"/>
          <p:nvPr/>
        </p:nvSpPr>
        <p:spPr>
          <a:xfrm>
            <a:off x="2763520" y="285050"/>
            <a:ext cx="4978400" cy="400110"/>
          </a:xfrm>
          <a:prstGeom prst="rect">
            <a:avLst/>
          </a:prstGeom>
          <a:noFill/>
        </p:spPr>
        <p:txBody>
          <a:bodyPr wrap="square" rtlCol="0">
            <a:spAutoFit/>
          </a:bodyPr>
          <a:lstStyle/>
          <a:p>
            <a:r>
              <a:rPr lang="fr-FR" sz="2000" dirty="0" smtClean="0">
                <a:solidFill>
                  <a:schemeClr val="bg2"/>
                </a:solidFill>
                <a:latin typeface="Calibri" panose="020F0502020204030204" pitchFamily="34" charset="0"/>
                <a:cs typeface="Calibri" panose="020F0502020204030204" pitchFamily="34" charset="0"/>
              </a:rPr>
              <a:t>Cliquez sur « Ouvrir le Q&amp;A ».</a:t>
            </a:r>
            <a:endParaRPr lang="fr-FR" sz="2000" dirty="0">
              <a:solidFill>
                <a:schemeClr val="bg2"/>
              </a:solidFill>
              <a:latin typeface="Calibri" panose="020F0502020204030204" pitchFamily="34" charset="0"/>
              <a:cs typeface="Calibri" panose="020F0502020204030204" pitchFamily="34" charset="0"/>
            </a:endParaRPr>
          </a:p>
        </p:txBody>
      </p:sp>
      <p:sp>
        <p:nvSpPr>
          <p:cNvPr id="7" name="ZoneTexte 6"/>
          <p:cNvSpPr txBox="1"/>
          <p:nvPr/>
        </p:nvSpPr>
        <p:spPr>
          <a:xfrm>
            <a:off x="3206807" y="685160"/>
            <a:ext cx="5620327" cy="1261884"/>
          </a:xfrm>
          <a:prstGeom prst="rect">
            <a:avLst/>
          </a:prstGeom>
          <a:noFill/>
        </p:spPr>
        <p:txBody>
          <a:bodyPr wrap="square" rtlCol="0">
            <a:spAutoFit/>
          </a:bodyPr>
          <a:lstStyle/>
          <a:p>
            <a:r>
              <a:rPr lang="fr-FR" sz="2000" dirty="0" smtClean="0">
                <a:solidFill>
                  <a:schemeClr val="bg2"/>
                </a:solidFill>
                <a:latin typeface="Calibri" panose="020F0502020204030204" pitchFamily="34" charset="0"/>
                <a:cs typeface="Calibri" panose="020F0502020204030204" pitchFamily="34" charset="0"/>
              </a:rPr>
              <a:t>Vous voyez les propositions des autres participants </a:t>
            </a:r>
            <a:r>
              <a:rPr lang="fr-FR" sz="1600" dirty="0" smtClean="0">
                <a:solidFill>
                  <a:schemeClr val="bg2"/>
                </a:solidFill>
                <a:latin typeface="Calibri" panose="020F0502020204030204" pitchFamily="34" charset="0"/>
                <a:cs typeface="Calibri" panose="020F0502020204030204" pitchFamily="34" charset="0"/>
              </a:rPr>
              <a:t>classées soit par « récent » soit par « popularité ».</a:t>
            </a:r>
          </a:p>
          <a:p>
            <a:endParaRPr lang="fr-FR" sz="2000" dirty="0" smtClean="0">
              <a:solidFill>
                <a:schemeClr val="bg2"/>
              </a:solidFill>
              <a:latin typeface="Calibri" panose="020F0502020204030204" pitchFamily="34" charset="0"/>
              <a:cs typeface="Calibri" panose="020F0502020204030204" pitchFamily="34" charset="0"/>
            </a:endParaRPr>
          </a:p>
          <a:p>
            <a:r>
              <a:rPr lang="fr-FR" sz="2000" dirty="0" smtClean="0">
                <a:solidFill>
                  <a:schemeClr val="bg2"/>
                </a:solidFill>
                <a:latin typeface="Calibri" panose="020F0502020204030204" pitchFamily="34" charset="0"/>
                <a:cs typeface="Calibri" panose="020F0502020204030204" pitchFamily="34" charset="0"/>
              </a:rPr>
              <a:t>Vous pouvez :</a:t>
            </a:r>
            <a:endParaRPr lang="fr-FR" sz="2000" dirty="0">
              <a:solidFill>
                <a:schemeClr val="bg2"/>
              </a:solidFill>
              <a:latin typeface="Calibri" panose="020F0502020204030204" pitchFamily="34" charset="0"/>
              <a:cs typeface="Calibri" panose="020F0502020204030204" pitchFamily="34" charset="0"/>
            </a:endParaRPr>
          </a:p>
        </p:txBody>
      </p:sp>
      <p:pic>
        <p:nvPicPr>
          <p:cNvPr id="8" name="Image 7"/>
          <p:cNvPicPr>
            <a:picLocks noChangeAspect="1"/>
          </p:cNvPicPr>
          <p:nvPr/>
        </p:nvPicPr>
        <p:blipFill rotWithShape="1">
          <a:blip r:embed="rId4"/>
          <a:srcRect t="45608"/>
          <a:stretch/>
        </p:blipFill>
        <p:spPr>
          <a:xfrm>
            <a:off x="4612639" y="3251200"/>
            <a:ext cx="4214495" cy="1251209"/>
          </a:xfrm>
          <a:prstGeom prst="rect">
            <a:avLst/>
          </a:prstGeom>
          <a:effectLst>
            <a:outerShdw blurRad="50800" dist="38100" dir="2700000" algn="tl" rotWithShape="0">
              <a:prstClr val="black">
                <a:alpha val="40000"/>
              </a:prstClr>
            </a:outerShdw>
          </a:effectLst>
        </p:spPr>
      </p:pic>
      <p:sp>
        <p:nvSpPr>
          <p:cNvPr id="9" name="ZoneTexte 8"/>
          <p:cNvSpPr txBox="1"/>
          <p:nvPr/>
        </p:nvSpPr>
        <p:spPr>
          <a:xfrm>
            <a:off x="3426691" y="2227402"/>
            <a:ext cx="5620327" cy="400110"/>
          </a:xfrm>
          <a:prstGeom prst="rect">
            <a:avLst/>
          </a:prstGeom>
          <a:noFill/>
          <a:ln>
            <a:noFill/>
          </a:ln>
        </p:spPr>
        <p:txBody>
          <a:bodyPr wrap="square" rtlCol="0">
            <a:spAutoFit/>
          </a:bodyPr>
          <a:lstStyle/>
          <a:p>
            <a:r>
              <a:rPr lang="fr-FR" sz="2000" dirty="0">
                <a:solidFill>
                  <a:schemeClr val="bg2"/>
                </a:solidFill>
                <a:latin typeface="Calibri" panose="020F0502020204030204" pitchFamily="34" charset="0"/>
                <a:cs typeface="Calibri" panose="020F0502020204030204" pitchFamily="34" charset="0"/>
              </a:rPr>
              <a:t> </a:t>
            </a:r>
            <a:r>
              <a:rPr lang="fr-FR" sz="2000" dirty="0" smtClean="0">
                <a:solidFill>
                  <a:schemeClr val="bg2"/>
                </a:solidFill>
                <a:latin typeface="Calibri" panose="020F0502020204030204" pitchFamily="34" charset="0"/>
                <a:cs typeface="Calibri" panose="020F0502020204030204" pitchFamily="34" charset="0"/>
              </a:rPr>
              <a:t> voter pour une proposition des autres participants.</a:t>
            </a:r>
          </a:p>
        </p:txBody>
      </p:sp>
      <p:sp>
        <p:nvSpPr>
          <p:cNvPr id="10" name="ZoneTexte 9"/>
          <p:cNvSpPr txBox="1"/>
          <p:nvPr/>
        </p:nvSpPr>
        <p:spPr>
          <a:xfrm>
            <a:off x="4070926" y="2831927"/>
            <a:ext cx="5620327" cy="707886"/>
          </a:xfrm>
          <a:prstGeom prst="rect">
            <a:avLst/>
          </a:prstGeom>
          <a:noFill/>
        </p:spPr>
        <p:txBody>
          <a:bodyPr wrap="square" rtlCol="0">
            <a:spAutoFit/>
          </a:bodyPr>
          <a:lstStyle/>
          <a:p>
            <a:r>
              <a:rPr lang="fr-FR" sz="2000" dirty="0" smtClean="0">
                <a:solidFill>
                  <a:schemeClr val="bg2"/>
                </a:solidFill>
                <a:latin typeface="Calibri" panose="020F0502020204030204" pitchFamily="34" charset="0"/>
                <a:cs typeface="Calibri" panose="020F0502020204030204" pitchFamily="34" charset="0"/>
              </a:rPr>
              <a:t>soumettre votre proposition </a:t>
            </a:r>
            <a:br>
              <a:rPr lang="fr-FR" sz="2000" dirty="0" smtClean="0">
                <a:solidFill>
                  <a:schemeClr val="bg2"/>
                </a:solidFill>
                <a:latin typeface="Calibri" panose="020F0502020204030204" pitchFamily="34" charset="0"/>
                <a:cs typeface="Calibri" panose="020F0502020204030204" pitchFamily="34" charset="0"/>
              </a:rPr>
            </a:br>
            <a:r>
              <a:rPr lang="fr-FR" sz="2000" dirty="0" smtClean="0">
                <a:solidFill>
                  <a:schemeClr val="bg2"/>
                </a:solidFill>
                <a:latin typeface="Calibri" panose="020F0502020204030204" pitchFamily="34" charset="0"/>
                <a:cs typeface="Calibri" panose="020F0502020204030204" pitchFamily="34" charset="0"/>
              </a:rPr>
              <a:t>   </a:t>
            </a:r>
            <a:endParaRPr lang="fr-FR" sz="1600" dirty="0">
              <a:solidFill>
                <a:schemeClr val="bg2"/>
              </a:solidFill>
              <a:latin typeface="Calibri" panose="020F0502020204030204" pitchFamily="34" charset="0"/>
              <a:cs typeface="Calibri" panose="020F0502020204030204" pitchFamily="34" charset="0"/>
            </a:endParaRPr>
          </a:p>
        </p:txBody>
      </p:sp>
      <p:cxnSp>
        <p:nvCxnSpPr>
          <p:cNvPr id="14" name="Connecteur droit 13"/>
          <p:cNvCxnSpPr/>
          <p:nvPr/>
        </p:nvCxnSpPr>
        <p:spPr>
          <a:xfrm>
            <a:off x="4276436" y="3251200"/>
            <a:ext cx="0" cy="28861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4278282" y="3539813"/>
            <a:ext cx="336203"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3625273" y="2626441"/>
            <a:ext cx="0" cy="28861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flipH="1">
            <a:off x="3057236" y="2915054"/>
            <a:ext cx="569883"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pic>
        <p:nvPicPr>
          <p:cNvPr id="3" name="Image 2"/>
          <p:cNvPicPr>
            <a:picLocks noChangeAspect="1"/>
          </p:cNvPicPr>
          <p:nvPr/>
        </p:nvPicPr>
        <p:blipFill>
          <a:blip r:embed="rId5"/>
          <a:stretch>
            <a:fillRect/>
          </a:stretch>
        </p:blipFill>
        <p:spPr>
          <a:xfrm>
            <a:off x="243326" y="285050"/>
            <a:ext cx="2501635" cy="122219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39179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latin typeface="Calibri" panose="020F0502020204030204" pitchFamily="34" charset="0"/>
                <a:cs typeface="Calibri" panose="020F0502020204030204" pitchFamily="34" charset="0"/>
              </a:rPr>
              <a:t>nous regarderons ensemble les résultats du sondage.</a:t>
            </a:r>
            <a:endParaRPr lang="fr-FR" dirty="0">
              <a:latin typeface="Calibri" panose="020F0502020204030204" pitchFamily="34" charset="0"/>
              <a:cs typeface="Calibri" panose="020F0502020204030204" pitchFamily="34" charset="0"/>
            </a:endParaRPr>
          </a:p>
        </p:txBody>
      </p:sp>
      <p:sp>
        <p:nvSpPr>
          <p:cNvPr id="3" name="Sous-titre 2"/>
          <p:cNvSpPr>
            <a:spLocks noGrp="1"/>
          </p:cNvSpPr>
          <p:nvPr>
            <p:ph type="subTitle" idx="1"/>
          </p:nvPr>
        </p:nvSpPr>
        <p:spPr/>
        <p:txBody>
          <a:bodyPr/>
          <a:lstStyle/>
          <a:p>
            <a:pPr marL="92075" indent="0"/>
            <a:r>
              <a:rPr lang="fr-FR" dirty="0" smtClean="0">
                <a:latin typeface="Calibri" panose="020F0502020204030204" pitchFamily="34" charset="0"/>
                <a:cs typeface="Calibri" panose="020F0502020204030204" pitchFamily="34" charset="0"/>
              </a:rPr>
              <a:t>Pour le goûter,</a:t>
            </a:r>
          </a:p>
          <a:p>
            <a:pPr marL="92075" indent="0"/>
            <a:endParaRPr lang="fr-FR" dirty="0">
              <a:latin typeface="Calibri" panose="020F0502020204030204" pitchFamily="34" charset="0"/>
              <a:cs typeface="Calibri" panose="020F0502020204030204" pitchFamily="34" charset="0"/>
            </a:endParaRPr>
          </a:p>
          <a:p>
            <a:pPr marL="92075" indent="0"/>
            <a:endParaRPr lang="fr-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797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5"/>
        <p:cNvGrpSpPr/>
        <p:nvPr/>
      </p:nvGrpSpPr>
      <p:grpSpPr>
        <a:xfrm>
          <a:off x="0" y="0"/>
          <a:ext cx="0" cy="0"/>
          <a:chOff x="0" y="0"/>
          <a:chExt cx="0" cy="0"/>
        </a:xfrm>
      </p:grpSpPr>
      <p:sp>
        <p:nvSpPr>
          <p:cNvPr id="726" name="Google Shape;726;p64"/>
          <p:cNvSpPr txBox="1">
            <a:spLocks noGrp="1"/>
          </p:cNvSpPr>
          <p:nvPr>
            <p:ph type="title"/>
          </p:nvPr>
        </p:nvSpPr>
        <p:spPr>
          <a:xfrm>
            <a:off x="1333449" y="1153125"/>
            <a:ext cx="7523679" cy="1963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000" dirty="0" smtClean="0">
                <a:latin typeface="+mj-lt"/>
              </a:rPr>
              <a:t>Participants à cette journée,</a:t>
            </a:r>
            <a:br>
              <a:rPr lang="en" sz="4000" dirty="0" smtClean="0">
                <a:latin typeface="+mj-lt"/>
              </a:rPr>
            </a:br>
            <a:r>
              <a:rPr lang="en" sz="4000" dirty="0" smtClean="0">
                <a:latin typeface="+mj-lt"/>
              </a:rPr>
              <a:t>qui êtes-vous ?</a:t>
            </a:r>
            <a:endParaRPr sz="4000" dirty="0">
              <a:latin typeface="+mj-lt"/>
            </a:endParaRPr>
          </a:p>
        </p:txBody>
      </p:sp>
    </p:spTree>
    <p:extLst>
      <p:ext uri="{BB962C8B-B14F-4D97-AF65-F5344CB8AC3E}">
        <p14:creationId xmlns:p14="http://schemas.microsoft.com/office/powerpoint/2010/main" val="1182634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49"/>
          <p:cNvSpPr/>
          <p:nvPr/>
        </p:nvSpPr>
        <p:spPr>
          <a:xfrm>
            <a:off x="-1587517" y="6262511"/>
            <a:ext cx="22076" cy="613856"/>
          </a:xfrm>
          <a:custGeom>
            <a:avLst/>
            <a:gdLst/>
            <a:ahLst/>
            <a:cxnLst/>
            <a:rect l="l" t="t" r="r" b="b"/>
            <a:pathLst>
              <a:path w="449" h="12485" extrusionOk="0">
                <a:moveTo>
                  <a:pt x="448" y="0"/>
                </a:moveTo>
                <a:cubicBezTo>
                  <a:pt x="428" y="82"/>
                  <a:pt x="408" y="163"/>
                  <a:pt x="387" y="225"/>
                </a:cubicBezTo>
                <a:cubicBezTo>
                  <a:pt x="0" y="1894"/>
                  <a:pt x="122" y="3564"/>
                  <a:pt x="143" y="5255"/>
                </a:cubicBezTo>
                <a:cubicBezTo>
                  <a:pt x="183" y="6741"/>
                  <a:pt x="265" y="8228"/>
                  <a:pt x="326" y="9735"/>
                </a:cubicBezTo>
                <a:cubicBezTo>
                  <a:pt x="367" y="10652"/>
                  <a:pt x="408" y="11568"/>
                  <a:pt x="448" y="12485"/>
                </a:cubicBezTo>
                <a:lnTo>
                  <a:pt x="4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49"/>
          <p:cNvSpPr/>
          <p:nvPr/>
        </p:nvSpPr>
        <p:spPr>
          <a:xfrm>
            <a:off x="-1565490" y="6876318"/>
            <a:ext cx="8063" cy="178281"/>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49"/>
          <p:cNvSpPr txBox="1">
            <a:spLocks noGrp="1"/>
          </p:cNvSpPr>
          <p:nvPr>
            <p:ph type="title" idx="15"/>
          </p:nvPr>
        </p:nvSpPr>
        <p:spPr>
          <a:xfrm>
            <a:off x="1706561" y="136564"/>
            <a:ext cx="6477000" cy="66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latin typeface="Calibri" panose="020F0502020204030204" pitchFamily="34" charset="0"/>
                <a:cs typeface="Calibri" panose="020F0502020204030204" pitchFamily="34" charset="0"/>
              </a:rPr>
              <a:t>Menu</a:t>
            </a:r>
            <a:endParaRPr dirty="0">
              <a:latin typeface="Calibri" panose="020F0502020204030204" pitchFamily="34" charset="0"/>
              <a:cs typeface="Calibri" panose="020F0502020204030204" pitchFamily="34" charset="0"/>
            </a:endParaRPr>
          </a:p>
        </p:txBody>
      </p:sp>
      <p:sp>
        <p:nvSpPr>
          <p:cNvPr id="544" name="Google Shape;544;p49"/>
          <p:cNvSpPr txBox="1">
            <a:spLocks noGrp="1"/>
          </p:cNvSpPr>
          <p:nvPr>
            <p:ph type="title"/>
          </p:nvPr>
        </p:nvSpPr>
        <p:spPr>
          <a:xfrm>
            <a:off x="1706558" y="1086435"/>
            <a:ext cx="731400" cy="640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latin typeface="Calibri" panose="020F0502020204030204" pitchFamily="34" charset="0"/>
                <a:cs typeface="Calibri" panose="020F0502020204030204" pitchFamily="34" charset="0"/>
              </a:rPr>
              <a:t>00</a:t>
            </a:r>
            <a:endParaRPr dirty="0">
              <a:latin typeface="Calibri" panose="020F0502020204030204" pitchFamily="34" charset="0"/>
              <a:cs typeface="Calibri" panose="020F0502020204030204" pitchFamily="34" charset="0"/>
            </a:endParaRPr>
          </a:p>
        </p:txBody>
      </p:sp>
      <p:sp>
        <p:nvSpPr>
          <p:cNvPr id="545" name="Google Shape;545;p49"/>
          <p:cNvSpPr txBox="1">
            <a:spLocks noGrp="1"/>
          </p:cNvSpPr>
          <p:nvPr>
            <p:ph type="subTitle" idx="1"/>
          </p:nvPr>
        </p:nvSpPr>
        <p:spPr>
          <a:xfrm>
            <a:off x="2450598" y="1101849"/>
            <a:ext cx="2194500" cy="438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Introduction</a:t>
            </a:r>
            <a:endParaRPr dirty="0">
              <a:latin typeface="Calibri" panose="020F0502020204030204" pitchFamily="34" charset="0"/>
              <a:cs typeface="Calibri" panose="020F0502020204030204" pitchFamily="34" charset="0"/>
            </a:endParaRPr>
          </a:p>
        </p:txBody>
      </p:sp>
      <p:sp>
        <p:nvSpPr>
          <p:cNvPr id="546" name="Google Shape;546;p49"/>
          <p:cNvSpPr txBox="1">
            <a:spLocks noGrp="1"/>
          </p:cNvSpPr>
          <p:nvPr>
            <p:ph type="subTitle" idx="2"/>
          </p:nvPr>
        </p:nvSpPr>
        <p:spPr>
          <a:xfrm>
            <a:off x="2422840" y="1551896"/>
            <a:ext cx="2316800" cy="733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Isabelle Mauger Perez, Abes</a:t>
            </a:r>
            <a:endParaRPr dirty="0">
              <a:latin typeface="Calibri" panose="020F0502020204030204" pitchFamily="34" charset="0"/>
              <a:cs typeface="Calibri" panose="020F0502020204030204" pitchFamily="34" charset="0"/>
            </a:endParaRPr>
          </a:p>
        </p:txBody>
      </p:sp>
      <p:sp>
        <p:nvSpPr>
          <p:cNvPr id="547" name="Google Shape;547;p49"/>
          <p:cNvSpPr txBox="1">
            <a:spLocks noGrp="1"/>
          </p:cNvSpPr>
          <p:nvPr>
            <p:ph type="title" idx="3"/>
          </p:nvPr>
        </p:nvSpPr>
        <p:spPr>
          <a:xfrm>
            <a:off x="1706558" y="2789269"/>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02</a:t>
            </a:r>
            <a:endParaRPr dirty="0">
              <a:latin typeface="Calibri" panose="020F0502020204030204" pitchFamily="34" charset="0"/>
              <a:cs typeface="Calibri" panose="020F0502020204030204" pitchFamily="34" charset="0"/>
            </a:endParaRPr>
          </a:p>
        </p:txBody>
      </p:sp>
      <p:sp>
        <p:nvSpPr>
          <p:cNvPr id="548" name="Google Shape;548;p49"/>
          <p:cNvSpPr txBox="1">
            <a:spLocks noGrp="1"/>
          </p:cNvSpPr>
          <p:nvPr>
            <p:ph type="subTitle" idx="4"/>
          </p:nvPr>
        </p:nvSpPr>
        <p:spPr>
          <a:xfrm>
            <a:off x="2422837" y="2572861"/>
            <a:ext cx="2600983" cy="4389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Usage de paprika dans un projet sur les autorités “enseignants-chercheurs”</a:t>
            </a:r>
            <a:endParaRPr dirty="0">
              <a:latin typeface="Calibri" panose="020F0502020204030204" pitchFamily="34" charset="0"/>
              <a:cs typeface="Calibri" panose="020F0502020204030204" pitchFamily="34" charset="0"/>
            </a:endParaRPr>
          </a:p>
        </p:txBody>
      </p:sp>
      <p:sp>
        <p:nvSpPr>
          <p:cNvPr id="549" name="Google Shape;549;p49"/>
          <p:cNvSpPr txBox="1">
            <a:spLocks noGrp="1"/>
          </p:cNvSpPr>
          <p:nvPr>
            <p:ph type="subTitle" idx="5"/>
          </p:nvPr>
        </p:nvSpPr>
        <p:spPr>
          <a:xfrm>
            <a:off x="2524040" y="3757922"/>
            <a:ext cx="2671903" cy="7314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Élodie Trottin, SCD Université de Franche Comté</a:t>
            </a:r>
            <a:endParaRPr dirty="0">
              <a:latin typeface="Calibri" panose="020F0502020204030204" pitchFamily="34" charset="0"/>
              <a:cs typeface="Calibri" panose="020F0502020204030204" pitchFamily="34" charset="0"/>
            </a:endParaRPr>
          </a:p>
        </p:txBody>
      </p:sp>
      <p:sp>
        <p:nvSpPr>
          <p:cNvPr id="550" name="Google Shape;550;p49"/>
          <p:cNvSpPr txBox="1">
            <a:spLocks noGrp="1"/>
          </p:cNvSpPr>
          <p:nvPr>
            <p:ph type="title" idx="6"/>
          </p:nvPr>
        </p:nvSpPr>
        <p:spPr>
          <a:xfrm>
            <a:off x="5272781" y="1086435"/>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01</a:t>
            </a:r>
            <a:endParaRPr dirty="0">
              <a:latin typeface="Calibri" panose="020F0502020204030204" pitchFamily="34" charset="0"/>
              <a:cs typeface="Calibri" panose="020F0502020204030204" pitchFamily="34" charset="0"/>
            </a:endParaRPr>
          </a:p>
        </p:txBody>
      </p:sp>
      <p:sp>
        <p:nvSpPr>
          <p:cNvPr id="551" name="Google Shape;551;p49"/>
          <p:cNvSpPr txBox="1">
            <a:spLocks noGrp="1"/>
          </p:cNvSpPr>
          <p:nvPr>
            <p:ph type="subTitle" idx="7"/>
          </p:nvPr>
        </p:nvSpPr>
        <p:spPr>
          <a:xfrm>
            <a:off x="5989061" y="1127941"/>
            <a:ext cx="2849943" cy="4389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Les outils de production</a:t>
            </a:r>
            <a:endParaRPr dirty="0">
              <a:latin typeface="Calibri" panose="020F0502020204030204" pitchFamily="34" charset="0"/>
              <a:cs typeface="Calibri" panose="020F0502020204030204" pitchFamily="34" charset="0"/>
            </a:endParaRPr>
          </a:p>
        </p:txBody>
      </p:sp>
      <p:sp>
        <p:nvSpPr>
          <p:cNvPr id="552" name="Google Shape;552;p49"/>
          <p:cNvSpPr txBox="1">
            <a:spLocks noGrp="1"/>
          </p:cNvSpPr>
          <p:nvPr>
            <p:ph type="subTitle" idx="8"/>
          </p:nvPr>
        </p:nvSpPr>
        <p:spPr>
          <a:xfrm>
            <a:off x="5989065" y="1551891"/>
            <a:ext cx="2194500" cy="7335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François Mistral, Abes</a:t>
            </a:r>
            <a:endParaRPr dirty="0">
              <a:latin typeface="Calibri" panose="020F0502020204030204" pitchFamily="34" charset="0"/>
              <a:cs typeface="Calibri" panose="020F0502020204030204" pitchFamily="34" charset="0"/>
            </a:endParaRPr>
          </a:p>
        </p:txBody>
      </p:sp>
      <p:sp>
        <p:nvSpPr>
          <p:cNvPr id="553" name="Google Shape;553;p49"/>
          <p:cNvSpPr txBox="1">
            <a:spLocks noGrp="1"/>
          </p:cNvSpPr>
          <p:nvPr>
            <p:ph type="title" idx="9"/>
          </p:nvPr>
        </p:nvSpPr>
        <p:spPr>
          <a:xfrm>
            <a:off x="5272781" y="2789269"/>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03</a:t>
            </a:r>
            <a:endParaRPr dirty="0">
              <a:latin typeface="Calibri" panose="020F0502020204030204" pitchFamily="34" charset="0"/>
              <a:cs typeface="Calibri" panose="020F0502020204030204" pitchFamily="34" charset="0"/>
            </a:endParaRPr>
          </a:p>
        </p:txBody>
      </p:sp>
      <p:sp>
        <p:nvSpPr>
          <p:cNvPr id="554" name="Google Shape;554;p49"/>
          <p:cNvSpPr txBox="1">
            <a:spLocks noGrp="1"/>
          </p:cNvSpPr>
          <p:nvPr>
            <p:ph type="subTitle" idx="13"/>
          </p:nvPr>
        </p:nvSpPr>
        <p:spPr>
          <a:xfrm>
            <a:off x="5989060" y="2572861"/>
            <a:ext cx="2660087" cy="4389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Enrichissement du corpus d’autorités “laboratoires”</a:t>
            </a:r>
            <a:endParaRPr dirty="0">
              <a:latin typeface="Calibri" panose="020F0502020204030204" pitchFamily="34" charset="0"/>
              <a:cs typeface="Calibri" panose="020F0502020204030204" pitchFamily="34" charset="0"/>
            </a:endParaRPr>
          </a:p>
        </p:txBody>
      </p:sp>
      <p:sp>
        <p:nvSpPr>
          <p:cNvPr id="555" name="Google Shape;555;p49"/>
          <p:cNvSpPr txBox="1">
            <a:spLocks noGrp="1"/>
          </p:cNvSpPr>
          <p:nvPr>
            <p:ph type="subTitle" idx="14"/>
          </p:nvPr>
        </p:nvSpPr>
        <p:spPr>
          <a:xfrm>
            <a:off x="6100265" y="3757922"/>
            <a:ext cx="2194500" cy="7314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Pascale Puget et Yvon Chevet, BAPSO Université Grenoble Alpes</a:t>
            </a:r>
            <a:endParaRPr dirty="0">
              <a:latin typeface="Calibri" panose="020F0502020204030204" pitchFamily="34" charset="0"/>
              <a:cs typeface="Calibri" panose="020F0502020204030204" pitchFamily="34" charset="0"/>
            </a:endParaRPr>
          </a:p>
        </p:txBody>
      </p:sp>
      <p:cxnSp>
        <p:nvCxnSpPr>
          <p:cNvPr id="556" name="Google Shape;556;p49"/>
          <p:cNvCxnSpPr/>
          <p:nvPr/>
        </p:nvCxnSpPr>
        <p:spPr>
          <a:xfrm flipH="1">
            <a:off x="6100265" y="1566841"/>
            <a:ext cx="2049900" cy="7200"/>
          </a:xfrm>
          <a:prstGeom prst="straightConnector1">
            <a:avLst/>
          </a:prstGeom>
          <a:noFill/>
          <a:ln w="19050" cap="flat" cmpd="sng">
            <a:solidFill>
              <a:schemeClr val="accent2"/>
            </a:solidFill>
            <a:prstDash val="solid"/>
            <a:round/>
            <a:headEnd type="none" w="med" len="med"/>
            <a:tailEnd type="none" w="med" len="med"/>
          </a:ln>
        </p:spPr>
      </p:cxnSp>
      <p:cxnSp>
        <p:nvCxnSpPr>
          <p:cNvPr id="557" name="Google Shape;557;p49"/>
          <p:cNvCxnSpPr/>
          <p:nvPr/>
        </p:nvCxnSpPr>
        <p:spPr>
          <a:xfrm rot="10800000">
            <a:off x="6100265" y="3736141"/>
            <a:ext cx="2049300" cy="9600"/>
          </a:xfrm>
          <a:prstGeom prst="straightConnector1">
            <a:avLst/>
          </a:prstGeom>
          <a:noFill/>
          <a:ln w="19050" cap="flat" cmpd="sng">
            <a:solidFill>
              <a:schemeClr val="accent2"/>
            </a:solidFill>
            <a:prstDash val="solid"/>
            <a:round/>
            <a:headEnd type="none" w="med" len="med"/>
            <a:tailEnd type="none" w="med" len="med"/>
          </a:ln>
        </p:spPr>
      </p:cxnSp>
      <p:cxnSp>
        <p:nvCxnSpPr>
          <p:cNvPr id="558" name="Google Shape;558;p49"/>
          <p:cNvCxnSpPr/>
          <p:nvPr/>
        </p:nvCxnSpPr>
        <p:spPr>
          <a:xfrm rot="10800000">
            <a:off x="2567437" y="3745741"/>
            <a:ext cx="2049900" cy="9600"/>
          </a:xfrm>
          <a:prstGeom prst="straightConnector1">
            <a:avLst/>
          </a:prstGeom>
          <a:noFill/>
          <a:ln w="19050" cap="flat" cmpd="sng">
            <a:solidFill>
              <a:schemeClr val="accent2"/>
            </a:solidFill>
            <a:prstDash val="solid"/>
            <a:round/>
            <a:headEnd type="none" w="med" len="med"/>
            <a:tailEnd type="none" w="med" len="med"/>
          </a:ln>
        </p:spPr>
      </p:cxnSp>
      <p:cxnSp>
        <p:nvCxnSpPr>
          <p:cNvPr id="559" name="Google Shape;559;p49"/>
          <p:cNvCxnSpPr/>
          <p:nvPr/>
        </p:nvCxnSpPr>
        <p:spPr>
          <a:xfrm rot="10800000">
            <a:off x="2524041" y="1574191"/>
            <a:ext cx="2049900" cy="10500"/>
          </a:xfrm>
          <a:prstGeom prst="straightConnector1">
            <a:avLst/>
          </a:prstGeom>
          <a:noFill/>
          <a:ln w="19050" cap="flat" cmpd="sng">
            <a:solidFill>
              <a:schemeClr val="lt2"/>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49"/>
          <p:cNvSpPr/>
          <p:nvPr/>
        </p:nvSpPr>
        <p:spPr>
          <a:xfrm>
            <a:off x="-1587517" y="6262511"/>
            <a:ext cx="22076" cy="613856"/>
          </a:xfrm>
          <a:custGeom>
            <a:avLst/>
            <a:gdLst/>
            <a:ahLst/>
            <a:cxnLst/>
            <a:rect l="l" t="t" r="r" b="b"/>
            <a:pathLst>
              <a:path w="449" h="12485" extrusionOk="0">
                <a:moveTo>
                  <a:pt x="448" y="0"/>
                </a:moveTo>
                <a:cubicBezTo>
                  <a:pt x="428" y="82"/>
                  <a:pt x="408" y="163"/>
                  <a:pt x="387" y="225"/>
                </a:cubicBezTo>
                <a:cubicBezTo>
                  <a:pt x="0" y="1894"/>
                  <a:pt x="122" y="3564"/>
                  <a:pt x="143" y="5255"/>
                </a:cubicBezTo>
                <a:cubicBezTo>
                  <a:pt x="183" y="6741"/>
                  <a:pt x="265" y="8228"/>
                  <a:pt x="326" y="9735"/>
                </a:cubicBezTo>
                <a:cubicBezTo>
                  <a:pt x="367" y="10652"/>
                  <a:pt x="408" y="11568"/>
                  <a:pt x="448" y="12485"/>
                </a:cubicBezTo>
                <a:lnTo>
                  <a:pt x="4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49"/>
          <p:cNvSpPr/>
          <p:nvPr/>
        </p:nvSpPr>
        <p:spPr>
          <a:xfrm>
            <a:off x="-1565490" y="6876318"/>
            <a:ext cx="8063" cy="178281"/>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49"/>
          <p:cNvSpPr txBox="1">
            <a:spLocks noGrp="1"/>
          </p:cNvSpPr>
          <p:nvPr>
            <p:ph type="title" idx="15"/>
          </p:nvPr>
        </p:nvSpPr>
        <p:spPr>
          <a:xfrm>
            <a:off x="1706561" y="136564"/>
            <a:ext cx="6477000" cy="66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latin typeface="Calibri" panose="020F0502020204030204" pitchFamily="34" charset="0"/>
                <a:cs typeface="Calibri" panose="020F0502020204030204" pitchFamily="34" charset="0"/>
              </a:rPr>
              <a:t>Menu</a:t>
            </a:r>
            <a:endParaRPr dirty="0">
              <a:latin typeface="Calibri" panose="020F0502020204030204" pitchFamily="34" charset="0"/>
              <a:cs typeface="Calibri" panose="020F0502020204030204" pitchFamily="34" charset="0"/>
            </a:endParaRPr>
          </a:p>
        </p:txBody>
      </p:sp>
      <p:sp>
        <p:nvSpPr>
          <p:cNvPr id="544" name="Google Shape;544;p49"/>
          <p:cNvSpPr txBox="1">
            <a:spLocks noGrp="1"/>
          </p:cNvSpPr>
          <p:nvPr>
            <p:ph type="title"/>
          </p:nvPr>
        </p:nvSpPr>
        <p:spPr>
          <a:xfrm>
            <a:off x="1706558" y="1086435"/>
            <a:ext cx="731400" cy="640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latin typeface="Calibri" panose="020F0502020204030204" pitchFamily="34" charset="0"/>
                <a:cs typeface="Calibri" panose="020F0502020204030204" pitchFamily="34" charset="0"/>
              </a:rPr>
              <a:t>04</a:t>
            </a:r>
            <a:endParaRPr dirty="0">
              <a:latin typeface="Calibri" panose="020F0502020204030204" pitchFamily="34" charset="0"/>
              <a:cs typeface="Calibri" panose="020F0502020204030204" pitchFamily="34" charset="0"/>
            </a:endParaRPr>
          </a:p>
        </p:txBody>
      </p:sp>
      <p:sp>
        <p:nvSpPr>
          <p:cNvPr id="545" name="Google Shape;545;p49"/>
          <p:cNvSpPr txBox="1">
            <a:spLocks noGrp="1"/>
          </p:cNvSpPr>
          <p:nvPr>
            <p:ph type="subTitle" idx="1"/>
          </p:nvPr>
        </p:nvSpPr>
        <p:spPr>
          <a:xfrm>
            <a:off x="2450597" y="1101849"/>
            <a:ext cx="5732963" cy="438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Monter des projets autour des autorités et obtenir un financement, c’est possible ! </a:t>
            </a:r>
            <a:endParaRPr dirty="0">
              <a:latin typeface="Calibri" panose="020F0502020204030204" pitchFamily="34" charset="0"/>
              <a:cs typeface="Calibri" panose="020F0502020204030204" pitchFamily="34" charset="0"/>
            </a:endParaRPr>
          </a:p>
        </p:txBody>
      </p:sp>
      <p:sp>
        <p:nvSpPr>
          <p:cNvPr id="549" name="Google Shape;549;p49"/>
          <p:cNvSpPr txBox="1">
            <a:spLocks noGrp="1"/>
          </p:cNvSpPr>
          <p:nvPr>
            <p:ph type="subTitle" idx="5"/>
          </p:nvPr>
        </p:nvSpPr>
        <p:spPr>
          <a:xfrm>
            <a:off x="2524040" y="1924523"/>
            <a:ext cx="5813136" cy="731400"/>
          </a:xfrm>
          <a:prstGeom prst="rect">
            <a:avLst/>
          </a:prstGeom>
        </p:spPr>
        <p:txBody>
          <a:bodyPr spcFirstLastPara="1" wrap="square" lIns="91425" tIns="91425" rIns="91425" bIns="91425" anchor="t" anchorCtr="0">
            <a:noAutofit/>
          </a:bodyPr>
          <a:lstStyle/>
          <a:p>
            <a:pPr marL="0" indent="0">
              <a:spcAft>
                <a:spcPts val="1600"/>
              </a:spcAft>
            </a:pPr>
            <a:r>
              <a:rPr lang="fr-FR" dirty="0">
                <a:latin typeface="+mn-lt"/>
              </a:rPr>
              <a:t>Agnès Macquin, Bibliothèque de l’Institut Français d’Archéologie Orientale</a:t>
            </a:r>
            <a:br>
              <a:rPr lang="fr-FR" dirty="0">
                <a:latin typeface="+mn-lt"/>
              </a:rPr>
            </a:br>
            <a:r>
              <a:rPr lang="fr-FR" dirty="0">
                <a:latin typeface="+mn-lt"/>
              </a:rPr>
              <a:t>Chloé Besombes, Bibliothèque du Muséum National d’Histoire Naturelle</a:t>
            </a:r>
            <a:endParaRPr dirty="0">
              <a:latin typeface="+mn-lt"/>
              <a:cs typeface="Calibri" panose="020F0502020204030204" pitchFamily="34" charset="0"/>
            </a:endParaRPr>
          </a:p>
        </p:txBody>
      </p:sp>
      <p:cxnSp>
        <p:nvCxnSpPr>
          <p:cNvPr id="559" name="Google Shape;559;p49"/>
          <p:cNvCxnSpPr/>
          <p:nvPr/>
        </p:nvCxnSpPr>
        <p:spPr>
          <a:xfrm flipH="1" flipV="1">
            <a:off x="2524040" y="1908738"/>
            <a:ext cx="4974040" cy="5250"/>
          </a:xfrm>
          <a:prstGeom prst="straightConnector1">
            <a:avLst/>
          </a:prstGeom>
          <a:noFill/>
          <a:ln w="19050" cap="flat" cmpd="sng">
            <a:solidFill>
              <a:schemeClr val="lt2"/>
            </a:solidFill>
            <a:prstDash val="solid"/>
            <a:round/>
            <a:headEnd type="none" w="med" len="med"/>
            <a:tailEnd type="none" w="med" len="med"/>
          </a:ln>
        </p:spPr>
      </p:cxnSp>
      <p:sp>
        <p:nvSpPr>
          <p:cNvPr id="31" name="Google Shape;1436;p75"/>
          <p:cNvSpPr txBox="1">
            <a:spLocks noGrp="1"/>
          </p:cNvSpPr>
          <p:nvPr>
            <p:ph type="subTitle" idx="1"/>
          </p:nvPr>
        </p:nvSpPr>
        <p:spPr>
          <a:xfrm>
            <a:off x="3865406" y="3221813"/>
            <a:ext cx="3623614" cy="1640382"/>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1400" b="1" dirty="0" smtClean="0">
                <a:latin typeface="+mj-lt"/>
              </a:rPr>
              <a:t>Pause déjeuner  </a:t>
            </a:r>
            <a:endParaRPr sz="1400" b="1" dirty="0">
              <a:latin typeface="+mj-lt"/>
            </a:endParaRPr>
          </a:p>
        </p:txBody>
      </p:sp>
      <p:sp>
        <p:nvSpPr>
          <p:cNvPr id="32" name="Google Shape;1438;p75"/>
          <p:cNvSpPr/>
          <p:nvPr/>
        </p:nvSpPr>
        <p:spPr>
          <a:xfrm rot="-5400000" flipH="1">
            <a:off x="6131113" y="3132841"/>
            <a:ext cx="229970" cy="1117461"/>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439;p75"/>
          <p:cNvSpPr/>
          <p:nvPr/>
        </p:nvSpPr>
        <p:spPr>
          <a:xfrm rot="-5400000">
            <a:off x="6074861" y="3516520"/>
            <a:ext cx="275981" cy="1050969"/>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4" name="Google Shape;1440;p75"/>
          <p:cNvSpPr/>
          <p:nvPr/>
        </p:nvSpPr>
        <p:spPr>
          <a:xfrm rot="5400000">
            <a:off x="6165608" y="3855984"/>
            <a:ext cx="160980" cy="113777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extLst>
      <p:ext uri="{BB962C8B-B14F-4D97-AF65-F5344CB8AC3E}">
        <p14:creationId xmlns:p14="http://schemas.microsoft.com/office/powerpoint/2010/main" val="2129326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49"/>
          <p:cNvSpPr/>
          <p:nvPr/>
        </p:nvSpPr>
        <p:spPr>
          <a:xfrm>
            <a:off x="-1587517" y="6262511"/>
            <a:ext cx="22076" cy="613856"/>
          </a:xfrm>
          <a:custGeom>
            <a:avLst/>
            <a:gdLst/>
            <a:ahLst/>
            <a:cxnLst/>
            <a:rect l="l" t="t" r="r" b="b"/>
            <a:pathLst>
              <a:path w="449" h="12485" extrusionOk="0">
                <a:moveTo>
                  <a:pt x="448" y="0"/>
                </a:moveTo>
                <a:cubicBezTo>
                  <a:pt x="428" y="82"/>
                  <a:pt x="408" y="163"/>
                  <a:pt x="387" y="225"/>
                </a:cubicBezTo>
                <a:cubicBezTo>
                  <a:pt x="0" y="1894"/>
                  <a:pt x="122" y="3564"/>
                  <a:pt x="143" y="5255"/>
                </a:cubicBezTo>
                <a:cubicBezTo>
                  <a:pt x="183" y="6741"/>
                  <a:pt x="265" y="8228"/>
                  <a:pt x="326" y="9735"/>
                </a:cubicBezTo>
                <a:cubicBezTo>
                  <a:pt x="367" y="10652"/>
                  <a:pt x="408" y="11568"/>
                  <a:pt x="448" y="12485"/>
                </a:cubicBezTo>
                <a:lnTo>
                  <a:pt x="4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49"/>
          <p:cNvSpPr/>
          <p:nvPr/>
        </p:nvSpPr>
        <p:spPr>
          <a:xfrm>
            <a:off x="-1565490" y="6876318"/>
            <a:ext cx="8063" cy="178281"/>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49"/>
          <p:cNvSpPr txBox="1">
            <a:spLocks noGrp="1"/>
          </p:cNvSpPr>
          <p:nvPr>
            <p:ph type="title" idx="15"/>
          </p:nvPr>
        </p:nvSpPr>
        <p:spPr>
          <a:xfrm>
            <a:off x="1706561" y="136564"/>
            <a:ext cx="6477000" cy="66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latin typeface="Calibri" panose="020F0502020204030204" pitchFamily="34" charset="0"/>
                <a:cs typeface="Calibri" panose="020F0502020204030204" pitchFamily="34" charset="0"/>
              </a:rPr>
              <a:t>Menu</a:t>
            </a:r>
            <a:endParaRPr dirty="0">
              <a:latin typeface="Calibri" panose="020F0502020204030204" pitchFamily="34" charset="0"/>
              <a:cs typeface="Calibri" panose="020F0502020204030204" pitchFamily="34" charset="0"/>
            </a:endParaRPr>
          </a:p>
        </p:txBody>
      </p:sp>
      <p:sp>
        <p:nvSpPr>
          <p:cNvPr id="544" name="Google Shape;544;p49"/>
          <p:cNvSpPr txBox="1">
            <a:spLocks noGrp="1"/>
          </p:cNvSpPr>
          <p:nvPr>
            <p:ph type="title"/>
          </p:nvPr>
        </p:nvSpPr>
        <p:spPr>
          <a:xfrm>
            <a:off x="1706558" y="1086435"/>
            <a:ext cx="731400" cy="640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latin typeface="Calibri" panose="020F0502020204030204" pitchFamily="34" charset="0"/>
                <a:cs typeface="Calibri" panose="020F0502020204030204" pitchFamily="34" charset="0"/>
              </a:rPr>
              <a:t>05</a:t>
            </a:r>
            <a:endParaRPr dirty="0">
              <a:latin typeface="Calibri" panose="020F0502020204030204" pitchFamily="34" charset="0"/>
              <a:cs typeface="Calibri" panose="020F0502020204030204" pitchFamily="34" charset="0"/>
            </a:endParaRPr>
          </a:p>
        </p:txBody>
      </p:sp>
      <p:sp>
        <p:nvSpPr>
          <p:cNvPr id="545" name="Google Shape;545;p49"/>
          <p:cNvSpPr txBox="1">
            <a:spLocks noGrp="1"/>
          </p:cNvSpPr>
          <p:nvPr>
            <p:ph type="subTitle" idx="1"/>
          </p:nvPr>
        </p:nvSpPr>
        <p:spPr>
          <a:xfrm>
            <a:off x="2450597" y="1101849"/>
            <a:ext cx="2745345" cy="438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Chantier qualité sur les autorités “Collectivités” pour Mir@bel</a:t>
            </a:r>
            <a:endParaRPr dirty="0">
              <a:latin typeface="Calibri" panose="020F0502020204030204" pitchFamily="34" charset="0"/>
              <a:cs typeface="Calibri" panose="020F0502020204030204" pitchFamily="34" charset="0"/>
            </a:endParaRPr>
          </a:p>
        </p:txBody>
      </p:sp>
      <p:sp>
        <p:nvSpPr>
          <p:cNvPr id="546" name="Google Shape;546;p49"/>
          <p:cNvSpPr txBox="1">
            <a:spLocks noGrp="1"/>
          </p:cNvSpPr>
          <p:nvPr>
            <p:ph type="subTitle" idx="2"/>
          </p:nvPr>
        </p:nvSpPr>
        <p:spPr>
          <a:xfrm>
            <a:off x="2524040" y="2218727"/>
            <a:ext cx="2316800" cy="733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Morgane Parra, Abes</a:t>
            </a:r>
            <a:endParaRPr dirty="0">
              <a:latin typeface="Calibri" panose="020F0502020204030204" pitchFamily="34" charset="0"/>
              <a:cs typeface="Calibri" panose="020F0502020204030204" pitchFamily="34" charset="0"/>
            </a:endParaRPr>
          </a:p>
        </p:txBody>
      </p:sp>
      <p:sp>
        <p:nvSpPr>
          <p:cNvPr id="547" name="Google Shape;547;p49"/>
          <p:cNvSpPr txBox="1">
            <a:spLocks noGrp="1"/>
          </p:cNvSpPr>
          <p:nvPr>
            <p:ph type="title" idx="3"/>
          </p:nvPr>
        </p:nvSpPr>
        <p:spPr>
          <a:xfrm>
            <a:off x="1706558" y="3359425"/>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07</a:t>
            </a:r>
            <a:endParaRPr dirty="0">
              <a:latin typeface="Calibri" panose="020F0502020204030204" pitchFamily="34" charset="0"/>
              <a:cs typeface="Calibri" panose="020F0502020204030204" pitchFamily="34" charset="0"/>
            </a:endParaRPr>
          </a:p>
        </p:txBody>
      </p:sp>
      <p:sp>
        <p:nvSpPr>
          <p:cNvPr id="548" name="Google Shape;548;p49"/>
          <p:cNvSpPr txBox="1">
            <a:spLocks noGrp="1"/>
          </p:cNvSpPr>
          <p:nvPr>
            <p:ph type="subTitle" idx="4"/>
          </p:nvPr>
        </p:nvSpPr>
        <p:spPr>
          <a:xfrm>
            <a:off x="2422837" y="3143017"/>
            <a:ext cx="2600983" cy="4389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Star et Calames parlent des Coraut : restitution de l’enquête</a:t>
            </a:r>
            <a:endParaRPr dirty="0">
              <a:latin typeface="Calibri" panose="020F0502020204030204" pitchFamily="34" charset="0"/>
              <a:cs typeface="Calibri" panose="020F0502020204030204" pitchFamily="34" charset="0"/>
            </a:endParaRPr>
          </a:p>
        </p:txBody>
      </p:sp>
      <p:sp>
        <p:nvSpPr>
          <p:cNvPr id="549" name="Google Shape;549;p49"/>
          <p:cNvSpPr txBox="1">
            <a:spLocks noGrp="1"/>
          </p:cNvSpPr>
          <p:nvPr>
            <p:ph type="subTitle" idx="5"/>
          </p:nvPr>
        </p:nvSpPr>
        <p:spPr>
          <a:xfrm>
            <a:off x="2524040" y="4328078"/>
            <a:ext cx="2671903" cy="7314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Brigitte Michel, Abes</a:t>
            </a:r>
            <a:endParaRPr dirty="0">
              <a:latin typeface="Calibri" panose="020F0502020204030204" pitchFamily="34" charset="0"/>
              <a:cs typeface="Calibri" panose="020F0502020204030204" pitchFamily="34" charset="0"/>
            </a:endParaRPr>
          </a:p>
        </p:txBody>
      </p:sp>
      <p:sp>
        <p:nvSpPr>
          <p:cNvPr id="550" name="Google Shape;550;p49"/>
          <p:cNvSpPr txBox="1">
            <a:spLocks noGrp="1"/>
          </p:cNvSpPr>
          <p:nvPr>
            <p:ph type="title" idx="6"/>
          </p:nvPr>
        </p:nvSpPr>
        <p:spPr>
          <a:xfrm>
            <a:off x="5272781" y="1086435"/>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06</a:t>
            </a:r>
            <a:endParaRPr dirty="0">
              <a:latin typeface="Calibri" panose="020F0502020204030204" pitchFamily="34" charset="0"/>
              <a:cs typeface="Calibri" panose="020F0502020204030204" pitchFamily="34" charset="0"/>
            </a:endParaRPr>
          </a:p>
        </p:txBody>
      </p:sp>
      <p:sp>
        <p:nvSpPr>
          <p:cNvPr id="551" name="Google Shape;551;p49"/>
          <p:cNvSpPr txBox="1">
            <a:spLocks noGrp="1"/>
          </p:cNvSpPr>
          <p:nvPr>
            <p:ph type="subTitle" idx="7"/>
          </p:nvPr>
        </p:nvSpPr>
        <p:spPr>
          <a:xfrm>
            <a:off x="5989061" y="1127941"/>
            <a:ext cx="2849943" cy="438900"/>
          </a:xfrm>
          <a:prstGeom prst="rect">
            <a:avLst/>
          </a:prstGeom>
        </p:spPr>
        <p:txBody>
          <a:bodyPr spcFirstLastPara="1" wrap="square" lIns="91425" tIns="91425" rIns="91425" bIns="91425" anchor="t" anchorCtr="0">
            <a:noAutofit/>
          </a:bodyPr>
          <a:lstStyle/>
          <a:p>
            <a:pPr marL="0" lvl="0" indent="0">
              <a:spcAft>
                <a:spcPts val="1600"/>
              </a:spcAft>
            </a:pPr>
            <a:r>
              <a:rPr lang="fr-FR" dirty="0">
                <a:latin typeface="Calibri" panose="020F0502020204030204" pitchFamily="34" charset="0"/>
                <a:cs typeface="Calibri" panose="020F0502020204030204" pitchFamily="34" charset="0"/>
              </a:rPr>
              <a:t>Chantier qualité sur les autorités </a:t>
            </a:r>
            <a:r>
              <a:rPr lang="fr-FR" dirty="0" smtClean="0">
                <a:latin typeface="Calibri" panose="020F0502020204030204" pitchFamily="34" charset="0"/>
                <a:cs typeface="Calibri" panose="020F0502020204030204" pitchFamily="34" charset="0"/>
              </a:rPr>
              <a:t>“Personnes” TP1</a:t>
            </a:r>
            <a:endParaRPr lang="fr-FR" dirty="0">
              <a:latin typeface="Calibri" panose="020F0502020204030204" pitchFamily="34" charset="0"/>
              <a:cs typeface="Calibri" panose="020F0502020204030204" pitchFamily="34" charset="0"/>
            </a:endParaRPr>
          </a:p>
        </p:txBody>
      </p:sp>
      <p:sp>
        <p:nvSpPr>
          <p:cNvPr id="552" name="Google Shape;552;p49"/>
          <p:cNvSpPr txBox="1">
            <a:spLocks noGrp="1"/>
          </p:cNvSpPr>
          <p:nvPr>
            <p:ph type="subTitle" idx="8"/>
          </p:nvPr>
        </p:nvSpPr>
        <p:spPr>
          <a:xfrm>
            <a:off x="5989060" y="2219995"/>
            <a:ext cx="2194500" cy="7335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Myriam C</a:t>
            </a:r>
            <a:r>
              <a:rPr lang="fr-FR" dirty="0" smtClean="0">
                <a:latin typeface="Calibri" panose="020F0502020204030204" pitchFamily="34" charset="0"/>
                <a:cs typeface="Calibri" panose="020F0502020204030204" pitchFamily="34" charset="0"/>
              </a:rPr>
              <a:t>o</a:t>
            </a:r>
            <a:r>
              <a:rPr lang="en" dirty="0" smtClean="0">
                <a:latin typeface="Calibri" panose="020F0502020204030204" pitchFamily="34" charset="0"/>
                <a:cs typeface="Calibri" panose="020F0502020204030204" pitchFamily="34" charset="0"/>
              </a:rPr>
              <a:t>rdaro  et Isabelle Mauger Perez, Abes</a:t>
            </a:r>
            <a:endParaRPr dirty="0">
              <a:latin typeface="Calibri" panose="020F0502020204030204" pitchFamily="34" charset="0"/>
              <a:cs typeface="Calibri" panose="020F0502020204030204" pitchFamily="34" charset="0"/>
            </a:endParaRPr>
          </a:p>
        </p:txBody>
      </p:sp>
      <p:sp>
        <p:nvSpPr>
          <p:cNvPr id="553" name="Google Shape;553;p49"/>
          <p:cNvSpPr txBox="1">
            <a:spLocks noGrp="1"/>
          </p:cNvSpPr>
          <p:nvPr>
            <p:ph type="title" idx="9"/>
          </p:nvPr>
        </p:nvSpPr>
        <p:spPr>
          <a:xfrm>
            <a:off x="5272781" y="3359425"/>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08</a:t>
            </a:r>
            <a:endParaRPr dirty="0">
              <a:latin typeface="Calibri" panose="020F0502020204030204" pitchFamily="34" charset="0"/>
              <a:cs typeface="Calibri" panose="020F0502020204030204" pitchFamily="34" charset="0"/>
            </a:endParaRPr>
          </a:p>
        </p:txBody>
      </p:sp>
      <p:sp>
        <p:nvSpPr>
          <p:cNvPr id="554" name="Google Shape;554;p49"/>
          <p:cNvSpPr txBox="1">
            <a:spLocks noGrp="1"/>
          </p:cNvSpPr>
          <p:nvPr>
            <p:ph type="subTitle" idx="13"/>
          </p:nvPr>
        </p:nvSpPr>
        <p:spPr>
          <a:xfrm>
            <a:off x="5989060" y="3143017"/>
            <a:ext cx="2660087" cy="4389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L’alignement HAL – IdRef </a:t>
            </a:r>
            <a:r>
              <a:rPr lang="fr-FR" dirty="0" smtClean="0">
                <a:latin typeface="Calibri" panose="020F0502020204030204" pitchFamily="34" charset="0"/>
                <a:cs typeface="Calibri" panose="020F0502020204030204" pitchFamily="34" charset="0"/>
              </a:rPr>
              <a:t>; projet </a:t>
            </a:r>
            <a:r>
              <a:rPr lang="fr-FR" dirty="0">
                <a:latin typeface="Calibri" panose="020F0502020204030204" pitchFamily="34" charset="0"/>
                <a:cs typeface="Calibri" panose="020F0502020204030204" pitchFamily="34" charset="0"/>
              </a:rPr>
              <a:t>sur les autorités “enseignants-chercheurs”</a:t>
            </a:r>
          </a:p>
          <a:p>
            <a:pPr marL="0" indent="0">
              <a:spcAft>
                <a:spcPts val="1600"/>
              </a:spcAft>
            </a:pPr>
            <a:endParaRPr dirty="0">
              <a:latin typeface="Calibri" panose="020F0502020204030204" pitchFamily="34" charset="0"/>
              <a:cs typeface="Calibri" panose="020F0502020204030204" pitchFamily="34" charset="0"/>
            </a:endParaRPr>
          </a:p>
        </p:txBody>
      </p:sp>
      <p:sp>
        <p:nvSpPr>
          <p:cNvPr id="555" name="Google Shape;555;p49"/>
          <p:cNvSpPr txBox="1">
            <a:spLocks noGrp="1"/>
          </p:cNvSpPr>
          <p:nvPr>
            <p:ph type="subTitle" idx="14"/>
          </p:nvPr>
        </p:nvSpPr>
        <p:spPr>
          <a:xfrm>
            <a:off x="6100264" y="4328078"/>
            <a:ext cx="3043736" cy="7314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Florent Potier, SCD U</a:t>
            </a:r>
            <a:r>
              <a:rPr lang="fr-FR" dirty="0" smtClean="0">
                <a:latin typeface="Calibri" panose="020F0502020204030204" pitchFamily="34" charset="0"/>
                <a:cs typeface="Calibri" panose="020F0502020204030204" pitchFamily="34" charset="0"/>
              </a:rPr>
              <a:t>niversité </a:t>
            </a:r>
            <a:r>
              <a:rPr lang="fr-FR" dirty="0">
                <a:latin typeface="Calibri" panose="020F0502020204030204" pitchFamily="34" charset="0"/>
                <a:cs typeface="Calibri" panose="020F0502020204030204" pitchFamily="34" charset="0"/>
              </a:rPr>
              <a:t>de Franche </a:t>
            </a:r>
            <a:r>
              <a:rPr lang="fr-FR" dirty="0" smtClean="0">
                <a:latin typeface="Calibri" panose="020F0502020204030204" pitchFamily="34" charset="0"/>
                <a:cs typeface="Calibri" panose="020F0502020204030204" pitchFamily="34" charset="0"/>
              </a:rPr>
              <a:t>Comté et </a:t>
            </a:r>
            <a:r>
              <a:rPr lang="en" dirty="0" smtClean="0">
                <a:latin typeface="Calibri" panose="020F0502020204030204" pitchFamily="34" charset="0"/>
                <a:cs typeface="Calibri" panose="020F0502020204030204" pitchFamily="34" charset="0"/>
              </a:rPr>
              <a:t> François Mistral, Abes</a:t>
            </a:r>
            <a:endParaRPr dirty="0">
              <a:latin typeface="Calibri" panose="020F0502020204030204" pitchFamily="34" charset="0"/>
              <a:cs typeface="Calibri" panose="020F0502020204030204" pitchFamily="34" charset="0"/>
            </a:endParaRPr>
          </a:p>
        </p:txBody>
      </p:sp>
      <p:cxnSp>
        <p:nvCxnSpPr>
          <p:cNvPr id="556" name="Google Shape;556;p49"/>
          <p:cNvCxnSpPr/>
          <p:nvPr/>
        </p:nvCxnSpPr>
        <p:spPr>
          <a:xfrm flipH="1">
            <a:off x="6100264" y="2197729"/>
            <a:ext cx="2366004" cy="7200"/>
          </a:xfrm>
          <a:prstGeom prst="straightConnector1">
            <a:avLst/>
          </a:prstGeom>
          <a:noFill/>
          <a:ln w="19050" cap="flat" cmpd="sng">
            <a:solidFill>
              <a:schemeClr val="accent2"/>
            </a:solidFill>
            <a:prstDash val="solid"/>
            <a:round/>
            <a:headEnd type="none" w="med" len="med"/>
            <a:tailEnd type="none" w="med" len="med"/>
          </a:ln>
        </p:spPr>
      </p:cxnSp>
      <p:cxnSp>
        <p:nvCxnSpPr>
          <p:cNvPr id="557" name="Google Shape;557;p49"/>
          <p:cNvCxnSpPr/>
          <p:nvPr/>
        </p:nvCxnSpPr>
        <p:spPr>
          <a:xfrm flipH="1" flipV="1">
            <a:off x="6100265" y="4306297"/>
            <a:ext cx="2366003" cy="9600"/>
          </a:xfrm>
          <a:prstGeom prst="straightConnector1">
            <a:avLst/>
          </a:prstGeom>
          <a:noFill/>
          <a:ln w="19050" cap="flat" cmpd="sng">
            <a:solidFill>
              <a:schemeClr val="accent2"/>
            </a:solidFill>
            <a:prstDash val="solid"/>
            <a:round/>
            <a:headEnd type="none" w="med" len="med"/>
            <a:tailEnd type="none" w="med" len="med"/>
          </a:ln>
        </p:spPr>
      </p:cxnSp>
      <p:cxnSp>
        <p:nvCxnSpPr>
          <p:cNvPr id="558" name="Google Shape;558;p49"/>
          <p:cNvCxnSpPr/>
          <p:nvPr/>
        </p:nvCxnSpPr>
        <p:spPr>
          <a:xfrm flipH="1" flipV="1">
            <a:off x="2567437" y="4315897"/>
            <a:ext cx="2165928" cy="12181"/>
          </a:xfrm>
          <a:prstGeom prst="straightConnector1">
            <a:avLst/>
          </a:prstGeom>
          <a:noFill/>
          <a:ln w="19050" cap="flat" cmpd="sng">
            <a:solidFill>
              <a:schemeClr val="accent2"/>
            </a:solidFill>
            <a:prstDash val="solid"/>
            <a:round/>
            <a:headEnd type="none" w="med" len="med"/>
            <a:tailEnd type="none" w="med" len="med"/>
          </a:ln>
        </p:spPr>
      </p:cxnSp>
      <p:cxnSp>
        <p:nvCxnSpPr>
          <p:cNvPr id="559" name="Google Shape;559;p49"/>
          <p:cNvCxnSpPr/>
          <p:nvPr/>
        </p:nvCxnSpPr>
        <p:spPr>
          <a:xfrm flipH="1" flipV="1">
            <a:off x="2524040" y="2187228"/>
            <a:ext cx="2093297" cy="10501"/>
          </a:xfrm>
          <a:prstGeom prst="straightConnector1">
            <a:avLst/>
          </a:prstGeom>
          <a:noFill/>
          <a:ln w="19050" cap="flat" cmpd="sng">
            <a:solidFill>
              <a:schemeClr val="lt2"/>
            </a:solidFill>
            <a:prstDash val="solid"/>
            <a:round/>
            <a:headEnd type="none" w="med" len="med"/>
            <a:tailEnd type="none" w="med" len="med"/>
          </a:ln>
        </p:spPr>
      </p:cxnSp>
    </p:spTree>
    <p:extLst>
      <p:ext uri="{BB962C8B-B14F-4D97-AF65-F5344CB8AC3E}">
        <p14:creationId xmlns:p14="http://schemas.microsoft.com/office/powerpoint/2010/main" val="2159295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49"/>
          <p:cNvSpPr/>
          <p:nvPr/>
        </p:nvSpPr>
        <p:spPr>
          <a:xfrm>
            <a:off x="-1587517" y="6262511"/>
            <a:ext cx="22076" cy="613856"/>
          </a:xfrm>
          <a:custGeom>
            <a:avLst/>
            <a:gdLst/>
            <a:ahLst/>
            <a:cxnLst/>
            <a:rect l="l" t="t" r="r" b="b"/>
            <a:pathLst>
              <a:path w="449" h="12485" extrusionOk="0">
                <a:moveTo>
                  <a:pt x="448" y="0"/>
                </a:moveTo>
                <a:cubicBezTo>
                  <a:pt x="428" y="82"/>
                  <a:pt x="408" y="163"/>
                  <a:pt x="387" y="225"/>
                </a:cubicBezTo>
                <a:cubicBezTo>
                  <a:pt x="0" y="1894"/>
                  <a:pt x="122" y="3564"/>
                  <a:pt x="143" y="5255"/>
                </a:cubicBezTo>
                <a:cubicBezTo>
                  <a:pt x="183" y="6741"/>
                  <a:pt x="265" y="8228"/>
                  <a:pt x="326" y="9735"/>
                </a:cubicBezTo>
                <a:cubicBezTo>
                  <a:pt x="367" y="10652"/>
                  <a:pt x="408" y="11568"/>
                  <a:pt x="448" y="12485"/>
                </a:cubicBezTo>
                <a:lnTo>
                  <a:pt x="4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49"/>
          <p:cNvSpPr/>
          <p:nvPr/>
        </p:nvSpPr>
        <p:spPr>
          <a:xfrm>
            <a:off x="-1565490" y="6876318"/>
            <a:ext cx="8063" cy="178281"/>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49"/>
          <p:cNvSpPr txBox="1">
            <a:spLocks noGrp="1"/>
          </p:cNvSpPr>
          <p:nvPr>
            <p:ph type="title" idx="15"/>
          </p:nvPr>
        </p:nvSpPr>
        <p:spPr>
          <a:xfrm>
            <a:off x="1706561" y="136564"/>
            <a:ext cx="6477000" cy="66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latin typeface="Calibri" panose="020F0502020204030204" pitchFamily="34" charset="0"/>
                <a:cs typeface="Calibri" panose="020F0502020204030204" pitchFamily="34" charset="0"/>
              </a:rPr>
              <a:t>Menu</a:t>
            </a:r>
            <a:endParaRPr dirty="0">
              <a:latin typeface="Calibri" panose="020F0502020204030204" pitchFamily="34" charset="0"/>
              <a:cs typeface="Calibri" panose="020F0502020204030204" pitchFamily="34" charset="0"/>
            </a:endParaRPr>
          </a:p>
        </p:txBody>
      </p:sp>
      <p:sp>
        <p:nvSpPr>
          <p:cNvPr id="544" name="Google Shape;544;p49"/>
          <p:cNvSpPr txBox="1">
            <a:spLocks noGrp="1"/>
          </p:cNvSpPr>
          <p:nvPr>
            <p:ph type="title"/>
          </p:nvPr>
        </p:nvSpPr>
        <p:spPr>
          <a:xfrm>
            <a:off x="1706558" y="1086435"/>
            <a:ext cx="731400" cy="640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latin typeface="Calibri" panose="020F0502020204030204" pitchFamily="34" charset="0"/>
                <a:cs typeface="Calibri" panose="020F0502020204030204" pitchFamily="34" charset="0"/>
              </a:rPr>
              <a:t>09</a:t>
            </a:r>
            <a:endParaRPr dirty="0">
              <a:latin typeface="Calibri" panose="020F0502020204030204" pitchFamily="34" charset="0"/>
              <a:cs typeface="Calibri" panose="020F0502020204030204" pitchFamily="34" charset="0"/>
            </a:endParaRPr>
          </a:p>
        </p:txBody>
      </p:sp>
      <p:sp>
        <p:nvSpPr>
          <p:cNvPr id="545" name="Google Shape;545;p49"/>
          <p:cNvSpPr txBox="1">
            <a:spLocks noGrp="1"/>
          </p:cNvSpPr>
          <p:nvPr>
            <p:ph type="subTitle" idx="1"/>
          </p:nvPr>
        </p:nvSpPr>
        <p:spPr>
          <a:xfrm>
            <a:off x="2450597" y="1101849"/>
            <a:ext cx="2745345" cy="438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Comment bien collaborer avec le service “Éditions” de son établissement ?</a:t>
            </a:r>
            <a:endParaRPr dirty="0">
              <a:latin typeface="Calibri" panose="020F0502020204030204" pitchFamily="34" charset="0"/>
              <a:cs typeface="Calibri" panose="020F0502020204030204" pitchFamily="34" charset="0"/>
            </a:endParaRPr>
          </a:p>
        </p:txBody>
      </p:sp>
      <p:sp>
        <p:nvSpPr>
          <p:cNvPr id="546" name="Google Shape;546;p49"/>
          <p:cNvSpPr txBox="1">
            <a:spLocks noGrp="1"/>
          </p:cNvSpPr>
          <p:nvPr>
            <p:ph type="subTitle" idx="2"/>
          </p:nvPr>
        </p:nvSpPr>
        <p:spPr>
          <a:xfrm>
            <a:off x="2524040" y="2219995"/>
            <a:ext cx="2854785" cy="733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smtClean="0">
                <a:latin typeface="Calibri" panose="020F0502020204030204" pitchFamily="34" charset="0"/>
                <a:cs typeface="Calibri" panose="020F0502020204030204" pitchFamily="34" charset="0"/>
              </a:rPr>
              <a:t>Emmanuelle Riou-Genty et Gladys Garzino, Bibliothèque Diderot</a:t>
            </a:r>
            <a:endParaRPr dirty="0">
              <a:latin typeface="Calibri" panose="020F0502020204030204" pitchFamily="34" charset="0"/>
              <a:cs typeface="Calibri" panose="020F0502020204030204" pitchFamily="34" charset="0"/>
            </a:endParaRPr>
          </a:p>
        </p:txBody>
      </p:sp>
      <p:sp>
        <p:nvSpPr>
          <p:cNvPr id="547" name="Google Shape;547;p49"/>
          <p:cNvSpPr txBox="1">
            <a:spLocks noGrp="1"/>
          </p:cNvSpPr>
          <p:nvPr>
            <p:ph type="title" idx="3"/>
          </p:nvPr>
        </p:nvSpPr>
        <p:spPr>
          <a:xfrm>
            <a:off x="1706558" y="3359425"/>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11</a:t>
            </a:r>
            <a:endParaRPr dirty="0">
              <a:latin typeface="Calibri" panose="020F0502020204030204" pitchFamily="34" charset="0"/>
              <a:cs typeface="Calibri" panose="020F0502020204030204" pitchFamily="34" charset="0"/>
            </a:endParaRPr>
          </a:p>
        </p:txBody>
      </p:sp>
      <p:sp>
        <p:nvSpPr>
          <p:cNvPr id="548" name="Google Shape;548;p49"/>
          <p:cNvSpPr txBox="1">
            <a:spLocks noGrp="1"/>
          </p:cNvSpPr>
          <p:nvPr>
            <p:ph type="subTitle" idx="4"/>
          </p:nvPr>
        </p:nvSpPr>
        <p:spPr>
          <a:xfrm>
            <a:off x="2422837" y="3143017"/>
            <a:ext cx="2773105" cy="4389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Échanges et conclusion</a:t>
            </a:r>
            <a:endParaRPr dirty="0">
              <a:latin typeface="Calibri" panose="020F0502020204030204" pitchFamily="34" charset="0"/>
              <a:cs typeface="Calibri" panose="020F0502020204030204" pitchFamily="34" charset="0"/>
            </a:endParaRPr>
          </a:p>
        </p:txBody>
      </p:sp>
      <p:sp>
        <p:nvSpPr>
          <p:cNvPr id="549" name="Google Shape;549;p49"/>
          <p:cNvSpPr txBox="1">
            <a:spLocks noGrp="1"/>
          </p:cNvSpPr>
          <p:nvPr>
            <p:ph type="subTitle" idx="5"/>
          </p:nvPr>
        </p:nvSpPr>
        <p:spPr>
          <a:xfrm>
            <a:off x="2524040" y="3780019"/>
            <a:ext cx="2671903" cy="731400"/>
          </a:xfrm>
          <a:prstGeom prst="rect">
            <a:avLst/>
          </a:prstGeom>
        </p:spPr>
        <p:txBody>
          <a:bodyPr spcFirstLastPara="1" wrap="square" lIns="91425" tIns="91425" rIns="91425" bIns="91425" anchor="t" anchorCtr="0">
            <a:noAutofit/>
          </a:bodyPr>
          <a:lstStyle/>
          <a:p>
            <a:pPr marL="0" indent="0">
              <a:spcAft>
                <a:spcPts val="1600"/>
              </a:spcAft>
            </a:pPr>
            <a:r>
              <a:rPr lang="en" dirty="0" smtClean="0">
                <a:latin typeface="Calibri" panose="020F0502020204030204" pitchFamily="34" charset="0"/>
                <a:cs typeface="Calibri" panose="020F0502020204030204" pitchFamily="34" charset="0"/>
              </a:rPr>
              <a:t>Isabelle Mauger Perez, Abes</a:t>
            </a:r>
            <a:endParaRPr dirty="0">
              <a:latin typeface="Calibri" panose="020F0502020204030204" pitchFamily="34" charset="0"/>
              <a:cs typeface="Calibri" panose="020F0502020204030204" pitchFamily="34" charset="0"/>
            </a:endParaRPr>
          </a:p>
        </p:txBody>
      </p:sp>
      <p:sp>
        <p:nvSpPr>
          <p:cNvPr id="550" name="Google Shape;550;p49"/>
          <p:cNvSpPr txBox="1">
            <a:spLocks noGrp="1"/>
          </p:cNvSpPr>
          <p:nvPr>
            <p:ph type="title" idx="6"/>
          </p:nvPr>
        </p:nvSpPr>
        <p:spPr>
          <a:xfrm>
            <a:off x="5272781" y="1086435"/>
            <a:ext cx="731400" cy="640200"/>
          </a:xfrm>
          <a:prstGeom prst="rect">
            <a:avLst/>
          </a:prstGeom>
        </p:spPr>
        <p:txBody>
          <a:bodyPr spcFirstLastPara="1" wrap="square" lIns="91425" tIns="91425" rIns="91425" bIns="91425" anchor="b" anchorCtr="0">
            <a:noAutofit/>
          </a:bodyPr>
          <a:lstStyle/>
          <a:p>
            <a:r>
              <a:rPr lang="en" dirty="0" smtClean="0">
                <a:latin typeface="Calibri" panose="020F0502020204030204" pitchFamily="34" charset="0"/>
                <a:cs typeface="Calibri" panose="020F0502020204030204" pitchFamily="34" charset="0"/>
              </a:rPr>
              <a:t>10</a:t>
            </a:r>
            <a:endParaRPr dirty="0">
              <a:latin typeface="Calibri" panose="020F0502020204030204" pitchFamily="34" charset="0"/>
              <a:cs typeface="Calibri" panose="020F0502020204030204" pitchFamily="34" charset="0"/>
            </a:endParaRPr>
          </a:p>
        </p:txBody>
      </p:sp>
      <p:sp>
        <p:nvSpPr>
          <p:cNvPr id="551" name="Google Shape;551;p49"/>
          <p:cNvSpPr txBox="1">
            <a:spLocks noGrp="1"/>
          </p:cNvSpPr>
          <p:nvPr>
            <p:ph type="subTitle" idx="7"/>
          </p:nvPr>
        </p:nvSpPr>
        <p:spPr>
          <a:xfrm>
            <a:off x="5989061" y="1127941"/>
            <a:ext cx="2849943" cy="438900"/>
          </a:xfrm>
          <a:prstGeom prst="rect">
            <a:avLst/>
          </a:prstGeom>
        </p:spPr>
        <p:txBody>
          <a:bodyPr spcFirstLastPara="1" wrap="square" lIns="91425" tIns="91425" rIns="91425" bIns="91425" anchor="t" anchorCtr="0">
            <a:noAutofit/>
          </a:bodyPr>
          <a:lstStyle/>
          <a:p>
            <a:pPr marL="0" lvl="0" indent="0">
              <a:spcAft>
                <a:spcPts val="1600"/>
              </a:spcAft>
            </a:pPr>
            <a:r>
              <a:rPr lang="fr-FR" dirty="0" smtClean="0">
                <a:latin typeface="Calibri" panose="020F0502020204030204" pitchFamily="34" charset="0"/>
                <a:cs typeface="Calibri" panose="020F0502020204030204" pitchFamily="34" charset="0"/>
              </a:rPr>
              <a:t>Les orientations du travail autour des autorités à l’avenir</a:t>
            </a:r>
            <a:endParaRPr lang="fr-FR" dirty="0">
              <a:latin typeface="Calibri" panose="020F0502020204030204" pitchFamily="34" charset="0"/>
              <a:cs typeface="Calibri" panose="020F0502020204030204" pitchFamily="34" charset="0"/>
            </a:endParaRPr>
          </a:p>
        </p:txBody>
      </p:sp>
      <p:sp>
        <p:nvSpPr>
          <p:cNvPr id="552" name="Google Shape;552;p49"/>
          <p:cNvSpPr txBox="1">
            <a:spLocks noGrp="1"/>
          </p:cNvSpPr>
          <p:nvPr>
            <p:ph type="subTitle" idx="8"/>
          </p:nvPr>
        </p:nvSpPr>
        <p:spPr>
          <a:xfrm>
            <a:off x="5989060" y="2219995"/>
            <a:ext cx="2194500" cy="733500"/>
          </a:xfrm>
          <a:prstGeom prst="rect">
            <a:avLst/>
          </a:prstGeom>
        </p:spPr>
        <p:txBody>
          <a:bodyPr spcFirstLastPara="1" wrap="square" lIns="91425" tIns="91425" rIns="91425" bIns="91425" anchor="t" anchorCtr="0">
            <a:noAutofit/>
          </a:bodyPr>
          <a:lstStyle/>
          <a:p>
            <a:pPr marL="0" indent="0">
              <a:spcAft>
                <a:spcPts val="1600"/>
              </a:spcAft>
            </a:pPr>
            <a:r>
              <a:rPr lang="fr-FR" dirty="0" smtClean="0">
                <a:latin typeface="Calibri" panose="020F0502020204030204" pitchFamily="34" charset="0"/>
                <a:cs typeface="Calibri" panose="020F0502020204030204" pitchFamily="34" charset="0"/>
              </a:rPr>
              <a:t>François Mistral, Abes</a:t>
            </a:r>
            <a:endParaRPr dirty="0">
              <a:latin typeface="Calibri" panose="020F0502020204030204" pitchFamily="34" charset="0"/>
              <a:cs typeface="Calibri" panose="020F0502020204030204" pitchFamily="34" charset="0"/>
            </a:endParaRPr>
          </a:p>
        </p:txBody>
      </p:sp>
      <p:cxnSp>
        <p:nvCxnSpPr>
          <p:cNvPr id="556" name="Google Shape;556;p49"/>
          <p:cNvCxnSpPr/>
          <p:nvPr/>
        </p:nvCxnSpPr>
        <p:spPr>
          <a:xfrm flipH="1">
            <a:off x="6100264" y="2197729"/>
            <a:ext cx="2049900" cy="7200"/>
          </a:xfrm>
          <a:prstGeom prst="straightConnector1">
            <a:avLst/>
          </a:prstGeom>
          <a:noFill/>
          <a:ln w="19050" cap="flat" cmpd="sng">
            <a:solidFill>
              <a:schemeClr val="accent2"/>
            </a:solidFill>
            <a:prstDash val="solid"/>
            <a:round/>
            <a:headEnd type="none" w="med" len="med"/>
            <a:tailEnd type="none" w="med" len="med"/>
          </a:ln>
        </p:spPr>
      </p:cxnSp>
      <p:cxnSp>
        <p:nvCxnSpPr>
          <p:cNvPr id="558" name="Google Shape;558;p49"/>
          <p:cNvCxnSpPr/>
          <p:nvPr/>
        </p:nvCxnSpPr>
        <p:spPr>
          <a:xfrm rot="10800000">
            <a:off x="2524040" y="3735167"/>
            <a:ext cx="2049900" cy="9600"/>
          </a:xfrm>
          <a:prstGeom prst="straightConnector1">
            <a:avLst/>
          </a:prstGeom>
          <a:noFill/>
          <a:ln w="19050" cap="flat" cmpd="sng">
            <a:solidFill>
              <a:schemeClr val="accent2"/>
            </a:solidFill>
            <a:prstDash val="solid"/>
            <a:round/>
            <a:headEnd type="none" w="med" len="med"/>
            <a:tailEnd type="none" w="med" len="med"/>
          </a:ln>
        </p:spPr>
      </p:cxnSp>
      <p:cxnSp>
        <p:nvCxnSpPr>
          <p:cNvPr id="559" name="Google Shape;559;p49"/>
          <p:cNvCxnSpPr/>
          <p:nvPr/>
        </p:nvCxnSpPr>
        <p:spPr>
          <a:xfrm flipH="1" flipV="1">
            <a:off x="2524040" y="2187228"/>
            <a:ext cx="2413720" cy="10501"/>
          </a:xfrm>
          <a:prstGeom prst="straightConnector1">
            <a:avLst/>
          </a:prstGeom>
          <a:noFill/>
          <a:ln w="19050" cap="flat" cmpd="sng">
            <a:solidFill>
              <a:schemeClr val="lt2"/>
            </a:solidFill>
            <a:prstDash val="solid"/>
            <a:round/>
            <a:headEnd type="none" w="med" len="med"/>
            <a:tailEnd type="none" w="med" len="med"/>
          </a:ln>
        </p:spPr>
      </p:cxnSp>
    </p:spTree>
    <p:extLst>
      <p:ext uri="{BB962C8B-B14F-4D97-AF65-F5344CB8AC3E}">
        <p14:creationId xmlns:p14="http://schemas.microsoft.com/office/powerpoint/2010/main" val="3245762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65260" y="0"/>
            <a:ext cx="3614400" cy="685800"/>
          </a:xfrm>
        </p:spPr>
        <p:txBody>
          <a:bodyPr/>
          <a:lstStyle/>
          <a:p>
            <a:r>
              <a:rPr lang="fr-FR" dirty="0" smtClean="0">
                <a:latin typeface="+mj-lt"/>
              </a:rPr>
              <a:t>Cette journée en pratique</a:t>
            </a:r>
            <a:endParaRPr lang="fr-FR" dirty="0">
              <a:latin typeface="+mj-lt"/>
            </a:endParaRPr>
          </a:p>
        </p:txBody>
      </p:sp>
      <p:sp>
        <p:nvSpPr>
          <p:cNvPr id="3" name="Titre 1"/>
          <p:cNvSpPr txBox="1">
            <a:spLocks/>
          </p:cNvSpPr>
          <p:nvPr/>
        </p:nvSpPr>
        <p:spPr>
          <a:xfrm>
            <a:off x="3186545" y="2059282"/>
            <a:ext cx="4765963" cy="685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accent1"/>
              </a:buClr>
              <a:buSzPts val="2200"/>
              <a:buFont typeface="Fjalla One"/>
              <a:buNone/>
              <a:defRPr sz="2200" b="1" i="0" u="none" strike="noStrike" cap="none">
                <a:solidFill>
                  <a:schemeClr val="accent1"/>
                </a:solidFill>
                <a:latin typeface="Fjalla One"/>
                <a:ea typeface="Fjalla One"/>
                <a:cs typeface="Fjalla One"/>
                <a:sym typeface="Fjalla One"/>
              </a:defRPr>
            </a:lvl1pPr>
            <a:lvl2pPr marR="0" lvl="1"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2pPr>
            <a:lvl3pPr marR="0" lvl="2"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3pPr>
            <a:lvl4pPr marR="0" lvl="3"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4pPr>
            <a:lvl5pPr marR="0" lvl="4"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5pPr>
            <a:lvl6pPr marR="0" lvl="5"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6pPr>
            <a:lvl7pPr marR="0" lvl="6"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7pPr>
            <a:lvl8pPr marR="0" lvl="7"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8pPr>
            <a:lvl9pPr marR="0" lvl="8" algn="r" rtl="0">
              <a:lnSpc>
                <a:spcPct val="80000"/>
              </a:lnSpc>
              <a:spcBef>
                <a:spcPts val="0"/>
              </a:spcBef>
              <a:spcAft>
                <a:spcPts val="0"/>
              </a:spcAft>
              <a:buClr>
                <a:schemeClr val="accent2"/>
              </a:buClr>
              <a:buSzPts val="2200"/>
              <a:buFont typeface="Fjalla One"/>
              <a:buNone/>
              <a:defRPr sz="2200" b="0" i="0" u="none" strike="noStrike" cap="none">
                <a:solidFill>
                  <a:schemeClr val="accent2"/>
                </a:solidFill>
                <a:latin typeface="Fjalla One"/>
                <a:ea typeface="Fjalla One"/>
                <a:cs typeface="Fjalla One"/>
                <a:sym typeface="Fjalla One"/>
              </a:defRPr>
            </a:lvl9pPr>
          </a:lstStyle>
          <a:p>
            <a:pPr marL="342900" indent="-342900" algn="l">
              <a:buClr>
                <a:schemeClr val="tx2"/>
              </a:buClr>
              <a:buFont typeface="Arial" panose="020B0604020202020204" pitchFamily="34" charset="0"/>
              <a:buChar char="•"/>
            </a:pPr>
            <a:r>
              <a:rPr lang="fr-FR" sz="1600" dirty="0" smtClean="0">
                <a:latin typeface="+mj-lt"/>
              </a:rPr>
              <a:t>Est-ce que je peux poser des questions ?</a:t>
            </a:r>
            <a:br>
              <a:rPr lang="fr-FR" sz="1600" dirty="0" smtClean="0">
                <a:latin typeface="+mj-lt"/>
              </a:rPr>
            </a:br>
            <a:r>
              <a:rPr lang="fr-FR" sz="1200" dirty="0" smtClean="0">
                <a:solidFill>
                  <a:schemeClr val="tx2"/>
                </a:solidFill>
                <a:latin typeface="+mj-lt"/>
              </a:rPr>
              <a:t>OUI</a:t>
            </a:r>
            <a:br>
              <a:rPr lang="fr-FR" sz="1200" dirty="0" smtClean="0">
                <a:solidFill>
                  <a:schemeClr val="tx2"/>
                </a:solidFill>
                <a:latin typeface="+mj-lt"/>
              </a:rPr>
            </a:br>
            <a:r>
              <a:rPr lang="fr-FR" sz="1200" dirty="0" smtClean="0">
                <a:solidFill>
                  <a:schemeClr val="tx2"/>
                </a:solidFill>
                <a:latin typeface="+mj-lt"/>
              </a:rPr>
              <a:t/>
            </a:r>
            <a:br>
              <a:rPr lang="fr-FR" sz="1200" dirty="0" smtClean="0">
                <a:solidFill>
                  <a:schemeClr val="tx2"/>
                </a:solidFill>
                <a:latin typeface="+mj-lt"/>
              </a:rPr>
            </a:br>
            <a:r>
              <a:rPr lang="fr-FR" sz="1200" dirty="0" smtClean="0">
                <a:solidFill>
                  <a:schemeClr val="tx2"/>
                </a:solidFill>
                <a:latin typeface="+mj-lt"/>
              </a:rPr>
              <a:t/>
            </a:r>
            <a:br>
              <a:rPr lang="fr-FR" sz="1200" dirty="0" smtClean="0">
                <a:solidFill>
                  <a:schemeClr val="tx2"/>
                </a:solidFill>
                <a:latin typeface="+mj-lt"/>
              </a:rPr>
            </a:br>
            <a:r>
              <a:rPr lang="fr-FR" sz="1200" dirty="0" smtClean="0">
                <a:solidFill>
                  <a:schemeClr val="tx2"/>
                </a:solidFill>
                <a:latin typeface="+mj-lt"/>
              </a:rPr>
              <a:t/>
            </a:r>
            <a:br>
              <a:rPr lang="fr-FR" sz="1200" dirty="0" smtClean="0">
                <a:solidFill>
                  <a:schemeClr val="tx2"/>
                </a:solidFill>
                <a:latin typeface="+mj-lt"/>
              </a:rPr>
            </a:br>
            <a:endParaRPr lang="fr-FR" sz="1200" dirty="0" smtClean="0">
              <a:solidFill>
                <a:schemeClr val="tx2"/>
              </a:solidFill>
              <a:latin typeface="+mj-lt"/>
            </a:endParaRPr>
          </a:p>
          <a:p>
            <a:pPr marL="342900" indent="-342900" algn="l">
              <a:buClr>
                <a:schemeClr val="tx2"/>
              </a:buClr>
              <a:buFont typeface="Arial" panose="020B0604020202020204" pitchFamily="34" charset="0"/>
              <a:buChar char="•"/>
            </a:pPr>
            <a:r>
              <a:rPr lang="fr-FR" sz="1600" dirty="0" smtClean="0">
                <a:latin typeface="+mj-lt"/>
              </a:rPr>
              <a:t>Est-ce que les supports seront disponibles ?</a:t>
            </a:r>
            <a:br>
              <a:rPr lang="fr-FR" sz="1600" dirty="0" smtClean="0">
                <a:latin typeface="+mj-lt"/>
              </a:rPr>
            </a:br>
            <a:r>
              <a:rPr lang="fr-FR" sz="1600" dirty="0" smtClean="0">
                <a:latin typeface="+mj-lt"/>
              </a:rPr>
              <a:t>Est-ce que les interventions seront enregistrées ?</a:t>
            </a:r>
            <a:br>
              <a:rPr lang="fr-FR" sz="1600" dirty="0" smtClean="0">
                <a:latin typeface="+mj-lt"/>
              </a:rPr>
            </a:br>
            <a:r>
              <a:rPr lang="fr-FR" sz="1200" dirty="0" smtClean="0">
                <a:solidFill>
                  <a:schemeClr val="tx2"/>
                </a:solidFill>
                <a:latin typeface="+mj-lt"/>
              </a:rPr>
              <a:t>OUI</a:t>
            </a:r>
          </a:p>
          <a:p>
            <a:pPr marL="342900" indent="-342900" algn="l">
              <a:buClr>
                <a:schemeClr val="tx2"/>
              </a:buClr>
              <a:buFont typeface="Arial" panose="020B0604020202020204" pitchFamily="34" charset="0"/>
              <a:buChar char="•"/>
            </a:pPr>
            <a:endParaRPr lang="fr-FR" sz="1200" b="0" dirty="0">
              <a:solidFill>
                <a:schemeClr val="tx2"/>
              </a:solidFill>
              <a:latin typeface="+mj-lt"/>
            </a:endParaRPr>
          </a:p>
          <a:p>
            <a:pPr marL="342900" indent="-342900" algn="l">
              <a:buClr>
                <a:schemeClr val="tx2"/>
              </a:buClr>
              <a:buFont typeface="Arial" panose="020B0604020202020204" pitchFamily="34" charset="0"/>
              <a:buChar char="•"/>
            </a:pPr>
            <a:endParaRPr lang="fr-FR" sz="1200" b="0" dirty="0" smtClean="0">
              <a:solidFill>
                <a:schemeClr val="tx2"/>
              </a:solidFill>
              <a:latin typeface="+mj-lt"/>
            </a:endParaRPr>
          </a:p>
          <a:p>
            <a:pPr marL="342900" indent="-342900" algn="l">
              <a:buClr>
                <a:schemeClr val="tx2"/>
              </a:buClr>
              <a:buFont typeface="Arial" panose="020B0604020202020204" pitchFamily="34" charset="0"/>
              <a:buChar char="•"/>
            </a:pPr>
            <a:endParaRPr lang="fr-FR" sz="1200" b="0" dirty="0">
              <a:solidFill>
                <a:schemeClr val="tx2"/>
              </a:solidFill>
              <a:latin typeface="+mj-lt"/>
            </a:endParaRPr>
          </a:p>
          <a:p>
            <a:pPr marL="342900" indent="-342900" algn="l">
              <a:buClr>
                <a:schemeClr val="tx2"/>
              </a:buClr>
              <a:buFont typeface="Arial" panose="020B0604020202020204" pitchFamily="34" charset="0"/>
              <a:buChar char="•"/>
            </a:pPr>
            <a:r>
              <a:rPr lang="fr-FR" sz="1600" dirty="0" smtClean="0">
                <a:latin typeface="+mj-lt"/>
              </a:rPr>
              <a:t>Est-ce que je peux avoir une attestation de présence ?</a:t>
            </a:r>
            <a:br>
              <a:rPr lang="fr-FR" sz="1600" dirty="0" smtClean="0">
                <a:latin typeface="+mj-lt"/>
              </a:rPr>
            </a:br>
            <a:r>
              <a:rPr lang="fr-FR" sz="1200" dirty="0" smtClean="0">
                <a:solidFill>
                  <a:schemeClr val="tx2"/>
                </a:solidFill>
                <a:latin typeface="+mj-lt"/>
              </a:rPr>
              <a:t>OUI</a:t>
            </a:r>
            <a:r>
              <a:rPr lang="fr-FR" sz="1200" b="0" dirty="0" smtClean="0">
                <a:solidFill>
                  <a:schemeClr val="tx2"/>
                </a:solidFill>
                <a:latin typeface="+mj-lt"/>
              </a:rPr>
              <a:t>  </a:t>
            </a:r>
            <a:endParaRPr lang="fr-FR" sz="1200" b="0" dirty="0">
              <a:solidFill>
                <a:schemeClr val="tx2"/>
              </a:solidFill>
              <a:latin typeface="+mj-lt"/>
            </a:endParaRPr>
          </a:p>
        </p:txBody>
      </p:sp>
      <p:pic>
        <p:nvPicPr>
          <p:cNvPr id="4" name="Image 3"/>
          <p:cNvPicPr>
            <a:picLocks noChangeAspect="1"/>
          </p:cNvPicPr>
          <p:nvPr/>
        </p:nvPicPr>
        <p:blipFill rotWithShape="1">
          <a:blip r:embed="rId3"/>
          <a:srcRect l="24054" t="65601"/>
          <a:stretch/>
        </p:blipFill>
        <p:spPr>
          <a:xfrm>
            <a:off x="4197102" y="1191018"/>
            <a:ext cx="1950716" cy="725437"/>
          </a:xfrm>
          <a:prstGeom prst="rect">
            <a:avLst/>
          </a:prstGeom>
        </p:spPr>
      </p:pic>
      <p:pic>
        <p:nvPicPr>
          <p:cNvPr id="6" name="Image 5"/>
          <p:cNvPicPr>
            <a:picLocks noChangeAspect="1"/>
          </p:cNvPicPr>
          <p:nvPr/>
        </p:nvPicPr>
        <p:blipFill>
          <a:blip r:embed="rId4"/>
          <a:stretch>
            <a:fillRect/>
          </a:stretch>
        </p:blipFill>
        <p:spPr>
          <a:xfrm>
            <a:off x="3497694" y="2746713"/>
            <a:ext cx="1831687" cy="394090"/>
          </a:xfrm>
          <a:prstGeom prst="rect">
            <a:avLst/>
          </a:prstGeom>
        </p:spPr>
      </p:pic>
      <p:pic>
        <p:nvPicPr>
          <p:cNvPr id="7" name="Image 6"/>
          <p:cNvPicPr>
            <a:picLocks noChangeAspect="1"/>
          </p:cNvPicPr>
          <p:nvPr/>
        </p:nvPicPr>
        <p:blipFill>
          <a:blip r:embed="rId5"/>
          <a:stretch>
            <a:fillRect/>
          </a:stretch>
        </p:blipFill>
        <p:spPr>
          <a:xfrm>
            <a:off x="5964889" y="2692647"/>
            <a:ext cx="1333637" cy="525234"/>
          </a:xfrm>
          <a:prstGeom prst="rect">
            <a:avLst/>
          </a:prstGeom>
        </p:spPr>
      </p:pic>
      <p:cxnSp>
        <p:nvCxnSpPr>
          <p:cNvPr id="9" name="Connecteur droit avec flèche 8"/>
          <p:cNvCxnSpPr/>
          <p:nvPr/>
        </p:nvCxnSpPr>
        <p:spPr>
          <a:xfrm>
            <a:off x="5458691" y="2943758"/>
            <a:ext cx="3602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 name="Imag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29362" y="3857874"/>
            <a:ext cx="768350" cy="521380"/>
          </a:xfrm>
          <a:prstGeom prst="rect">
            <a:avLst/>
          </a:prstGeom>
        </p:spPr>
      </p:pic>
      <p:sp>
        <p:nvSpPr>
          <p:cNvPr id="11" name="ZoneTexte 10"/>
          <p:cNvSpPr txBox="1"/>
          <p:nvPr/>
        </p:nvSpPr>
        <p:spPr>
          <a:xfrm>
            <a:off x="4807045" y="3964675"/>
            <a:ext cx="288862" cy="307777"/>
          </a:xfrm>
          <a:prstGeom prst="rect">
            <a:avLst/>
          </a:prstGeom>
          <a:noFill/>
        </p:spPr>
        <p:txBody>
          <a:bodyPr wrap="none" rtlCol="0">
            <a:spAutoFit/>
          </a:bodyPr>
          <a:lstStyle/>
          <a:p>
            <a:r>
              <a:rPr lang="fr-FR" dirty="0" smtClean="0"/>
              <a:t>&gt;</a:t>
            </a:r>
            <a:endParaRPr lang="fr-FR" dirty="0"/>
          </a:p>
        </p:txBody>
      </p:sp>
      <p:sp>
        <p:nvSpPr>
          <p:cNvPr id="12" name="ZoneTexte 11"/>
          <p:cNvSpPr txBox="1"/>
          <p:nvPr/>
        </p:nvSpPr>
        <p:spPr>
          <a:xfrm>
            <a:off x="5031558" y="3964675"/>
            <a:ext cx="1075936" cy="369332"/>
          </a:xfrm>
          <a:prstGeom prst="rect">
            <a:avLst/>
          </a:prstGeom>
          <a:noFill/>
        </p:spPr>
        <p:txBody>
          <a:bodyPr wrap="none" rtlCol="0">
            <a:spAutoFit/>
          </a:bodyPr>
          <a:lstStyle/>
          <a:p>
            <a:r>
              <a:rPr lang="fr-FR" sz="900" dirty="0" smtClean="0">
                <a:latin typeface="+mn-lt"/>
              </a:rPr>
              <a:t>Sudoc (espace pro)</a:t>
            </a:r>
            <a:br>
              <a:rPr lang="fr-FR" sz="900" dirty="0" smtClean="0">
                <a:latin typeface="+mn-lt"/>
              </a:rPr>
            </a:br>
            <a:r>
              <a:rPr lang="fr-FR" sz="900" dirty="0" smtClean="0">
                <a:latin typeface="+mn-lt"/>
              </a:rPr>
              <a:t>IdRef</a:t>
            </a:r>
            <a:endParaRPr lang="fr-FR" sz="900" dirty="0">
              <a:latin typeface="+mn-lt"/>
            </a:endParaRPr>
          </a:p>
        </p:txBody>
      </p:sp>
      <p:sp>
        <p:nvSpPr>
          <p:cNvPr id="13" name="ZoneTexte 12"/>
          <p:cNvSpPr txBox="1"/>
          <p:nvPr/>
        </p:nvSpPr>
        <p:spPr>
          <a:xfrm>
            <a:off x="6105137" y="3964674"/>
            <a:ext cx="288862" cy="307777"/>
          </a:xfrm>
          <a:prstGeom prst="rect">
            <a:avLst/>
          </a:prstGeom>
          <a:noFill/>
        </p:spPr>
        <p:txBody>
          <a:bodyPr wrap="none" rtlCol="0">
            <a:spAutoFit/>
          </a:bodyPr>
          <a:lstStyle/>
          <a:p>
            <a:r>
              <a:rPr lang="fr-FR" dirty="0" smtClean="0"/>
              <a:t>&gt;</a:t>
            </a:r>
            <a:endParaRPr lang="fr-FR" dirty="0"/>
          </a:p>
        </p:txBody>
      </p:sp>
      <p:sp>
        <p:nvSpPr>
          <p:cNvPr id="14" name="ZoneTexte 13"/>
          <p:cNvSpPr txBox="1"/>
          <p:nvPr/>
        </p:nvSpPr>
        <p:spPr>
          <a:xfrm>
            <a:off x="6391642" y="3967760"/>
            <a:ext cx="673582" cy="230832"/>
          </a:xfrm>
          <a:prstGeom prst="rect">
            <a:avLst/>
          </a:prstGeom>
          <a:noFill/>
        </p:spPr>
        <p:txBody>
          <a:bodyPr wrap="none" rtlCol="0">
            <a:spAutoFit/>
          </a:bodyPr>
          <a:lstStyle/>
          <a:p>
            <a:r>
              <a:rPr lang="fr-FR" sz="900" dirty="0" smtClean="0">
                <a:latin typeface="+mn-lt"/>
              </a:rPr>
              <a:t>Formation</a:t>
            </a:r>
            <a:endParaRPr lang="fr-FR" sz="900" dirty="0">
              <a:latin typeface="+mn-lt"/>
            </a:endParaRPr>
          </a:p>
        </p:txBody>
      </p:sp>
    </p:spTree>
    <p:extLst>
      <p:ext uri="{BB962C8B-B14F-4D97-AF65-F5344CB8AC3E}">
        <p14:creationId xmlns:p14="http://schemas.microsoft.com/office/powerpoint/2010/main" val="2240138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Calibri" panose="020F0502020204030204" pitchFamily="34" charset="0"/>
                <a:cs typeface="Calibri" panose="020F0502020204030204" pitchFamily="34" charset="0"/>
              </a:rPr>
              <a:t>Préparer les plats à mitonner en 2022-2023</a:t>
            </a:r>
            <a:endParaRPr lang="fr-FR" dirty="0">
              <a:latin typeface="Calibri" panose="020F0502020204030204" pitchFamily="34" charset="0"/>
              <a:cs typeface="Calibri" panose="020F0502020204030204" pitchFamily="34" charset="0"/>
            </a:endParaRPr>
          </a:p>
        </p:txBody>
      </p:sp>
      <p:sp>
        <p:nvSpPr>
          <p:cNvPr id="3" name="Sous-titre 2"/>
          <p:cNvSpPr>
            <a:spLocks noGrp="1"/>
          </p:cNvSpPr>
          <p:nvPr>
            <p:ph type="subTitle" idx="1"/>
          </p:nvPr>
        </p:nvSpPr>
        <p:spPr>
          <a:xfrm>
            <a:off x="713224" y="2571750"/>
            <a:ext cx="4407416" cy="2254250"/>
          </a:xfrm>
        </p:spPr>
        <p:txBody>
          <a:bodyPr/>
          <a:lstStyle/>
          <a:p>
            <a:pPr marL="92075" indent="0"/>
            <a:r>
              <a:rPr lang="fr-FR" sz="2000" dirty="0" smtClean="0">
                <a:latin typeface="Calibri" panose="020F0502020204030204" pitchFamily="34" charset="0"/>
                <a:cs typeface="Calibri" panose="020F0502020204030204" pitchFamily="34" charset="0"/>
              </a:rPr>
              <a:t>Sondage ouvert tout au long de la journée pour recueillir vos suggestions pour des séances J.e-cours l’an prochain.</a:t>
            </a:r>
            <a:endParaRPr lang="fr-FR" sz="2000" dirty="0">
              <a:latin typeface="Calibri" panose="020F0502020204030204" pitchFamily="34" charset="0"/>
              <a:cs typeface="Calibri" panose="020F0502020204030204" pitchFamily="34" charset="0"/>
            </a:endParaRPr>
          </a:p>
        </p:txBody>
      </p:sp>
      <p:sp>
        <p:nvSpPr>
          <p:cNvPr id="4" name="Google Shape;6567;p87"/>
          <p:cNvSpPr/>
          <p:nvPr/>
        </p:nvSpPr>
        <p:spPr>
          <a:xfrm>
            <a:off x="7184571" y="2096240"/>
            <a:ext cx="1213409" cy="2248975"/>
          </a:xfrm>
          <a:custGeom>
            <a:avLst/>
            <a:gdLst/>
            <a:ahLst/>
            <a:cxnLst/>
            <a:rect l="l" t="t" r="r" b="b"/>
            <a:pathLst>
              <a:path w="9106" h="12634" extrusionOk="0">
                <a:moveTo>
                  <a:pt x="7499" y="788"/>
                </a:moveTo>
                <a:lnTo>
                  <a:pt x="7499" y="1859"/>
                </a:lnTo>
                <a:cubicBezTo>
                  <a:pt x="7499" y="2426"/>
                  <a:pt x="7373" y="3025"/>
                  <a:pt x="7121" y="3529"/>
                </a:cubicBezTo>
                <a:cubicBezTo>
                  <a:pt x="6806" y="3466"/>
                  <a:pt x="6554" y="3434"/>
                  <a:pt x="6239" y="3434"/>
                </a:cubicBezTo>
                <a:cubicBezTo>
                  <a:pt x="5546" y="3434"/>
                  <a:pt x="4916" y="3592"/>
                  <a:pt x="4380" y="3844"/>
                </a:cubicBezTo>
                <a:cubicBezTo>
                  <a:pt x="3907" y="4096"/>
                  <a:pt x="3403" y="4222"/>
                  <a:pt x="2931" y="4222"/>
                </a:cubicBezTo>
                <a:cubicBezTo>
                  <a:pt x="2710" y="4222"/>
                  <a:pt x="2521" y="4159"/>
                  <a:pt x="2364" y="4127"/>
                </a:cubicBezTo>
                <a:cubicBezTo>
                  <a:pt x="2301" y="4001"/>
                  <a:pt x="2206" y="3938"/>
                  <a:pt x="2175" y="3812"/>
                </a:cubicBezTo>
                <a:cubicBezTo>
                  <a:pt x="1860" y="3277"/>
                  <a:pt x="1702" y="2552"/>
                  <a:pt x="1702" y="1859"/>
                </a:cubicBezTo>
                <a:lnTo>
                  <a:pt x="1702" y="788"/>
                </a:lnTo>
                <a:close/>
                <a:moveTo>
                  <a:pt x="5357" y="7278"/>
                </a:moveTo>
                <a:cubicBezTo>
                  <a:pt x="5451" y="7372"/>
                  <a:pt x="5546" y="7435"/>
                  <a:pt x="5672" y="7467"/>
                </a:cubicBezTo>
                <a:cubicBezTo>
                  <a:pt x="6869" y="8066"/>
                  <a:pt x="7436" y="9420"/>
                  <a:pt x="7436" y="10743"/>
                </a:cubicBezTo>
                <a:lnTo>
                  <a:pt x="7436" y="11279"/>
                </a:lnTo>
                <a:lnTo>
                  <a:pt x="4821" y="9294"/>
                </a:lnTo>
                <a:cubicBezTo>
                  <a:pt x="4742" y="9231"/>
                  <a:pt x="4648" y="9200"/>
                  <a:pt x="4553" y="9200"/>
                </a:cubicBezTo>
                <a:cubicBezTo>
                  <a:pt x="4459" y="9200"/>
                  <a:pt x="4364" y="9231"/>
                  <a:pt x="4285" y="9294"/>
                </a:cubicBezTo>
                <a:lnTo>
                  <a:pt x="1671" y="11279"/>
                </a:lnTo>
                <a:lnTo>
                  <a:pt x="1671" y="10743"/>
                </a:lnTo>
                <a:cubicBezTo>
                  <a:pt x="1671" y="9357"/>
                  <a:pt x="2238" y="8066"/>
                  <a:pt x="3435" y="7467"/>
                </a:cubicBezTo>
                <a:cubicBezTo>
                  <a:pt x="3561" y="7435"/>
                  <a:pt x="3624" y="7372"/>
                  <a:pt x="3750" y="7278"/>
                </a:cubicBezTo>
                <a:lnTo>
                  <a:pt x="4191" y="8160"/>
                </a:lnTo>
                <a:cubicBezTo>
                  <a:pt x="4270" y="8318"/>
                  <a:pt x="4411" y="8396"/>
                  <a:pt x="4557" y="8396"/>
                </a:cubicBezTo>
                <a:cubicBezTo>
                  <a:pt x="4703" y="8396"/>
                  <a:pt x="4853" y="8318"/>
                  <a:pt x="4947" y="8160"/>
                </a:cubicBezTo>
                <a:lnTo>
                  <a:pt x="5357" y="7278"/>
                </a:lnTo>
                <a:close/>
                <a:moveTo>
                  <a:pt x="410" y="0"/>
                </a:moveTo>
                <a:cubicBezTo>
                  <a:pt x="158" y="0"/>
                  <a:pt x="1" y="189"/>
                  <a:pt x="1" y="410"/>
                </a:cubicBezTo>
                <a:cubicBezTo>
                  <a:pt x="1" y="630"/>
                  <a:pt x="190" y="788"/>
                  <a:pt x="410" y="788"/>
                </a:cubicBezTo>
                <a:lnTo>
                  <a:pt x="820" y="788"/>
                </a:lnTo>
                <a:lnTo>
                  <a:pt x="820" y="1859"/>
                </a:lnTo>
                <a:cubicBezTo>
                  <a:pt x="820" y="3749"/>
                  <a:pt x="1734" y="5199"/>
                  <a:pt x="3088" y="5860"/>
                </a:cubicBezTo>
                <a:cubicBezTo>
                  <a:pt x="3403" y="6018"/>
                  <a:pt x="3403" y="6585"/>
                  <a:pt x="3088" y="6742"/>
                </a:cubicBezTo>
                <a:cubicBezTo>
                  <a:pt x="1576" y="7467"/>
                  <a:pt x="820" y="9042"/>
                  <a:pt x="820" y="10743"/>
                </a:cubicBezTo>
                <a:lnTo>
                  <a:pt x="820" y="11815"/>
                </a:lnTo>
                <a:lnTo>
                  <a:pt x="410" y="11815"/>
                </a:lnTo>
                <a:cubicBezTo>
                  <a:pt x="158" y="11815"/>
                  <a:pt x="1" y="12004"/>
                  <a:pt x="1" y="12256"/>
                </a:cubicBezTo>
                <a:cubicBezTo>
                  <a:pt x="1" y="12476"/>
                  <a:pt x="190" y="12634"/>
                  <a:pt x="410" y="12634"/>
                </a:cubicBezTo>
                <a:lnTo>
                  <a:pt x="8665" y="12634"/>
                </a:lnTo>
                <a:cubicBezTo>
                  <a:pt x="8917" y="12634"/>
                  <a:pt x="9106" y="12445"/>
                  <a:pt x="9106" y="12256"/>
                </a:cubicBezTo>
                <a:cubicBezTo>
                  <a:pt x="9106" y="12004"/>
                  <a:pt x="8917" y="11815"/>
                  <a:pt x="8665" y="11815"/>
                </a:cubicBezTo>
                <a:lnTo>
                  <a:pt x="8287" y="11815"/>
                </a:lnTo>
                <a:lnTo>
                  <a:pt x="8287" y="10743"/>
                </a:lnTo>
                <a:cubicBezTo>
                  <a:pt x="8287" y="9042"/>
                  <a:pt x="7530" y="7467"/>
                  <a:pt x="6018" y="6742"/>
                </a:cubicBezTo>
                <a:cubicBezTo>
                  <a:pt x="5703" y="6585"/>
                  <a:pt x="5672" y="6018"/>
                  <a:pt x="6018" y="5860"/>
                </a:cubicBezTo>
                <a:cubicBezTo>
                  <a:pt x="7530" y="5136"/>
                  <a:pt x="8287" y="3560"/>
                  <a:pt x="8287" y="1859"/>
                </a:cubicBezTo>
                <a:lnTo>
                  <a:pt x="8287" y="788"/>
                </a:lnTo>
                <a:lnTo>
                  <a:pt x="8665" y="788"/>
                </a:lnTo>
                <a:cubicBezTo>
                  <a:pt x="8917" y="788"/>
                  <a:pt x="9106" y="599"/>
                  <a:pt x="9106" y="410"/>
                </a:cubicBezTo>
                <a:cubicBezTo>
                  <a:pt x="9106" y="158"/>
                  <a:pt x="8917" y="0"/>
                  <a:pt x="86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2237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77521" y="213360"/>
            <a:ext cx="8544560" cy="1323439"/>
          </a:xfrm>
          <a:prstGeom prst="rect">
            <a:avLst/>
          </a:prstGeom>
          <a:noFill/>
        </p:spPr>
        <p:txBody>
          <a:bodyPr wrap="square" rtlCol="0">
            <a:spAutoFit/>
          </a:bodyPr>
          <a:lstStyle/>
          <a:p>
            <a:pPr algn="ctr"/>
            <a:r>
              <a:rPr lang="fr-FR" sz="4000" dirty="0" smtClean="0">
                <a:solidFill>
                  <a:schemeClr val="bg2"/>
                </a:solidFill>
                <a:latin typeface="Calibri" panose="020F0502020204030204" pitchFamily="34" charset="0"/>
                <a:cs typeface="Calibri" panose="020F0502020204030204" pitchFamily="34" charset="0"/>
              </a:rPr>
              <a:t>Allez sur menti.com et saisissez </a:t>
            </a:r>
            <a:r>
              <a:rPr lang="fr-FR" sz="4000" dirty="0">
                <a:solidFill>
                  <a:schemeClr val="bg2"/>
                </a:solidFill>
                <a:latin typeface="Calibri" panose="020F0502020204030204" pitchFamily="34" charset="0"/>
                <a:cs typeface="Calibri" panose="020F0502020204030204" pitchFamily="34" charset="0"/>
              </a:rPr>
              <a:t>le code </a:t>
            </a:r>
            <a:r>
              <a:rPr lang="fr-FR" sz="4000" dirty="0" smtClean="0">
                <a:solidFill>
                  <a:schemeClr val="bg2"/>
                </a:solidFill>
                <a:latin typeface="Calibri" panose="020F0502020204030204" pitchFamily="34" charset="0"/>
                <a:cs typeface="Calibri" panose="020F0502020204030204" pitchFamily="34" charset="0"/>
              </a:rPr>
              <a:t>1884 9703</a:t>
            </a:r>
            <a:endParaRPr lang="fr-FR" sz="4000" dirty="0">
              <a:solidFill>
                <a:schemeClr val="bg2"/>
              </a:solidFill>
              <a:latin typeface="Calibri" panose="020F0502020204030204" pitchFamily="34" charset="0"/>
              <a:cs typeface="Calibri" panose="020F0502020204030204" pitchFamily="34" charset="0"/>
            </a:endParaRPr>
          </a:p>
        </p:txBody>
      </p:sp>
      <p:pic>
        <p:nvPicPr>
          <p:cNvPr id="3" name="Image 2"/>
          <p:cNvPicPr>
            <a:picLocks noChangeAspect="1"/>
          </p:cNvPicPr>
          <p:nvPr/>
        </p:nvPicPr>
        <p:blipFill>
          <a:blip r:embed="rId3"/>
          <a:stretch>
            <a:fillRect/>
          </a:stretch>
        </p:blipFill>
        <p:spPr>
          <a:xfrm>
            <a:off x="879565" y="1536799"/>
            <a:ext cx="7677150" cy="3495675"/>
          </a:xfrm>
          <a:prstGeom prst="rect">
            <a:avLst/>
          </a:prstGeom>
          <a:effectLst>
            <a:outerShdw blurRad="50800" dist="38100" dir="2700000" algn="tl" rotWithShape="0">
              <a:prstClr val="black">
                <a:alpha val="40000"/>
              </a:prstClr>
            </a:outerShdw>
          </a:effectLst>
        </p:spPr>
      </p:pic>
      <p:sp>
        <p:nvSpPr>
          <p:cNvPr id="4" name="Rectangle 3"/>
          <p:cNvSpPr/>
          <p:nvPr/>
        </p:nvSpPr>
        <p:spPr>
          <a:xfrm>
            <a:off x="1487054" y="3241963"/>
            <a:ext cx="1136073" cy="3232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30197457"/>
      </p:ext>
    </p:extLst>
  </p:cSld>
  <p:clrMapOvr>
    <a:masterClrMapping/>
  </p:clrMapOvr>
</p:sld>
</file>

<file path=ppt/theme/theme1.xml><?xml version="1.0" encoding="utf-8"?>
<a:theme xmlns:a="http://schemas.openxmlformats.org/drawingml/2006/main" name="Cooking School by Slidesgo">
  <a:themeElements>
    <a:clrScheme name="Simple Light">
      <a:dk1>
        <a:srgbClr val="292344"/>
      </a:dk1>
      <a:lt1>
        <a:srgbClr val="FFFFFF"/>
      </a:lt1>
      <a:dk2>
        <a:srgbClr val="ED6F65"/>
      </a:dk2>
      <a:lt2>
        <a:srgbClr val="596C9C"/>
      </a:lt2>
      <a:accent1>
        <a:srgbClr val="ED6F65"/>
      </a:accent1>
      <a:accent2>
        <a:srgbClr val="596C9C"/>
      </a:accent2>
      <a:accent3>
        <a:srgbClr val="EFE4D7"/>
      </a:accent3>
      <a:accent4>
        <a:srgbClr val="292344"/>
      </a:accent4>
      <a:accent5>
        <a:srgbClr val="FFFFFF"/>
      </a:accent5>
      <a:accent6>
        <a:srgbClr val="FFFFFF"/>
      </a:accent6>
      <a:hlink>
        <a:srgbClr val="292344"/>
      </a:hlink>
      <a:folHlink>
        <a:srgbClr val="0097A7"/>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PPT" ma:contentTypeID="0x010100505AF35FDCA54D2FA379F261E520FD37003BA607584A07684089D0538041E4120804070300858C0852BFCAE148B74CBED89827F967" ma:contentTypeVersion="0" ma:contentTypeDescription="" ma:contentTypeScope="" ma:versionID="687c669d99f6e8dc59d2041b144914f7">
  <xsd:schema xmlns:xsd="http://www.w3.org/2001/XMLSchema" xmlns:xs="http://www.w3.org/2001/XMLSchema" xmlns:p="http://schemas.microsoft.com/office/2006/metadata/properties" xmlns:ns2="9cb235b8-7541-4a6e-b886-1bf4192805bd" xmlns:ns3="http://schemas.microsoft.com/sharepoint/v3/fields" xmlns:ns4="$ListId:Activites;" targetNamespace="http://schemas.microsoft.com/office/2006/metadata/properties" ma:root="true" ma:fieldsID="d78169e886d0494a43a6ed175bdc41fc" ns2:_="" ns3:_="" ns4:_="">
    <xsd:import namespace="9cb235b8-7541-4a6e-b886-1bf4192805bd"/>
    <xsd:import namespace="http://schemas.microsoft.com/sharepoint/v3/fields"/>
    <xsd:import namespace="$ListId:Activites;"/>
    <xsd:element name="properties">
      <xsd:complexType>
        <xsd:sequence>
          <xsd:element name="documentManagement">
            <xsd:complexType>
              <xsd:all>
                <xsd:element ref="ns2:Structure" minOccurs="0"/>
                <xsd:element ref="ns2:TRI" minOccurs="0"/>
                <xsd:element ref="ns2:Etat_x0020_du_x0020_document" minOccurs="0"/>
                <xsd:element ref="ns2:Année" minOccurs="0"/>
                <xsd:element ref="ns3:_DCDateCreated" minOccurs="0"/>
                <xsd:element ref="ns2:Tags" minOccurs="0"/>
                <xsd:element ref="ns2:Type_x0020_spec" minOccurs="0"/>
                <xsd:element ref="ns2:Nom_x0020_du_x0020_marché" minOccurs="0"/>
                <xsd:element ref="ns2:Type_x0020_de_x0020_document_x0020_technique" minOccurs="0"/>
                <xsd:element ref="ns2:Sujet_x0020_convention" minOccurs="0"/>
                <xsd:element ref="ns2:Type_x0020_Doc_x0020_PPT" minOccurs="0"/>
                <xsd:element ref="ns4:Exaged_DocName" minOccurs="0"/>
                <xsd:element ref="ns2:Nom_x0020_de_x0020_la_x0020_form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b235b8-7541-4a6e-b886-1bf4192805bd"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xsd:simpleType>
        <xsd:restriction base="dms:Choice">
          <xsd:enumeration value="AAF"/>
          <xsd:enumeration value="ABES"/>
          <xsd:enumeration value="ADBU"/>
          <xsd:enumeration value="AMUE"/>
          <xsd:enumeration value="AN"/>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GT-Calames"/>
          <xsd:enumeration value="GT-EAD"/>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SIAF"/>
          <xsd:enumeration value="Autre"/>
        </xsd:restriction>
      </xsd:simpleType>
    </xsd:element>
    <xsd:element name="TRI" ma:index="3" nillable="true" ma:displayName="Trigramme" ma:default="A renseigner" ma:format="Dropdown" ma:internalName="TRI">
      <xsd:simpleType>
        <xsd:restriction base="dms:Choice">
          <xsd:enumeration value="A renseigner"/>
          <xsd:enumeration value="ACT"/>
          <xsd:enumeration value="AFE"/>
          <xsd:enumeration value="AHE"/>
          <xsd:enumeration value="AJL"/>
          <xsd:enumeration value="ALM"/>
          <xsd:enumeration value="ALP"/>
          <xsd:enumeration value="AMZ"/>
          <xsd:enumeration value="BBR"/>
          <xsd:enumeration value="BCS"/>
          <xsd:enumeration value="BEB"/>
          <xsd:enumeration value="BDE"/>
          <xsd:enumeration value="BML"/>
          <xsd:enumeration value="BTS"/>
          <xsd:enumeration value="CAD"/>
          <xsd:enumeration value="CBD"/>
          <xsd:enumeration value="CCI"/>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DST"/>
          <xsd:enumeration value="ECU"/>
          <xsd:enumeration value="ECT"/>
          <xsd:enumeration value="EHR"/>
          <xsd:enumeration value="ELS"/>
          <xsd:enumeration value="EMS"/>
          <xsd:enumeration value="ENO"/>
          <xsd:enumeration value="ERM"/>
          <xsd:enumeration value="FBE"/>
          <xsd:enumeration value="FBT"/>
          <xsd:enumeration value="FCR"/>
          <xsd:enumeration value="FBR"/>
          <xsd:enumeration value="FML"/>
          <xsd:enumeration value="FPX"/>
          <xsd:enumeration value="FRF"/>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A"/>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D"/>
          <xsd:enumeration value="MPN"/>
          <xsd:enumeration value="MPR"/>
          <xsd:enumeration value="MPT"/>
          <xsd:enumeration value="MRX"/>
          <xsd:enumeration value="MSO"/>
          <xsd:enumeration value="MSR"/>
          <xsd:enumeration value="MTE"/>
          <xsd:enumeration value="MYG"/>
          <xsd:enumeration value="NBD"/>
          <xsd:enumeration value="NBT"/>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NX"/>
          <xsd:enumeration value="SPE"/>
          <xsd:enumeration value="SPR"/>
          <xsd:enumeration value="SQN"/>
          <xsd:enumeration value="SRY"/>
          <xsd:enumeration value="SSI"/>
          <xsd:enumeration value="TCN"/>
          <xsd:enumeration value="TDN"/>
          <xsd:enumeration value="TFU"/>
          <xsd:enumeration value="TMX"/>
          <xsd:enumeration value="TZA"/>
          <xsd:enumeration value="VGO"/>
          <xsd:enumeration value="VSA"/>
          <xsd:enumeration value="YBN"/>
          <xsd:enumeration value="YDD"/>
          <xsd:enumeration value="YNS"/>
        </xsd:restriction>
      </xsd:simpleType>
    </xsd:element>
    <xsd:element name="Etat_x0020_du_x0020_document" ma:index="4" nillable="true" ma:displayName="Etat du document" ma:format="Dropdown" ma:internalName="Etat_x0020_du_x0020_document">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En cours de publication"/>
          <xsd:enumeration value="Prêt à publier"/>
          <xsd:enumeration value="Publié"/>
          <xsd:enumeration value="Périmé"/>
          <xsd:enumeration value="Version finale à conserver"/>
        </xsd:restriction>
      </xsd:simpleType>
    </xsd:element>
    <xsd:element name="Année" ma:index="5" nillable="true" ma:displayName="Année" ma:default="A renseigner" ma:format="Dropdown" ma:internalName="Ann_x00e9_e">
      <xsd:simpleType>
        <xsd:restriction base="dms:Choice">
          <xsd:enumeration value="A renseigner"/>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Tags" ma:index="9" nillable="true" ma:displayName="Tags" ma:internalName="Tags">
      <xsd:simpleType>
        <xsd:restriction base="dms:Text">
          <xsd:maxLength value="255"/>
        </xsd:restriction>
      </xsd:simpleType>
    </xsd:element>
    <xsd:element name="Type_x0020_spec" ma:index="10" nillable="true" ma:displayName="Concerne" ma:default="A renseigner" ma:hidden="true" ma:internalName="Type_x0020_spec" ma:readOnly="false">
      <xsd:complexType>
        <xsd:complexContent>
          <xsd:extension base="dms:MultiChoiceFillIn">
            <xsd:sequence>
              <xsd:element name="Value" maxOccurs="unbounded" minOccurs="0" nillable="true">
                <xsd:simpleType>
                  <xsd:union memberTypes="dms:Text">
                    <xsd:simpleType>
                      <xsd:restriction base="dms:Choice">
                        <xsd:enumeration value="A renseigner"/>
                        <xsd:enumeration value="APCC"/>
                        <xsd:enumeration value="CBS"/>
                        <xsd:enumeration value="Exports à la demande"/>
                        <xsd:enumeration value="Exports réguliers"/>
                        <xsd:enumeration value="Exports hors réseaux"/>
                        <xsd:enumeration value="Guide Méthodo"/>
                        <xsd:enumeration value="Imports Sudoc"/>
                        <xsd:enumeration value="PSI"/>
                        <xsd:enumeration value="Scripts"/>
                        <xsd:enumeration value="Self Sudoc"/>
                        <xsd:enumeration value="Site Web"/>
                        <xsd:enumeration value="Supeb"/>
                        <xsd:enumeration value="Webstats"/>
                        <xsd:enumeration value="WinIBW"/>
                        <xsd:enumeration value="Z39-50"/>
                      </xsd:restriction>
                    </xsd:simpleType>
                  </xsd:union>
                </xsd:simpleType>
              </xsd:element>
            </xsd:sequence>
          </xsd:extension>
        </xsd:complexContent>
      </xsd:complexType>
    </xsd:element>
    <xsd:element name="Nom_x0020_du_x0020_marché" ma:index="11" nillable="true" ma:displayName="Nom du marché" ma:default="A renseigner" ma:format="Dropdown" ma:hidden="true" ma:internalName="Nom_x0020_du_x0020_march_x00e9_" ma:readOnly="false">
      <xsd:simpleType>
        <xsd:restriction base="dms:Choice">
          <xsd:enumeration value="A renseigner"/>
          <xsd:enumeration value="CAIRN"/>
          <xsd:enumeration value="CAS"/>
          <xsd:enumeration value="Dalloz"/>
          <xsd:enumeration value="Doctrinal plus"/>
          <xsd:enumeration value="EBSCO - Business Source"/>
          <xsd:enumeration value="Elsevier-ScienceDirect"/>
          <xsd:enumeration value="JSTOR"/>
          <xsd:enumeration value="Lamyline"/>
          <xsd:enumeration value="Lexis-Nexis - Jurisclasseur"/>
          <xsd:enumeration value="Proquest - Chadwyck-Healey"/>
        </xsd:restriction>
      </xsd:simpleType>
    </xsd:element>
    <xsd:element name="Type_x0020_de_x0020_document_x0020_technique" ma:index="12" nillable="true" ma:displayName="Type de document technique" ma:default="A renseigner" ma:format="Dropdown" ma:hidden="true" ma:internalName="Type_x0020_de_x0020_document_x0020_technique" ma:readOnly="false">
      <xsd:simpleType>
        <xsd:restriction base="dms:Choice">
          <xsd:enumeration value="A renseigner"/>
          <xsd:enumeration value="Dossier de recette"/>
          <xsd:enumeration value="Fiche exploitation"/>
          <xsd:enumeration value="Fiche application"/>
          <xsd:enumeration value="Procédure"/>
          <xsd:enumeration value="Revue d'application"/>
        </xsd:restriction>
      </xsd:simpleType>
    </xsd:element>
    <xsd:element name="Sujet_x0020_convention" ma:index="13" nillable="true" ma:displayName="Nom de la convention" ma:default="A renseigner" ma:format="Dropdown" ma:hidden="true" ma:internalName="Sujet_x0020_convention" ma:readOnly="false">
      <xsd:simpleType>
        <xsd:restriction base="dms:Choice">
          <xsd:enumeration value="A renseigner"/>
          <xsd:enumeration value="Calames"/>
          <xsd:enumeration value="CERL"/>
          <xsd:enumeration value="Cession de données"/>
          <xsd:enumeration value="Groupement commandes"/>
          <xsd:enumeration value="IdRef"/>
          <xsd:enumeration value="PebWeb"/>
          <xsd:enumeration value="PebWini"/>
          <xsd:enumeration value="RetroCalames"/>
          <xsd:enumeration value="RetroSociétés"/>
          <xsd:enumeration value="Star"/>
          <xsd:enumeration value="Step"/>
          <xsd:enumeration value="Sudoc"/>
          <xsd:enumeration value="Sudoc-PS"/>
          <xsd:enumeration value="Thèses"/>
          <xsd:enumeration value="WebDewey"/>
          <xsd:enumeration value="WorldCat"/>
          <xsd:enumeration value="Autres"/>
        </xsd:restriction>
      </xsd:simpleType>
    </xsd:element>
    <xsd:element name="Type_x0020_Doc_x0020_PPT" ma:index="15" nillable="true" ma:displayName="Type Doc PPT" ma:default="Présentation" ma:format="Dropdown" ma:internalName="Type_x0020_Doc_x0020_PPT">
      <xsd:simpleType>
        <xsd:restriction base="dms:Choice">
          <xsd:enumeration value="Présentation"/>
          <xsd:enumeration value="Raconte-mois"/>
          <xsd:enumeration value="Formation interne"/>
          <xsd:enumeration value="Formation externe"/>
          <xsd:enumeration value="JABES"/>
          <xsd:enumeration value="JCR"/>
          <xsd:enumeration value="Autre"/>
        </xsd:restriction>
      </xsd:simpleType>
    </xsd:element>
    <xsd:element name="Nom_x0020_de_x0020_la_x0020_formation" ma:index="22" nillable="true" ma:displayName="Liste des formations" ma:default="A renseigner" ma:format="Dropdown" ma:hidden="true" ma:internalName="Nom_x0020_de_x0020_la_x0020_formation" ma:readOnly="false">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6" nillable="true" ma:displayName="Date de création" ma:default="[today]" ma:description="Date à laquelle la ressource a été créée"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ListId:Activites;" elementFormDefault="qualified">
    <xsd:import namespace="http://schemas.microsoft.com/office/2006/documentManagement/types"/>
    <xsd:import namespace="http://schemas.microsoft.com/office/infopath/2007/PartnerControls"/>
    <xsd:element name="Exaged_DocName" ma:index="21" nillable="true" ma:displayName="Nom du document" ma:hidden="true" ma:internalName="Exaged_DocNam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Type de contenu"/>
        <xsd:element ref="dc:title" minOccurs="0" maxOccurs="1" ma:index="1" ma:displayName="Titre"/>
        <xsd:element ref="dc:subject" minOccurs="0" maxOccurs="1"/>
        <xsd:element ref="dc:description" minOccurs="0" maxOccurs="1" ma:index="7" ma:displayName="Commentaires"/>
        <xsd:element name="keywords" minOccurs="0" maxOccurs="1" type="xsd:string" ma:index="8"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xaged_DocName xmlns="$ListId:Activites;" xsi:nil="true"/>
    <Type_x0020_Doc_x0020_PPT xmlns="9cb235b8-7541-4a6e-b886-1bf4192805bd">Présentation</Type_x0020_Doc_x0020_PPT>
    <Nom_x0020_du_x0020_marché xmlns="9cb235b8-7541-4a6e-b886-1bf4192805bd">A renseigner</Nom_x0020_du_x0020_marché>
    <Type_x0020_spec xmlns="9cb235b8-7541-4a6e-b886-1bf4192805bd">
      <Value>A renseigner</Value>
    </Type_x0020_spec>
    <Type_x0020_de_x0020_document_x0020_technique xmlns="9cb235b8-7541-4a6e-b886-1bf4192805bd">A renseigner</Type_x0020_de_x0020_document_x0020_technique>
    <Etat_x0020_du_x0020_document xmlns="9cb235b8-7541-4a6e-b886-1bf4192805bd">Document préparatoire</Etat_x0020_du_x0020_document>
    <Nom_x0020_de_x0020_la_x0020_formation xmlns="9cb235b8-7541-4a6e-b886-1bf4192805bd">A renseigner</Nom_x0020_de_x0020_la_x0020_formation>
    <TRI xmlns="9cb235b8-7541-4a6e-b886-1bf4192805bd">IMR</TRI>
    <Tags xmlns="9cb235b8-7541-4a6e-b886-1bf4192805bd" xsi:nil="true"/>
    <Structure xmlns="9cb235b8-7541-4a6e-b886-1bf4192805bd">DSR - PGR</Structure>
    <Année xmlns="9cb235b8-7541-4a6e-b886-1bf4192805bd">2022</Année>
    <Sujet_x0020_convention xmlns="9cb235b8-7541-4a6e-b886-1bf4192805bd">A renseigner</Sujet_x0020_convention>
    <_DCDateCreated xmlns="http://schemas.microsoft.com/sharepoint/v3/fields">2022-04-24T22:00:00+00:00</_DCDateCreate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87BC01-FC86-49B1-8A8B-8C3F7CD645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b235b8-7541-4a6e-b886-1bf4192805bd"/>
    <ds:schemaRef ds:uri="http://schemas.microsoft.com/sharepoint/v3/fields"/>
    <ds:schemaRef ds:uri="$ListId:Activit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F88359-B63B-40E8-8820-3933E144E53B}">
  <ds:schemaRefs>
    <ds:schemaRef ds:uri="http://schemas.microsoft.com/office/2006/documentManagement/types"/>
    <ds:schemaRef ds:uri="http://schemas.microsoft.com/sharepoint/v3/fields"/>
    <ds:schemaRef ds:uri="http://schemas.openxmlformats.org/package/2006/metadata/core-properties"/>
    <ds:schemaRef ds:uri="http://purl.org/dc/elements/1.1/"/>
    <ds:schemaRef ds:uri="http://schemas.microsoft.com/office/2006/metadata/properties"/>
    <ds:schemaRef ds:uri="9cb235b8-7541-4a6e-b886-1bf4192805bd"/>
    <ds:schemaRef ds:uri="http://purl.org/dc/terms/"/>
    <ds:schemaRef ds:uri="http://schemas.microsoft.com/office/infopath/2007/PartnerControls"/>
    <ds:schemaRef ds:uri="$ListId:Activites;"/>
    <ds:schemaRef ds:uri="http://www.w3.org/XML/1998/namespace"/>
    <ds:schemaRef ds:uri="http://purl.org/dc/dcmitype/"/>
  </ds:schemaRefs>
</ds:datastoreItem>
</file>

<file path=customXml/itemProps3.xml><?xml version="1.0" encoding="utf-8"?>
<ds:datastoreItem xmlns:ds="http://schemas.openxmlformats.org/officeDocument/2006/customXml" ds:itemID="{37F9C41B-CF74-4C7F-82F8-B1623BCC1B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323</TotalTime>
  <Words>1353</Words>
  <Application>Microsoft Office PowerPoint</Application>
  <PresentationFormat>Affichage à l'écran (16:9)</PresentationFormat>
  <Paragraphs>111</Paragraphs>
  <Slides>12</Slides>
  <Notes>12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Fjalla One</vt:lpstr>
      <vt:lpstr>Passion One</vt:lpstr>
      <vt:lpstr>Roboto</vt:lpstr>
      <vt:lpstr>Cooking School by Slidesgo</vt:lpstr>
      <vt:lpstr>Les autorités étoilées</vt:lpstr>
      <vt:lpstr>Participants à cette journée, qui êtes-vous ?</vt:lpstr>
      <vt:lpstr>Menu</vt:lpstr>
      <vt:lpstr>Menu</vt:lpstr>
      <vt:lpstr>Menu</vt:lpstr>
      <vt:lpstr>Menu</vt:lpstr>
      <vt:lpstr>Cette journée en pratique</vt:lpstr>
      <vt:lpstr>Préparer les plats à mitonner en 2022-2023</vt:lpstr>
      <vt:lpstr>Présentation PowerPoint</vt:lpstr>
      <vt:lpstr>Présentation PowerPoint</vt:lpstr>
      <vt:lpstr>Présentation PowerPoint</vt:lpstr>
      <vt:lpstr>nous regarderons ensemble les résultats du sondage.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Journée Coraut 2022 Introduction</dc:title>
  <dc:creator>Laurent Piquemal</dc:creator>
  <cp:keywords/>
  <dc:description/>
  <cp:lastModifiedBy>Isabelle Mauger Perez</cp:lastModifiedBy>
  <cp:revision>49</cp:revision>
  <dcterms:modified xsi:type="dcterms:W3CDTF">2022-05-23T08:17:21Z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0x010100505AF35FDCA54D2FA379F261E520FD37003BA607584A07684089D0538041E4120804070300858C0852BFCAE148B74CBED89827F967</vt:lpwstr>
  </property>
</Properties>
</file>