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4"/>
  </p:sldMasterIdLst>
  <p:notesMasterIdLst>
    <p:notesMasterId r:id="rId24"/>
  </p:notesMasterIdLst>
  <p:sldIdLst>
    <p:sldId id="264" r:id="rId5"/>
    <p:sldId id="307" r:id="rId6"/>
    <p:sldId id="315" r:id="rId7"/>
    <p:sldId id="309" r:id="rId8"/>
    <p:sldId id="311" r:id="rId9"/>
    <p:sldId id="338" r:id="rId10"/>
    <p:sldId id="268" r:id="rId11"/>
    <p:sldId id="313" r:id="rId12"/>
    <p:sldId id="317" r:id="rId13"/>
    <p:sldId id="319" r:id="rId14"/>
    <p:sldId id="321" r:id="rId15"/>
    <p:sldId id="341" r:id="rId16"/>
    <p:sldId id="325" r:id="rId17"/>
    <p:sldId id="327" r:id="rId18"/>
    <p:sldId id="335" r:id="rId19"/>
    <p:sldId id="331" r:id="rId20"/>
    <p:sldId id="337" r:id="rId21"/>
    <p:sldId id="339" r:id="rId22"/>
    <p:sldId id="284"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hem Addoun" initials="IA" lastIdx="5" clrIdx="0">
    <p:extLst>
      <p:ext uri="{19B8F6BF-5375-455C-9EA6-DF929625EA0E}">
        <p15:presenceInfo xmlns:p15="http://schemas.microsoft.com/office/powerpoint/2012/main" userId="S-1-5-21-116659660-2524593236-2569697501-1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43EA99-06A2-4F43-AB2A-27EA10719F84}">
  <a:tblStyle styleId="{9243EA99-06A2-4F43-AB2A-27EA10719F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042" autoAdjust="0"/>
  </p:normalViewPr>
  <p:slideViewPr>
    <p:cSldViewPr snapToGrid="0">
      <p:cViewPr varScale="1">
        <p:scale>
          <a:sx n="68" d="100"/>
          <a:sy n="68" d="100"/>
        </p:scale>
        <p:origin x="1240" y="4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1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2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3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Série 1</c:v>
                </c:pt>
              </c:strCache>
            </c:strRef>
          </c:tx>
          <c:spPr>
            <a:solidFill>
              <a:schemeClr val="accent1"/>
            </a:solidFill>
            <a:ln>
              <a:noFill/>
            </a:ln>
            <a:effectLst/>
          </c:spPr>
          <c:invertIfNegative val="0"/>
          <c:cat>
            <c:strRef>
              <c:f>Feuil1!$A$2:$A$3</c:f>
              <c:strCache>
                <c:ptCount val="2"/>
                <c:pt idx="0">
                  <c:v>Editeurs Etrangers</c:v>
                </c:pt>
                <c:pt idx="1">
                  <c:v>Editeurs Français</c:v>
                </c:pt>
              </c:strCache>
            </c:strRef>
          </c:cat>
          <c:val>
            <c:numRef>
              <c:f>Feuil1!$B$2:$B$3</c:f>
              <c:numCache>
                <c:formatCode>General</c:formatCode>
                <c:ptCount val="2"/>
                <c:pt idx="0">
                  <c:v>50</c:v>
                </c:pt>
                <c:pt idx="1">
                  <c:v>70</c:v>
                </c:pt>
              </c:numCache>
            </c:numRef>
          </c:val>
        </c:ser>
        <c:ser>
          <c:idx val="1"/>
          <c:order val="1"/>
          <c:tx>
            <c:strRef>
              <c:f>Feuil1!$C$1</c:f>
              <c:strCache>
                <c:ptCount val="1"/>
                <c:pt idx="0">
                  <c:v>Série 2</c:v>
                </c:pt>
              </c:strCache>
            </c:strRef>
          </c:tx>
          <c:spPr>
            <a:solidFill>
              <a:schemeClr val="accent2"/>
            </a:solidFill>
            <a:ln>
              <a:noFill/>
            </a:ln>
            <a:effectLst/>
          </c:spPr>
          <c:invertIfNegative val="0"/>
          <c:cat>
            <c:strRef>
              <c:f>Feuil1!$A$2:$A$3</c:f>
              <c:strCache>
                <c:ptCount val="2"/>
                <c:pt idx="0">
                  <c:v>Editeurs Etrangers</c:v>
                </c:pt>
                <c:pt idx="1">
                  <c:v>Editeurs Français</c:v>
                </c:pt>
              </c:strCache>
            </c:strRef>
          </c:cat>
          <c:val>
            <c:numRef>
              <c:f>Feuil1!$C$2:$C$3</c:f>
              <c:numCache>
                <c:formatCode>General</c:formatCode>
                <c:ptCount val="2"/>
                <c:pt idx="0">
                  <c:v>50</c:v>
                </c:pt>
                <c:pt idx="1">
                  <c:v>30</c:v>
                </c:pt>
              </c:numCache>
            </c:numRef>
          </c:val>
        </c:ser>
        <c:dLbls>
          <c:showLegendKey val="0"/>
          <c:showVal val="0"/>
          <c:showCatName val="0"/>
          <c:showSerName val="0"/>
          <c:showPercent val="0"/>
          <c:showBubbleSize val="0"/>
        </c:dLbls>
        <c:gapWidth val="150"/>
        <c:overlap val="100"/>
        <c:axId val="216953832"/>
        <c:axId val="216949912"/>
      </c:barChart>
      <c:catAx>
        <c:axId val="216953832"/>
        <c:scaling>
          <c:orientation val="minMax"/>
        </c:scaling>
        <c:delete val="1"/>
        <c:axPos val="l"/>
        <c:numFmt formatCode="General" sourceLinked="1"/>
        <c:majorTickMark val="none"/>
        <c:minorTickMark val="none"/>
        <c:tickLblPos val="nextTo"/>
        <c:crossAx val="216949912"/>
        <c:crosses val="autoZero"/>
        <c:auto val="1"/>
        <c:lblAlgn val="ctr"/>
        <c:lblOffset val="100"/>
        <c:noMultiLvlLbl val="0"/>
      </c:catAx>
      <c:valAx>
        <c:axId val="2169499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6953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913549868766409E-2"/>
          <c:y val="0.11970324803149607"/>
          <c:w val="0.9025031167979003"/>
          <c:h val="0.70996604330708657"/>
        </c:manualLayout>
      </c:layout>
      <c:lineChart>
        <c:grouping val="standard"/>
        <c:varyColors val="0"/>
        <c:ser>
          <c:idx val="0"/>
          <c:order val="0"/>
          <c:tx>
            <c:strRef>
              <c:f>Feuil1!$B$1</c:f>
              <c:strCache>
                <c:ptCount val="1"/>
                <c:pt idx="0">
                  <c:v>Série 1</c:v>
                </c:pt>
              </c:strCache>
            </c:strRef>
          </c:tx>
          <c:spPr>
            <a:ln w="28575" cap="rnd">
              <a:solidFill>
                <a:schemeClr val="accent1"/>
              </a:solidFill>
              <a:round/>
            </a:ln>
            <a:effectLst/>
          </c:spPr>
          <c:marker>
            <c:symbol val="none"/>
          </c:marker>
          <c:cat>
            <c:numRef>
              <c:f>Feuil1!$A$2:$A$15</c:f>
              <c:numCache>
                <c:formatCode>d\-mmm</c:formatCode>
                <c:ptCount val="14"/>
                <c:pt idx="0">
                  <c:v>44645</c:v>
                </c:pt>
                <c:pt idx="1">
                  <c:v>44652</c:v>
                </c:pt>
                <c:pt idx="2">
                  <c:v>44662</c:v>
                </c:pt>
                <c:pt idx="3">
                  <c:v>44666</c:v>
                </c:pt>
                <c:pt idx="4">
                  <c:v>44670</c:v>
                </c:pt>
                <c:pt idx="5">
                  <c:v>44676</c:v>
                </c:pt>
                <c:pt idx="6">
                  <c:v>44680</c:v>
                </c:pt>
                <c:pt idx="7">
                  <c:v>44683</c:v>
                </c:pt>
                <c:pt idx="8">
                  <c:v>44687</c:v>
                </c:pt>
                <c:pt idx="9">
                  <c:v>44691</c:v>
                </c:pt>
                <c:pt idx="10">
                  <c:v>44694</c:v>
                </c:pt>
                <c:pt idx="11">
                  <c:v>44698</c:v>
                </c:pt>
                <c:pt idx="12">
                  <c:v>44699</c:v>
                </c:pt>
                <c:pt idx="13">
                  <c:v>44701</c:v>
                </c:pt>
              </c:numCache>
            </c:numRef>
          </c:cat>
          <c:val>
            <c:numRef>
              <c:f>Feuil1!$B$2:$B$15</c:f>
              <c:numCache>
                <c:formatCode>General</c:formatCode>
                <c:ptCount val="14"/>
                <c:pt idx="0">
                  <c:v>111</c:v>
                </c:pt>
                <c:pt idx="1">
                  <c:v>118</c:v>
                </c:pt>
                <c:pt idx="2">
                  <c:v>133</c:v>
                </c:pt>
                <c:pt idx="3">
                  <c:v>154</c:v>
                </c:pt>
                <c:pt idx="4">
                  <c:v>162</c:v>
                </c:pt>
                <c:pt idx="5">
                  <c:v>177</c:v>
                </c:pt>
                <c:pt idx="6">
                  <c:v>220</c:v>
                </c:pt>
                <c:pt idx="7">
                  <c:v>227</c:v>
                </c:pt>
                <c:pt idx="8">
                  <c:v>230</c:v>
                </c:pt>
                <c:pt idx="9">
                  <c:v>230</c:v>
                </c:pt>
                <c:pt idx="10">
                  <c:v>262</c:v>
                </c:pt>
                <c:pt idx="11">
                  <c:v>273</c:v>
                </c:pt>
                <c:pt idx="12">
                  <c:v>300</c:v>
                </c:pt>
                <c:pt idx="13">
                  <c:v>312</c:v>
                </c:pt>
              </c:numCache>
            </c:numRef>
          </c:val>
          <c:smooth val="0"/>
        </c:ser>
        <c:dLbls>
          <c:showLegendKey val="0"/>
          <c:showVal val="0"/>
          <c:showCatName val="0"/>
          <c:showSerName val="0"/>
          <c:showPercent val="0"/>
          <c:showBubbleSize val="0"/>
        </c:dLbls>
        <c:smooth val="0"/>
        <c:axId val="539408672"/>
        <c:axId val="539402400"/>
      </c:lineChart>
      <c:dateAx>
        <c:axId val="539408672"/>
        <c:scaling>
          <c:orientation val="minMax"/>
        </c:scaling>
        <c:delete val="0"/>
        <c:axPos val="b"/>
        <c:numFmt formatCode="d\-m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39402400"/>
        <c:crosses val="autoZero"/>
        <c:auto val="1"/>
        <c:lblOffset val="100"/>
        <c:baseTimeUnit val="days"/>
      </c:dateAx>
      <c:valAx>
        <c:axId val="539402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3940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Feuil1!$A$2:$A$41</c:f>
              <c:strCache>
                <c:ptCount val="40"/>
                <c:pt idx="0">
                  <c:v>Abes</c:v>
                </c:pt>
                <c:pt idx="1">
                  <c:v>Sciences Po Paris</c:v>
                </c:pt>
                <c:pt idx="2">
                  <c:v>Notices créés via IdRef</c:v>
                </c:pt>
                <c:pt idx="3">
                  <c:v>BNU Strasbourg</c:v>
                </c:pt>
                <c:pt idx="4">
                  <c:v>Université Paris Cité-BU des Grands Moulins</c:v>
                </c:pt>
                <c:pt idx="5">
                  <c:v>BIU Sorbonne</c:v>
                </c:pt>
                <c:pt idx="6">
                  <c:v>Université Rennes 2</c:v>
                </c:pt>
                <c:pt idx="7">
                  <c:v>Université Perpignan Via Domitia</c:v>
                </c:pt>
                <c:pt idx="8">
                  <c:v>Nord Pas-de-Calais</c:v>
                </c:pt>
                <c:pt idx="9">
                  <c:v>Bibliothèque Sainte-Barbe</c:v>
                </c:pt>
                <c:pt idx="10">
                  <c:v>Université Paris Cité - BIU santé. Pôle médecine et odontologie</c:v>
                </c:pt>
                <c:pt idx="11">
                  <c:v>Université Grenoble Alpes - Bibliothèque universitaire Joseph-Fourier </c:v>
                </c:pt>
                <c:pt idx="12">
                  <c:v>Toulouse SICD</c:v>
                </c:pt>
                <c:pt idx="13">
                  <c:v>Sorbonne Université (Paris). Bibliothèque Biologie-Chimie-Physique Recherche</c:v>
                </c:pt>
                <c:pt idx="14">
                  <c:v>Bibliothèque Pierre Mendès France (Paris)</c:v>
                </c:pt>
                <c:pt idx="15">
                  <c:v>Bibliothèque Diderot LSHS (Lyon)</c:v>
                </c:pt>
                <c:pt idx="16">
                  <c:v>Université de Strasbourg. Bibliothèques des sciences historiques</c:v>
                </c:pt>
                <c:pt idx="17">
                  <c:v>Institut catholique de Paris</c:v>
                </c:pt>
                <c:pt idx="18">
                  <c:v>B.U. Lettres Sciences Humaines (Besançon)</c:v>
                </c:pt>
                <c:pt idx="19">
                  <c:v>Université Lumière (Lyon 2)</c:v>
                </c:pt>
                <c:pt idx="20">
                  <c:v>Université de Caen Normandie. Bibliothèque Pierre Sineux (Droit-Lettres)</c:v>
                </c:pt>
                <c:pt idx="21">
                  <c:v>Université d'Aix-Marseille. BU LSH (Fenouillères) (Aix-en-Provence)</c:v>
                </c:pt>
                <c:pt idx="22">
                  <c:v>Université Toulouse Jean Jaurès. Bibliothèque universitaire centrale de lettres et sciences humaines</c:v>
                </c:pt>
                <c:pt idx="23">
                  <c:v>Université Paul Sabatier (Toulouse). BU sciences</c:v>
                </c:pt>
                <c:pt idx="24">
                  <c:v>Université de Tours. Bibliothèque de ressources en ligne</c:v>
                </c:pt>
                <c:pt idx="25">
                  <c:v>Nantes Université. BU Lettres</c:v>
                </c:pt>
                <c:pt idx="26">
                  <c:v>Université de Lille. Lilliad Learning Center Innovation</c:v>
                </c:pt>
                <c:pt idx="27">
                  <c:v>CTC</c:v>
                </c:pt>
                <c:pt idx="28">
                  <c:v>Bibliothèque Cujas de droit et de sciences économiques</c:v>
                </c:pt>
                <c:pt idx="29">
                  <c:v>Université Paris Cité - BIU santé. Pôle pharmacie, biologie et cosmétologie </c:v>
                </c:pt>
                <c:pt idx="30">
                  <c:v>Université Paris Dauphine-PSL</c:v>
                </c:pt>
                <c:pt idx="31">
                  <c:v>Université de Poitiers. BU Lettres</c:v>
                </c:pt>
                <c:pt idx="32">
                  <c:v>Université Paris Cité - BU Henri-Piéron</c:v>
                </c:pt>
                <c:pt idx="33">
                  <c:v>La contemporaine (Nanterre)</c:v>
                </c:pt>
                <c:pt idx="34">
                  <c:v>Université de Bordeaux. Bibliothèque Sciences et Techniques</c:v>
                </c:pt>
                <c:pt idx="35">
                  <c:v>Université Bordeaux Montaigne. BU LSH</c:v>
                </c:pt>
                <c:pt idx="36">
                  <c:v>BU Droit, Sciences politiques, Economie, Gestion (Montpellier)</c:v>
                </c:pt>
                <c:pt idx="37">
                  <c:v>BU Lettres et Sciences humaines (Montpellier)</c:v>
                </c:pt>
                <c:pt idx="38">
                  <c:v>Université de Rennes 1. BU Beaulieu</c:v>
                </c:pt>
                <c:pt idx="39">
                  <c:v>Bibliothèque interuniversitaire Sainte-Geneviève</c:v>
                </c:pt>
              </c:strCache>
            </c:strRef>
          </c:cat>
          <c:val>
            <c:numRef>
              <c:f>Feuil1!$B$2:$B$41</c:f>
              <c:numCache>
                <c:formatCode>General</c:formatCode>
                <c:ptCount val="40"/>
                <c:pt idx="0">
                  <c:v>48</c:v>
                </c:pt>
                <c:pt idx="1">
                  <c:v>30</c:v>
                </c:pt>
                <c:pt idx="2">
                  <c:v>20</c:v>
                </c:pt>
                <c:pt idx="3">
                  <c:v>18</c:v>
                </c:pt>
                <c:pt idx="4">
                  <c:v>14</c:v>
                </c:pt>
                <c:pt idx="5">
                  <c:v>12</c:v>
                </c:pt>
                <c:pt idx="6">
                  <c:v>9</c:v>
                </c:pt>
                <c:pt idx="7">
                  <c:v>9</c:v>
                </c:pt>
                <c:pt idx="8">
                  <c:v>9</c:v>
                </c:pt>
                <c:pt idx="9">
                  <c:v>7</c:v>
                </c:pt>
                <c:pt idx="10">
                  <c:v>7</c:v>
                </c:pt>
                <c:pt idx="11">
                  <c:v>6</c:v>
                </c:pt>
                <c:pt idx="12">
                  <c:v>5</c:v>
                </c:pt>
                <c:pt idx="13">
                  <c:v>4</c:v>
                </c:pt>
                <c:pt idx="14">
                  <c:v>4</c:v>
                </c:pt>
                <c:pt idx="15">
                  <c:v>4</c:v>
                </c:pt>
                <c:pt idx="16">
                  <c:v>3</c:v>
                </c:pt>
                <c:pt idx="17">
                  <c:v>2</c:v>
                </c:pt>
                <c:pt idx="18">
                  <c:v>2</c:v>
                </c:pt>
                <c:pt idx="19">
                  <c:v>2</c:v>
                </c:pt>
                <c:pt idx="20">
                  <c:v>2</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numCache>
            </c:numRef>
          </c:val>
        </c:ser>
        <c:dLbls>
          <c:showLegendKey val="0"/>
          <c:showVal val="0"/>
          <c:showCatName val="0"/>
          <c:showSerName val="0"/>
          <c:showPercent val="0"/>
          <c:showBubbleSize val="0"/>
        </c:dLbls>
        <c:gapWidth val="219"/>
        <c:overlap val="-27"/>
        <c:axId val="539405536"/>
        <c:axId val="539406712"/>
      </c:barChart>
      <c:catAx>
        <c:axId val="53940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539406712"/>
        <c:crosses val="autoZero"/>
        <c:auto val="1"/>
        <c:lblAlgn val="ctr"/>
        <c:lblOffset val="100"/>
        <c:noMultiLvlLbl val="0"/>
      </c:catAx>
      <c:valAx>
        <c:axId val="539406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3940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413446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b2322fe8b2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b2322fe8b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14h</a:t>
            </a:r>
            <a:endParaRPr dirty="0"/>
          </a:p>
        </p:txBody>
      </p:sp>
    </p:spTree>
    <p:extLst>
      <p:ext uri="{BB962C8B-B14F-4D97-AF65-F5344CB8AC3E}">
        <p14:creationId xmlns:p14="http://schemas.microsoft.com/office/powerpoint/2010/main" val="3849929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r>
              <a:rPr lang="fr-FR" dirty="0" smtClean="0"/>
              <a:t>https://docs.google.com/spreadsheets/d/1uzdRqaK9YeFBzxPGKxN-fNyCX5UgK_ypBA0nfYRddpw/edit#gid=246883165</a:t>
            </a:r>
          </a:p>
          <a:p>
            <a:pPr marL="158750" indent="0">
              <a:buNone/>
            </a:pPr>
            <a:endParaRPr lang="fr-FR" dirty="0" smtClean="0"/>
          </a:p>
          <a:p>
            <a:pPr marL="158750" indent="0">
              <a:buNone/>
            </a:pPr>
            <a:r>
              <a:rPr lang="fr-FR" dirty="0" smtClean="0"/>
              <a:t>Un chantie</a:t>
            </a:r>
            <a:r>
              <a:rPr lang="fr-FR" baseline="0" dirty="0" smtClean="0"/>
              <a:t>r qui a mis du temps à démarrer : une progression plus régulière à partir de mi-avril</a:t>
            </a:r>
          </a:p>
          <a:p>
            <a:pPr marL="158750" indent="0">
              <a:buNone/>
            </a:pPr>
            <a:r>
              <a:rPr lang="fr-FR" baseline="0" dirty="0" smtClean="0"/>
              <a:t>Complexe à traiter, il s’agit d’autorités bien particulières, que vous n’aviez pas forcément l’habitude de cataloguer</a:t>
            </a:r>
          </a:p>
        </p:txBody>
      </p:sp>
    </p:spTree>
    <p:extLst>
      <p:ext uri="{BB962C8B-B14F-4D97-AF65-F5344CB8AC3E}">
        <p14:creationId xmlns:p14="http://schemas.microsoft.com/office/powerpoint/2010/main" val="239407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r>
              <a:rPr lang="fr-FR" dirty="0" smtClean="0"/>
              <a:t>Nous avions fait le choix de vous</a:t>
            </a:r>
            <a:r>
              <a:rPr lang="fr-FR" baseline="0" dirty="0" smtClean="0"/>
              <a:t> laisser libre de vous répartir les notices à créer </a:t>
            </a:r>
            <a:endParaRPr lang="fr-FR" dirty="0" smtClean="0"/>
          </a:p>
          <a:p>
            <a:pPr marL="158750" indent="0">
              <a:buNone/>
            </a:pPr>
            <a:r>
              <a:rPr lang="fr-FR" dirty="0" smtClean="0"/>
              <a:t>40</a:t>
            </a:r>
            <a:r>
              <a:rPr lang="fr-FR" baseline="0" dirty="0" smtClean="0"/>
              <a:t> établissements ont participé, dont l’Abes</a:t>
            </a:r>
          </a:p>
          <a:p>
            <a:pPr marL="158750" indent="0">
              <a:buNone/>
            </a:pPr>
            <a:r>
              <a:rPr lang="fr-FR" baseline="0" dirty="0" smtClean="0"/>
              <a:t>Certains ont été plus actifs que d’autres, mais vous avez été nombreux à apporter votre pierre à l’édifice, merci à vous ! </a:t>
            </a:r>
            <a:endParaRPr lang="fr-FR" dirty="0"/>
          </a:p>
        </p:txBody>
      </p:sp>
    </p:spTree>
    <p:extLst>
      <p:ext uri="{BB962C8B-B14F-4D97-AF65-F5344CB8AC3E}">
        <p14:creationId xmlns:p14="http://schemas.microsoft.com/office/powerpoint/2010/main" val="1465357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2267045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8ee7d8a3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8ee7d8a3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Environ</a:t>
            </a:r>
            <a:r>
              <a:rPr lang="fr-FR" baseline="0" dirty="0" smtClean="0"/>
              <a:t> la moitié des éditeurs ont été traités. 44% des éditeurs recensés par M@ ont été associés à une notice IdRef : une vingtaine ont été écartés, fautes d’informations suffisantes pour pouvoir créer une notice. </a:t>
            </a:r>
            <a:endParaRPr lang="fr-FR" dirty="0" smtClean="0"/>
          </a:p>
          <a:p>
            <a:pPr marL="0" lvl="0" indent="0" algn="l" rtl="0">
              <a:spcBef>
                <a:spcPts val="0"/>
              </a:spcBef>
              <a:spcAft>
                <a:spcPts val="0"/>
              </a:spcAft>
              <a:buNone/>
            </a:pPr>
            <a:endParaRPr lang="fr-FR" dirty="0" smtClean="0"/>
          </a:p>
          <a:p>
            <a:pPr marL="0" lvl="0" indent="0" algn="l" rtl="0">
              <a:spcBef>
                <a:spcPts val="0"/>
              </a:spcBef>
              <a:spcAft>
                <a:spcPts val="0"/>
              </a:spcAft>
              <a:buNone/>
            </a:pPr>
            <a:r>
              <a:rPr lang="fr-FR" dirty="0" smtClean="0"/>
              <a:t>Une</a:t>
            </a:r>
            <a:r>
              <a:rPr lang="fr-FR" baseline="0" dirty="0" smtClean="0"/>
              <a:t> échéance : juillet 2022. </a:t>
            </a:r>
          </a:p>
          <a:p>
            <a:pPr marL="0" lvl="0" indent="0" algn="l" rtl="0">
              <a:spcBef>
                <a:spcPts val="0"/>
              </a:spcBef>
              <a:spcAft>
                <a:spcPts val="0"/>
              </a:spcAft>
              <a:buNone/>
            </a:pPr>
            <a:r>
              <a:rPr lang="fr-FR" baseline="0" dirty="0" smtClean="0"/>
              <a:t>Jusque là ce chantier reste ouvert, il sera pris en charge par les équipes de l’Abes et par ceux d’entre vous qui souhaitent continuer à y contribuer. </a:t>
            </a:r>
          </a:p>
          <a:p>
            <a:pPr marL="0" lvl="0" indent="0" algn="l" rtl="0">
              <a:spcBef>
                <a:spcPts val="0"/>
              </a:spcBef>
              <a:spcAft>
                <a:spcPts val="0"/>
              </a:spcAft>
              <a:buNone/>
            </a:pPr>
            <a:endParaRPr lang="fr-FR" baseline="0" dirty="0" smtClean="0"/>
          </a:p>
          <a:p>
            <a:pPr marL="0" lvl="0" indent="0" algn="l" rtl="0">
              <a:spcBef>
                <a:spcPts val="0"/>
              </a:spcBef>
              <a:spcAft>
                <a:spcPts val="0"/>
              </a:spcAft>
              <a:buNone/>
            </a:pPr>
            <a:r>
              <a:rPr lang="fr-FR" baseline="0" dirty="0" smtClean="0"/>
              <a:t>La suite ? </a:t>
            </a:r>
          </a:p>
          <a:p>
            <a:pPr marL="0" lvl="0" indent="0" algn="l" rtl="0">
              <a:spcBef>
                <a:spcPts val="0"/>
              </a:spcBef>
              <a:spcAft>
                <a:spcPts val="0"/>
              </a:spcAft>
              <a:buNone/>
            </a:pPr>
            <a:r>
              <a:rPr lang="fr-FR" baseline="0" dirty="0" smtClean="0"/>
              <a:t>Une fois toutes les notices créées, les opérations finales d’alignement entre les données de Mir@bel et les notices IdRef seront menées en août. </a:t>
            </a:r>
            <a:endParaRPr dirty="0"/>
          </a:p>
        </p:txBody>
      </p:sp>
    </p:spTree>
    <p:extLst>
      <p:ext uri="{BB962C8B-B14F-4D97-AF65-F5344CB8AC3E}">
        <p14:creationId xmlns:p14="http://schemas.microsoft.com/office/powerpoint/2010/main" val="1787670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8cfc3a3635_0_1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8cfc3a3635_0_1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Pas de consignes particuliers sur les zones d’</a:t>
            </a:r>
            <a:r>
              <a:rPr lang="fr-FR" dirty="0" err="1" smtClean="0"/>
              <a:t>iD</a:t>
            </a:r>
            <a:r>
              <a:rPr lang="fr-FR" dirty="0" smtClean="0"/>
              <a:t> : l’Abes s’en charge.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42159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Une zone A810 doit toujours être présente.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La source justifie l’existence de la notice d’autorité. La source peut être documentaire, indépendamment du fait que le document soit catalogué dans le Sudoc (par exemple, la notice bibliographique du Sudoc la plus ancienne rattachée à cette notice d’autorité) ou pas (un article dans Persée, dans HAL, etc.). Ce peut être également le site web de la collectivité ou tout autre site permettant d’apporter des information</a:t>
            </a:r>
            <a:r>
              <a:rPr lang="fr-FR" sz="1100" b="0" i="0" u="none" strike="noStrike" cap="none" baseline="0" dirty="0" smtClean="0">
                <a:solidFill>
                  <a:srgbClr val="000000"/>
                </a:solidFill>
                <a:effectLst/>
                <a:latin typeface="Arial"/>
                <a:ea typeface="Arial"/>
                <a:cs typeface="Arial"/>
                <a:sym typeface="Arial"/>
              </a:rPr>
              <a:t>s sur la collectivité que l’on souhaite signaler</a:t>
            </a:r>
            <a:r>
              <a:rPr lang="fr-FR" sz="1100" b="0" i="0" u="none" strike="noStrike" cap="none" dirty="0" smtClean="0">
                <a:solidFill>
                  <a:srgbClr val="000000"/>
                </a:solidFill>
                <a:effectLst/>
                <a:latin typeface="Arial"/>
                <a:ea typeface="Arial"/>
                <a:cs typeface="Arial"/>
                <a:sym typeface="Arial"/>
              </a:rPr>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smtClean="0">
                <a:solidFill>
                  <a:srgbClr val="000000"/>
                </a:solidFill>
                <a:effectLst/>
                <a:latin typeface="Arial"/>
                <a:ea typeface="Arial"/>
                <a:cs typeface="Arial"/>
                <a:sym typeface="Arial"/>
              </a:rPr>
              <a:t>La zone A810 est répétable. Une seconde, troisième, etc. zone A810 sera ajoutée par le catalogueur pour justifier par exemple une variante de point d’accès, ou la date de mort de la collectivité.</a:t>
            </a:r>
          </a:p>
          <a:p>
            <a:pPr marL="158750" indent="0">
              <a:buNone/>
            </a:pPr>
            <a:endParaRPr lang="fr-FR" dirty="0"/>
          </a:p>
        </p:txBody>
      </p:sp>
    </p:spTree>
    <p:extLst>
      <p:ext uri="{BB962C8B-B14F-4D97-AF65-F5344CB8AC3E}">
        <p14:creationId xmlns:p14="http://schemas.microsoft.com/office/powerpoint/2010/main" val="239535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endParaRPr lang="fr-FR" dirty="0"/>
          </a:p>
        </p:txBody>
      </p:sp>
    </p:spTree>
    <p:extLst>
      <p:ext uri="{BB962C8B-B14F-4D97-AF65-F5344CB8AC3E}">
        <p14:creationId xmlns:p14="http://schemas.microsoft.com/office/powerpoint/2010/main" val="446451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158750" indent="0">
              <a:buNone/>
            </a:pPr>
            <a:r>
              <a:rPr lang="fr-FR" dirty="0" smtClean="0"/>
              <a:t>Les labo</a:t>
            </a:r>
            <a:r>
              <a:rPr lang="fr-FR" baseline="0" dirty="0" smtClean="0"/>
              <a:t> et les Presses Universitaires sont des cas particuliers. Recommandation aux catalogueurs : ne pas les traiter, sollicitez plutôt vos correspondants autorités. </a:t>
            </a:r>
          </a:p>
          <a:p>
            <a:pPr marL="158750" indent="0">
              <a:buNone/>
            </a:pPr>
            <a:r>
              <a:rPr lang="fr-FR" baseline="0" dirty="0" smtClean="0"/>
              <a:t>Voir la présentation de ce matin</a:t>
            </a:r>
            <a:endParaRPr lang="fr-FR" dirty="0"/>
          </a:p>
        </p:txBody>
      </p:sp>
    </p:spTree>
    <p:extLst>
      <p:ext uri="{BB962C8B-B14F-4D97-AF65-F5344CB8AC3E}">
        <p14:creationId xmlns:p14="http://schemas.microsoft.com/office/powerpoint/2010/main" val="2626339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8cfc3a363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8cfc3a363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4765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8cfc3a3635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8cfc3a3635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8264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8cfc3a3635_0_1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8cfc3a3635_0_1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54966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8cfc3a36a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8cfc3a36a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fr-FR" sz="800" b="1" i="0" u="none" strike="noStrike" kern="1200" cap="none" dirty="0" smtClean="0">
                <a:solidFill>
                  <a:schemeClr val="tx1"/>
                </a:solidFill>
                <a:effectLst/>
                <a:latin typeface="Arial"/>
                <a:ea typeface="Arial"/>
                <a:cs typeface="Arial"/>
                <a:sym typeface="Arial"/>
              </a:rPr>
              <a:t>Mir@bel </a:t>
            </a:r>
            <a:r>
              <a:rPr lang="fr-FR" sz="800" b="0" i="0" u="none" strike="noStrike" kern="1200" cap="none" dirty="0" smtClean="0">
                <a:solidFill>
                  <a:schemeClr val="tx1"/>
                </a:solidFill>
                <a:effectLst/>
                <a:latin typeface="Arial"/>
                <a:ea typeface="Arial"/>
                <a:cs typeface="Arial"/>
                <a:sym typeface="Arial"/>
              </a:rPr>
              <a:t>: à la fois un réseau qui rassemble une communauté de professionnels, un site web public en libre accès et une base de connaissance. </a:t>
            </a:r>
          </a:p>
          <a:p>
            <a:pPr marL="158750" indent="0">
              <a:buNone/>
            </a:pPr>
            <a:r>
              <a:rPr lang="fr-FR" sz="800" b="0" i="0" u="none" strike="noStrike" kern="1200" cap="none" dirty="0" smtClean="0">
                <a:solidFill>
                  <a:schemeClr val="tx1"/>
                </a:solidFill>
                <a:effectLst/>
                <a:latin typeface="Arial"/>
                <a:ea typeface="Arial"/>
                <a:cs typeface="Arial"/>
                <a:sym typeface="Arial"/>
              </a:rPr>
              <a:t>Projet vivant, évolutif, mêlant veille documentaire partagée et récupération automatisée de métadonnées auprès de différents partenaires. Centré sur l’objet</a:t>
            </a:r>
            <a:r>
              <a:rPr lang="fr-FR" sz="800" b="0" i="0" u="none" strike="noStrike" kern="1200" cap="none" baseline="0" dirty="0" smtClean="0">
                <a:solidFill>
                  <a:schemeClr val="tx1"/>
                </a:solidFill>
                <a:effectLst/>
                <a:latin typeface="Arial"/>
                <a:ea typeface="Arial"/>
                <a:cs typeface="Arial"/>
                <a:sym typeface="Arial"/>
              </a:rPr>
              <a:t> revue</a:t>
            </a:r>
            <a:endParaRPr lang="fr-FR" sz="800" b="0" i="0" u="none" strike="noStrike" kern="1200" cap="none" dirty="0" smtClean="0">
              <a:solidFill>
                <a:schemeClr val="tx1"/>
              </a:solidFill>
              <a:effectLst/>
              <a:latin typeface="Arial"/>
              <a:ea typeface="Arial"/>
              <a:cs typeface="Arial"/>
              <a:sym typeface="Arial"/>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800" b="1" kern="0" dirty="0" smtClean="0">
                <a:solidFill>
                  <a:schemeClr val="accent1"/>
                </a:solidFill>
                <a:latin typeface="Fira Sans SemiBold"/>
                <a:ea typeface="Roboto"/>
                <a:cs typeface="Roboto"/>
              </a:rPr>
              <a:t>Objectif initial </a:t>
            </a:r>
            <a:r>
              <a:rPr lang="fr-FR" sz="800" kern="0" dirty="0" smtClean="0">
                <a:solidFill>
                  <a:schemeClr val="accent1"/>
                </a:solidFill>
                <a:latin typeface="Fira Sans SemiBold"/>
                <a:ea typeface="Roboto"/>
                <a:cs typeface="Roboto"/>
              </a:rPr>
              <a:t>: disposer d’une information fiable, à jour et de qualité sur les modalités d’accès en ligne aux revues </a:t>
            </a:r>
            <a:r>
              <a:rPr lang="fr-FR" sz="800" kern="0" dirty="0" smtClean="0">
                <a:solidFill>
                  <a:schemeClr val="accent1"/>
                </a:solidFill>
                <a:latin typeface="Fira Sans SemiBold"/>
                <a:ea typeface="Roboto"/>
                <a:cs typeface="Roboto"/>
                <a:sym typeface="Roboto"/>
              </a:rPr>
              <a:t>francophones en SHS et améliorer le signalement du libre accès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000" dirty="0" smtClean="0">
                <a:solidFill>
                  <a:schemeClr val="accent1"/>
                </a:solidFill>
                <a:latin typeface="Fira Sans SemiBold"/>
              </a:rPr>
              <a:t>Aujourd’hui les contenus signalés dans Mir@bel dépendent des besoins de ses partenaires</a:t>
            </a:r>
            <a:r>
              <a:rPr lang="fr-FR" sz="1000" baseline="0" dirty="0" smtClean="0">
                <a:solidFill>
                  <a:schemeClr val="accent1"/>
                </a:solidFill>
                <a:latin typeface="Fira Sans SemiBold"/>
              </a:rPr>
              <a:t> : </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000" b="1" dirty="0" smtClean="0">
                <a:solidFill>
                  <a:schemeClr val="tx2"/>
                </a:solidFill>
              </a:rPr>
              <a:t>Valoriser</a:t>
            </a:r>
            <a:r>
              <a:rPr lang="fr-FR" sz="1000" dirty="0" smtClean="0"/>
              <a:t> ses propres contenus, ou ceux intéressant </a:t>
            </a:r>
            <a:r>
              <a:rPr lang="fr-FR" sz="1000" b="1" dirty="0" smtClean="0">
                <a:solidFill>
                  <a:schemeClr val="tx2"/>
                </a:solidFill>
              </a:rPr>
              <a:t>pour ses usagers</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000" dirty="0" smtClean="0"/>
              <a:t>Valoriser des accès ou un service </a:t>
            </a:r>
            <a:r>
              <a:rPr lang="fr-FR" sz="1000" b="1" dirty="0" smtClean="0">
                <a:solidFill>
                  <a:schemeClr val="tx2"/>
                </a:solidFill>
              </a:rPr>
              <a:t>auprès de ses chercheurs </a:t>
            </a:r>
          </a:p>
          <a:p>
            <a:pPr marL="457200" marR="0" lvl="0" indent="-298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000" dirty="0" smtClean="0"/>
              <a:t>Valoriser les </a:t>
            </a:r>
            <a:r>
              <a:rPr lang="fr-FR" sz="1000" b="1" dirty="0" smtClean="0">
                <a:solidFill>
                  <a:schemeClr val="tx2"/>
                </a:solidFill>
              </a:rPr>
              <a:t>publications de ses chercheurs</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000" dirty="0" smtClean="0"/>
              <a:t>Actuellement près de 12 500</a:t>
            </a:r>
            <a:r>
              <a:rPr lang="fr-FR" sz="1000" baseline="0" dirty="0" smtClean="0"/>
              <a:t> revues signalées dans M@, dont un peu plus de 8 000 en libre accès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fr-FR" sz="1000" b="1" dirty="0" smtClean="0">
              <a:solidFill>
                <a:schemeClr val="tx2"/>
              </a:solidFill>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000" b="1" baseline="0" dirty="0" smtClean="0"/>
              <a:t>IdRef</a:t>
            </a:r>
            <a:r>
              <a:rPr lang="fr-FR" sz="1000" baseline="0" dirty="0" smtClean="0"/>
              <a:t> :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000" baseline="0" dirty="0" smtClean="0"/>
              <a:t>Base de donnée référentielle des autorités, qui expose et met en lumière les données liées aux autorités.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000" strike="sngStrike" baseline="0" dirty="0" smtClean="0"/>
              <a:t>-&gt; identifier de manière pérenne et durable, sans ambiguïté, pour recenser l’ensemble de la production, scientifique ou non</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000" strike="sngStrike" baseline="0" dirty="0" smtClean="0"/>
              <a:t>-&gt; un site web pour rechercher/naviguer dans les données + une application </a:t>
            </a:r>
            <a:r>
              <a:rPr lang="fr-FR" sz="1000" strike="sngStrike" baseline="0" dirty="0" err="1" smtClean="0"/>
              <a:t>interfaçable</a:t>
            </a:r>
            <a:r>
              <a:rPr lang="fr-FR" sz="1000" strike="sngStrike" baseline="0" dirty="0" smtClean="0"/>
              <a:t> pour lier ou produire des données d’autorités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000" strike="sngStrike" baseline="0" dirty="0" smtClean="0"/>
              <a:t>-&gt; un service d’alignement/d’identification des personnes pour connecter les référentiels et les bases de données : IdRef est l’identifiant le plus couvrant et le plus qualifié pour l’identification des scientifiques français au sens large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000" strike="sngStrike" baseline="0" dirty="0" smtClean="0"/>
              <a:t>-&gt; une palette de services pour la réutilisation des données (</a:t>
            </a:r>
            <a:r>
              <a:rPr lang="fr-FR" sz="1000" strike="sngStrike" baseline="0" dirty="0" err="1" smtClean="0"/>
              <a:t>étalab</a:t>
            </a:r>
            <a:r>
              <a:rPr lang="fr-FR" sz="1000" strike="sngStrike" baseline="0" dirty="0" smtClean="0"/>
              <a:t>), par de multiples moyens et dans de multiples formats</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fr-FR" sz="1000" kern="0" dirty="0" smtClean="0">
              <a:solidFill>
                <a:schemeClr val="accent1"/>
              </a:solidFill>
              <a:latin typeface="Fira Sans SemiBold"/>
              <a:ea typeface="Roboto"/>
              <a:cs typeface="Roboto"/>
              <a:sym typeface="Roboto"/>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sz="1000" b="1" dirty="0" smtClean="0">
                <a:solidFill>
                  <a:schemeClr val="accent1"/>
                </a:solidFill>
                <a:latin typeface="Fira Sans SemiBold"/>
              </a:rPr>
              <a:t>Partenariat</a:t>
            </a:r>
            <a:r>
              <a:rPr lang="fr-FR" sz="1000" b="1" baseline="0" dirty="0" smtClean="0">
                <a:solidFill>
                  <a:schemeClr val="accent1"/>
                </a:solidFill>
                <a:latin typeface="Fira Sans SemiBold"/>
              </a:rPr>
              <a:t> M@-Abes </a:t>
            </a:r>
            <a:r>
              <a:rPr lang="fr-FR" sz="1000" baseline="0" dirty="0" smtClean="0">
                <a:solidFill>
                  <a:schemeClr val="accent1"/>
                </a:solidFill>
                <a:latin typeface="Fira Sans SemiBold"/>
              </a:rPr>
              <a:t>: </a:t>
            </a:r>
            <a:endParaRPr lang="fr-FR" sz="1000" dirty="0" smtClean="0">
              <a:solidFill>
                <a:schemeClr val="accent1"/>
              </a:solidFill>
              <a:latin typeface="Fira Sans SemiBold"/>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000" baseline="0" dirty="0" smtClean="0"/>
              <a:t>- Des objectifs communs : </a:t>
            </a:r>
            <a:r>
              <a:rPr lang="fr-FR" sz="1000" dirty="0" smtClean="0"/>
              <a:t>signalement des revues électroniques, et souhait de valoriser la science ouverte en mettant en avant les contenus librement accessibles.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000" dirty="0" smtClean="0"/>
              <a:t>- Et</a:t>
            </a:r>
            <a:r>
              <a:rPr lang="fr-FR" sz="1000" baseline="0" dirty="0" smtClean="0"/>
              <a:t> complémentaires : des angles spécifiques de signalement, des métadonnées que l’on ne trouve pas dans le Sudoc (politique de publication, </a:t>
            </a:r>
            <a:r>
              <a:rPr lang="fr-FR" sz="1000" dirty="0" smtClean="0"/>
              <a:t>expertise d’un grand nombre de ressources francophones en libre accès peu connues et de pépinières de revues)</a:t>
            </a:r>
            <a:r>
              <a:rPr lang="fr-FR" sz="1000" baseline="0" dirty="0" smtClean="0"/>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000" dirty="0" smtClean="0"/>
              <a:t>- Cette complémentarité, source de valeur ajouté réciproque, pouvait conduire à une amélioration mutuelle de la qualité des données et du signalement. C’est donc tout naturellement que l’Abes et Mir@bel sont devenu partenaires durant l’été 2020.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000" baseline="0" dirty="0" smtClean="0"/>
          </a:p>
          <a:p>
            <a:pPr marL="158750" indent="0" algn="l">
              <a:buNone/>
            </a:pPr>
            <a:r>
              <a:rPr lang="fr-FR" sz="1000" b="1" baseline="0" dirty="0" smtClean="0"/>
              <a:t>1 </a:t>
            </a:r>
            <a:r>
              <a:rPr lang="fr-FR" sz="1000" b="1" baseline="0" dirty="0" err="1" smtClean="0"/>
              <a:t>obj</a:t>
            </a:r>
            <a:r>
              <a:rPr lang="fr-FR" sz="1000" b="1" baseline="0" dirty="0" smtClean="0"/>
              <a:t> partagé : </a:t>
            </a:r>
            <a:r>
              <a:rPr lang="fr-FR" sz="1000" b="1" dirty="0" smtClean="0">
                <a:solidFill>
                  <a:prstClr val="black"/>
                </a:solidFill>
                <a:latin typeface="Fira Sans SemiBold"/>
              </a:rPr>
              <a:t>Améliorer réciproquement la qualité globale des données et le signalement des ressources électroniques et du libre accès </a:t>
            </a:r>
          </a:p>
          <a:p>
            <a:pPr marL="158750" indent="0" algn="l">
              <a:buNone/>
            </a:pPr>
            <a:r>
              <a:rPr lang="fr-FR" sz="1000" b="0" dirty="0" smtClean="0">
                <a:solidFill>
                  <a:prstClr val="black"/>
                </a:solidFill>
                <a:latin typeface="Fira Sans SemiBold"/>
                <a:ea typeface="Fira Sans"/>
                <a:cs typeface="Fira Sans"/>
                <a:sym typeface="Fira Sans"/>
              </a:rPr>
              <a:t>- Cercle</a:t>
            </a:r>
            <a:r>
              <a:rPr lang="fr-FR" sz="1000" b="0" baseline="0" dirty="0" smtClean="0">
                <a:solidFill>
                  <a:prstClr val="black"/>
                </a:solidFill>
                <a:latin typeface="Fira Sans SemiBold"/>
                <a:ea typeface="Fira Sans"/>
                <a:cs typeface="Fira Sans"/>
                <a:sym typeface="Fira Sans"/>
              </a:rPr>
              <a:t> vertueux pour l’amélioration partagée des données : curation, multiple rebonds et alignements</a:t>
            </a:r>
          </a:p>
          <a:p>
            <a:pPr marL="158750" indent="0" algn="l">
              <a:buNone/>
            </a:pPr>
            <a:r>
              <a:rPr lang="fr-FR" sz="1000" b="0" dirty="0" smtClean="0">
                <a:solidFill>
                  <a:prstClr val="black"/>
                </a:solidFill>
                <a:latin typeface="Fira Sans SemiBold"/>
                <a:ea typeface="Fira Sans"/>
                <a:cs typeface="Fira Sans"/>
                <a:sym typeface="Fira Sans"/>
              </a:rPr>
              <a:t>- Implication</a:t>
            </a:r>
            <a:r>
              <a:rPr lang="fr-FR" sz="1000" b="0" baseline="0" dirty="0" smtClean="0">
                <a:solidFill>
                  <a:prstClr val="black"/>
                </a:solidFill>
                <a:latin typeface="Fira Sans SemiBold"/>
                <a:ea typeface="Fira Sans"/>
                <a:cs typeface="Fira Sans"/>
                <a:sym typeface="Fira Sans"/>
              </a:rPr>
              <a:t> du réseau Sudoc-Ps dans M@ dans le cadre du conventionnement 2021-2023</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000" b="0" dirty="0" smtClean="0">
                <a:solidFill>
                  <a:prstClr val="black"/>
                </a:solidFill>
                <a:latin typeface="Fira Sans SemiBold"/>
                <a:ea typeface="Fira Sans"/>
                <a:cs typeface="Fira Sans"/>
                <a:sym typeface="Fira Sans"/>
              </a:rPr>
              <a:t>- Participation à des projets</a:t>
            </a:r>
            <a:r>
              <a:rPr lang="fr-FR" sz="1000" b="0" baseline="0" dirty="0" smtClean="0">
                <a:solidFill>
                  <a:prstClr val="black"/>
                </a:solidFill>
                <a:latin typeface="Fira Sans SemiBold"/>
                <a:ea typeface="Fira Sans"/>
                <a:cs typeface="Fira Sans"/>
                <a:sym typeface="Fira Sans"/>
              </a:rPr>
              <a:t> communs : </a:t>
            </a:r>
            <a:r>
              <a:rPr lang="fr-FR" sz="1000" dirty="0" smtClean="0">
                <a:solidFill>
                  <a:srgbClr val="1F497D"/>
                </a:solidFill>
              </a:rPr>
              <a:t>l’Appel à Projets FNSO n°2 </a:t>
            </a:r>
            <a:endParaRPr lang="fr-FR" sz="1000" b="0" dirty="0" smtClean="0">
              <a:solidFill>
                <a:prstClr val="black"/>
              </a:solidFill>
              <a:latin typeface="Fira Sans SemiBold"/>
              <a:ea typeface="Fira Sans"/>
              <a:cs typeface="Fira Sans"/>
              <a:sym typeface="Fira San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000" baseline="0" dirty="0" smtClean="0"/>
              <a:t> </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000" smtClean="0"/>
          </a:p>
          <a:p>
            <a:pPr marL="158750" indent="0">
              <a:buNone/>
            </a:pPr>
            <a:endParaRPr lang="fr-FR" sz="1000" dirty="0"/>
          </a:p>
        </p:txBody>
      </p:sp>
    </p:spTree>
    <p:extLst>
      <p:ext uri="{BB962C8B-B14F-4D97-AF65-F5344CB8AC3E}">
        <p14:creationId xmlns:p14="http://schemas.microsoft.com/office/powerpoint/2010/main" val="357671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8ee7d8a38e_0_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8ee7d8a38e_0_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1" dirty="0" smtClean="0">
                <a:solidFill>
                  <a:schemeClr val="accent4"/>
                </a:solidFill>
              </a:rPr>
              <a:t>Mir@bel2022</a:t>
            </a:r>
            <a:r>
              <a:rPr lang="fr-FR" dirty="0" smtClean="0">
                <a:solidFill>
                  <a:schemeClr val="accent4"/>
                </a:solidFill>
              </a:rPr>
              <a:t> : vise à ancrer les revues scientifiques françaises à l’international avec des données partagées, ouvertes et de qualité sur leurs éditeurs et leurs politiques d’accès et de rediffusion.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1" dirty="0" smtClean="0">
                <a:solidFill>
                  <a:schemeClr val="accent4"/>
                </a:solidFill>
              </a:rPr>
              <a:t>14 partenaires, dont Erudit et le DOAJ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b="1" dirty="0" smtClean="0">
              <a:solidFill>
                <a:schemeClr val="accent4"/>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1" dirty="0" smtClean="0">
                <a:solidFill>
                  <a:schemeClr val="accent4"/>
                </a:solidFill>
              </a:rPr>
              <a:t>L’un des axes</a:t>
            </a:r>
            <a:r>
              <a:rPr lang="fr-FR" b="1" baseline="0" dirty="0" smtClean="0">
                <a:solidFill>
                  <a:schemeClr val="accent4"/>
                </a:solidFill>
              </a:rPr>
              <a:t> fort du projet repose sur l’alignement des données de Mir@bel avec le référentiel IdRef</a:t>
            </a:r>
            <a:endParaRPr lang="fr-FR" b="1" dirty="0" smtClean="0">
              <a:solidFill>
                <a:schemeClr val="accent4"/>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b="1" dirty="0" smtClean="0">
              <a:solidFill>
                <a:schemeClr val="accent4"/>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b="1" dirty="0" smtClean="0">
              <a:solidFill>
                <a:schemeClr val="accent4"/>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b="1" dirty="0" smtClean="0">
              <a:solidFill>
                <a:schemeClr val="accent4"/>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32428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8ecb12ac0e_0_4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8ecb12ac0e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Travail d’alignement entre les données d’autorités éditeurs de Mir@bel,</a:t>
            </a:r>
            <a:r>
              <a:rPr lang="fr-FR" baseline="0" dirty="0" smtClean="0"/>
              <a:t> et les contenus d’IdRef. </a:t>
            </a:r>
          </a:p>
          <a:p>
            <a:pPr marL="0" lvl="0" indent="0" algn="l" rtl="0">
              <a:spcBef>
                <a:spcPts val="0"/>
              </a:spcBef>
              <a:spcAft>
                <a:spcPts val="0"/>
              </a:spcAft>
              <a:buNone/>
            </a:pPr>
            <a:r>
              <a:rPr lang="fr-FR" baseline="0" dirty="0" smtClean="0"/>
              <a:t>Il ne s’agit pas de faire un « référentiel » d’autorités éditeurs qui peuvent exister dans le Sudoc, nous nous sommes focalisés sur un prisme : les personnes morales qui ont été identifiées par Mir@bel comme éditeurs de RC.</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aseline="0" dirty="0" smtClean="0"/>
              <a:t>But : d’améliorer réciproquement les contenus de Mir@bel et ceux d’IdRef. </a:t>
            </a:r>
          </a:p>
          <a:p>
            <a:pPr marL="0" lvl="0" indent="0" algn="l" rtl="0">
              <a:spcBef>
                <a:spcPts val="0"/>
              </a:spcBef>
              <a:spcAft>
                <a:spcPts val="0"/>
              </a:spcAft>
              <a:buNone/>
            </a:pPr>
            <a:r>
              <a:rPr lang="fr-FR" baseline="0" dirty="0" smtClean="0"/>
              <a:t>Effectué en amont des résultats de l’appel à projets FNSO : entre mars et juillet 2021.</a:t>
            </a:r>
          </a:p>
          <a:p>
            <a:pPr marL="0" lvl="0" indent="0" algn="l" rtl="0">
              <a:spcBef>
                <a:spcPts val="0"/>
              </a:spcBef>
              <a:spcAft>
                <a:spcPts val="0"/>
              </a:spcAft>
              <a:buNone/>
            </a:pPr>
            <a:endParaRPr lang="fr-FR" baseline="0" dirty="0" smtClean="0"/>
          </a:p>
          <a:p>
            <a:pPr marL="0" lvl="0" indent="0" algn="l" rtl="0">
              <a:spcBef>
                <a:spcPts val="0"/>
              </a:spcBef>
              <a:spcAft>
                <a:spcPts val="0"/>
              </a:spcAft>
              <a:buNone/>
            </a:pPr>
            <a:r>
              <a:rPr lang="fr-FR" baseline="0" dirty="0" smtClean="0"/>
              <a:t>Alignement obtenu à cette étape : 70% pour les </a:t>
            </a:r>
            <a:r>
              <a:rPr lang="fr-FR" baseline="0" smtClean="0"/>
              <a:t>éditeurs français </a:t>
            </a:r>
            <a:r>
              <a:rPr lang="fr-FR" baseline="0" dirty="0" smtClean="0"/>
              <a:t>et 50% pour les éditeurs étrangers</a:t>
            </a:r>
            <a:endParaRPr dirty="0"/>
          </a:p>
        </p:txBody>
      </p:sp>
    </p:spTree>
    <p:extLst>
      <p:ext uri="{BB962C8B-B14F-4D97-AF65-F5344CB8AC3E}">
        <p14:creationId xmlns:p14="http://schemas.microsoft.com/office/powerpoint/2010/main" val="279051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8ee7d8a3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8ee7d8a3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Novembre</a:t>
            </a:r>
            <a:r>
              <a:rPr lang="fr-FR" baseline="0" dirty="0" smtClean="0"/>
              <a:t> 2021 : publication des</a:t>
            </a:r>
            <a:r>
              <a:rPr lang="fr-FR" sz="1100" b="0" i="0" u="none" strike="noStrike" cap="none" dirty="0" smtClean="0">
                <a:solidFill>
                  <a:srgbClr val="000000"/>
                </a:solidFill>
                <a:effectLst/>
                <a:latin typeface="Arial"/>
                <a:ea typeface="Arial"/>
                <a:cs typeface="Arial"/>
                <a:sym typeface="Arial"/>
              </a:rPr>
              <a:t> projets sélectionnés dans de l’</a:t>
            </a:r>
            <a:r>
              <a:rPr lang="fr-FR" sz="1100" b="0" i="0" u="none" strike="noStrike" cap="none" dirty="0" err="1" smtClean="0">
                <a:solidFill>
                  <a:srgbClr val="000000"/>
                </a:solidFill>
                <a:effectLst/>
                <a:latin typeface="Arial"/>
                <a:ea typeface="Arial"/>
                <a:cs typeface="Arial"/>
                <a:sym typeface="Arial"/>
              </a:rPr>
              <a:t>aap</a:t>
            </a:r>
            <a:r>
              <a:rPr lang="fr-FR" sz="1100" b="0" i="0" u="none" strike="noStrike" cap="none" dirty="0" smtClean="0">
                <a:solidFill>
                  <a:srgbClr val="000000"/>
                </a:solidFill>
                <a:effectLst/>
                <a:latin typeface="Arial"/>
                <a:ea typeface="Arial"/>
                <a:cs typeface="Arial"/>
                <a:sym typeface="Arial"/>
              </a:rPr>
              <a:t> </a:t>
            </a:r>
            <a:r>
              <a:rPr lang="fr-FR" sz="1100" b="0" i="0" u="none" strike="noStrike" cap="none" dirty="0" err="1" smtClean="0">
                <a:solidFill>
                  <a:srgbClr val="000000"/>
                </a:solidFill>
                <a:effectLst/>
                <a:latin typeface="Arial"/>
                <a:ea typeface="Arial"/>
                <a:cs typeface="Arial"/>
                <a:sym typeface="Arial"/>
              </a:rPr>
              <a:t>Fnso</a:t>
            </a:r>
            <a:r>
              <a:rPr lang="fr-FR" sz="1100" b="0" i="0" u="none" strike="noStrike" cap="none" baseline="0" dirty="0" smtClean="0">
                <a:solidFill>
                  <a:srgbClr val="000000"/>
                </a:solidFill>
                <a:effectLst/>
                <a:latin typeface="Arial"/>
                <a:ea typeface="Arial"/>
                <a:cs typeface="Arial"/>
                <a:sym typeface="Arial"/>
              </a:rPr>
              <a:t> 2</a:t>
            </a:r>
          </a:p>
          <a:p>
            <a:pPr marL="0" lvl="0" indent="0" algn="l" rtl="0">
              <a:spcBef>
                <a:spcPts val="0"/>
              </a:spcBef>
              <a:spcAft>
                <a:spcPts val="0"/>
              </a:spcAft>
              <a:buNone/>
            </a:pPr>
            <a:r>
              <a:rPr lang="fr-FR" sz="1100" b="0" i="0" u="none" strike="noStrike" cap="none" baseline="0" dirty="0" smtClean="0">
                <a:solidFill>
                  <a:srgbClr val="000000"/>
                </a:solidFill>
                <a:effectLst/>
                <a:latin typeface="Arial"/>
                <a:ea typeface="Arial"/>
                <a:cs typeface="Arial"/>
                <a:sym typeface="Arial"/>
              </a:rPr>
              <a:t>C’est « la réclame au passe », autrement dit, notre plat doit être envoyé en salle : </a:t>
            </a:r>
          </a:p>
          <a:p>
            <a:pPr marL="171450" lvl="0" indent="-171450" algn="l" rtl="0">
              <a:spcBef>
                <a:spcPts val="0"/>
              </a:spcBef>
              <a:spcAft>
                <a:spcPts val="0"/>
              </a:spcAft>
              <a:buFontTx/>
              <a:buChar char="-"/>
            </a:pPr>
            <a:r>
              <a:rPr lang="fr-FR" sz="1100" b="0" i="0" u="none" strike="noStrike" cap="none" baseline="0" dirty="0" smtClean="0">
                <a:solidFill>
                  <a:srgbClr val="000000"/>
                </a:solidFill>
                <a:effectLst/>
                <a:latin typeface="Arial"/>
                <a:ea typeface="Arial"/>
                <a:cs typeface="Arial"/>
                <a:sym typeface="Arial"/>
              </a:rPr>
              <a:t>il s’agit de poursuivre le travail d’alignement des éditeurs de Mir@bel avec IdRef </a:t>
            </a:r>
          </a:p>
          <a:p>
            <a:pPr marL="171450" lvl="0" indent="-171450" algn="l" rtl="0">
              <a:spcBef>
                <a:spcPts val="0"/>
              </a:spcBef>
              <a:spcAft>
                <a:spcPts val="0"/>
              </a:spcAft>
              <a:buFontTx/>
              <a:buChar char="-"/>
            </a:pPr>
            <a:r>
              <a:rPr lang="fr-FR" sz="1100" b="0" i="0" u="none" strike="noStrike" cap="none" baseline="0" dirty="0" smtClean="0">
                <a:solidFill>
                  <a:srgbClr val="000000"/>
                </a:solidFill>
                <a:effectLst/>
                <a:latin typeface="Arial"/>
                <a:ea typeface="Arial"/>
                <a:cs typeface="Arial"/>
                <a:sym typeface="Arial"/>
              </a:rPr>
              <a:t>la cible : les éditeurs français qui possèdent au moins 1 titre vivant, soit 655 éditeurs </a:t>
            </a:r>
          </a:p>
          <a:p>
            <a:pPr marL="171450" lvl="0" indent="-171450" algn="l" rtl="0">
              <a:spcBef>
                <a:spcPts val="0"/>
              </a:spcBef>
              <a:spcAft>
                <a:spcPts val="0"/>
              </a:spcAft>
              <a:buFontTx/>
              <a:buChar char="-"/>
            </a:pPr>
            <a:r>
              <a:rPr lang="fr-FR" sz="1100" b="0" i="0" u="none" strike="noStrike" cap="none" baseline="0" dirty="0" smtClean="0">
                <a:solidFill>
                  <a:srgbClr val="000000"/>
                </a:solidFill>
                <a:effectLst/>
                <a:latin typeface="Arial"/>
                <a:ea typeface="Arial"/>
                <a:cs typeface="Arial"/>
                <a:sym typeface="Arial"/>
              </a:rPr>
              <a:t>le moyen : créer dans IdRef les notices d’autorités manquantes </a:t>
            </a:r>
          </a:p>
          <a:p>
            <a:pPr marL="171450" lvl="0" indent="-171450" algn="l" rtl="0">
              <a:spcBef>
                <a:spcPts val="0"/>
              </a:spcBef>
              <a:spcAft>
                <a:spcPts val="0"/>
              </a:spcAft>
              <a:buFontTx/>
              <a:buChar char="-"/>
            </a:pPr>
            <a:r>
              <a:rPr lang="fr-FR" sz="1100" b="0" i="0" u="none" strike="noStrike" cap="none" baseline="0" dirty="0" smtClean="0">
                <a:solidFill>
                  <a:srgbClr val="000000"/>
                </a:solidFill>
                <a:effectLst/>
                <a:latin typeface="Arial"/>
                <a:ea typeface="Arial"/>
                <a:cs typeface="Arial"/>
                <a:sym typeface="Arial"/>
              </a:rPr>
              <a:t>la manière : lancement d’un chantier impliquant les réseaux de l’Abes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3287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8cfc3a3635_0_1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8cfc3a3635_0_1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82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g8cfc3a363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4" name="Google Shape;1434;g8cfc3a363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Chantier</a:t>
            </a:r>
            <a:r>
              <a:rPr lang="fr-FR" baseline="0" dirty="0" smtClean="0"/>
              <a:t> lancé le 17 mars à destination des correspondants autorités et des </a:t>
            </a:r>
            <a:r>
              <a:rPr lang="fr-FR" baseline="0" dirty="0" err="1" smtClean="0"/>
              <a:t>Resp</a:t>
            </a:r>
            <a:r>
              <a:rPr lang="fr-FR" baseline="0" dirty="0" smtClean="0"/>
              <a:t>. Cr </a:t>
            </a:r>
          </a:p>
          <a:p>
            <a:pPr marL="0" lvl="0" indent="0" algn="l" rtl="0">
              <a:spcBef>
                <a:spcPts val="0"/>
              </a:spcBef>
              <a:spcAft>
                <a:spcPts val="0"/>
              </a:spcAft>
              <a:buNone/>
            </a:pPr>
            <a:r>
              <a:rPr lang="fr-FR" baseline="0" dirty="0" smtClean="0"/>
              <a:t>Diffusion d’un billet Punktokomo présentant le chantier + mise à disposition d’un fichier partagé contenant la liste des éditeurs Mir@bel pour lesquelles aucune notice IdRef n’a pu être détecté automatiquement. </a:t>
            </a:r>
          </a:p>
          <a:p>
            <a:pPr marL="0" lvl="0" indent="0" algn="l" rtl="0">
              <a:spcBef>
                <a:spcPts val="0"/>
              </a:spcBef>
              <a:spcAft>
                <a:spcPts val="0"/>
              </a:spcAft>
              <a:buNone/>
            </a:pPr>
            <a:endParaRPr lang="fr-FR" baseline="0" dirty="0" smtClean="0"/>
          </a:p>
          <a:p>
            <a:pPr marL="0" lvl="0" indent="0" algn="l" rtl="0">
              <a:spcBef>
                <a:spcPts val="0"/>
              </a:spcBef>
              <a:spcAft>
                <a:spcPts val="0"/>
              </a:spcAft>
              <a:buNone/>
            </a:pPr>
            <a:r>
              <a:rPr lang="fr-FR" baseline="0" dirty="0" smtClean="0"/>
              <a:t>Muni de quelques consignes pour vous guider, vous avez été invités, soit à identifier la bonne notice, soit à la créer ex-nihilo lorsqu’elle n’existait pas. </a:t>
            </a:r>
          </a:p>
          <a:p>
            <a:pPr marL="0" lvl="0" indent="0" algn="l" rtl="0">
              <a:spcBef>
                <a:spcPts val="0"/>
              </a:spcBef>
              <a:spcAft>
                <a:spcPts val="0"/>
              </a:spcAft>
              <a:buNone/>
            </a:pPr>
            <a:endParaRPr lang="fr-FR" baseline="0" dirty="0" smtClean="0"/>
          </a:p>
          <a:p>
            <a:pPr marL="0" lvl="0" indent="0" algn="l" rtl="0">
              <a:spcBef>
                <a:spcPts val="0"/>
              </a:spcBef>
              <a:spcAft>
                <a:spcPts val="0"/>
              </a:spcAft>
              <a:buNone/>
            </a:pPr>
            <a:r>
              <a:rPr lang="fr-FR" baseline="0" dirty="0" smtClean="0"/>
              <a:t>L’Abes prendra en charge l’insertion des identifiants (035 Mir@bel) dans les notices d’autorités ainsi créées + l’alignement entre les notices IdRef et les pages éditeurs de Mir@bel</a:t>
            </a:r>
          </a:p>
          <a:p>
            <a:pPr marL="0" lvl="0" indent="0" algn="l" rtl="0">
              <a:spcBef>
                <a:spcPts val="0"/>
              </a:spcBef>
              <a:spcAft>
                <a:spcPts val="0"/>
              </a:spcAft>
              <a:buNone/>
            </a:pPr>
            <a:endParaRPr lang="fr-FR" baseline="0" dirty="0" smtClean="0"/>
          </a:p>
          <a:p>
            <a:pPr marL="0" lvl="0" indent="0" algn="l" rtl="0">
              <a:spcBef>
                <a:spcPts val="0"/>
              </a:spcBef>
              <a:spcAft>
                <a:spcPts val="0"/>
              </a:spcAft>
              <a:buNone/>
            </a:pPr>
            <a:r>
              <a:rPr lang="fr-FR" baseline="0" dirty="0" smtClean="0"/>
              <a:t>Merci à tous ceux qui contribuent ou ont contribués ! </a:t>
            </a:r>
            <a:endParaRPr dirty="0"/>
          </a:p>
        </p:txBody>
      </p:sp>
    </p:spTree>
    <p:extLst>
      <p:ext uri="{BB962C8B-B14F-4D97-AF65-F5344CB8AC3E}">
        <p14:creationId xmlns:p14="http://schemas.microsoft.com/office/powerpoint/2010/main" val="290136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p:nvPr/>
        </p:nvSpPr>
        <p:spPr>
          <a:xfrm flipH="1">
            <a:off x="-28800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flipH="1">
            <a:off x="480979" y="2086436"/>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270989"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txBox="1">
            <a:spLocks noGrp="1"/>
          </p:cNvSpPr>
          <p:nvPr>
            <p:ph type="title"/>
          </p:nvPr>
        </p:nvSpPr>
        <p:spPr>
          <a:xfrm>
            <a:off x="1252725" y="539500"/>
            <a:ext cx="6631800" cy="6720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Clr>
                <a:schemeClr val="accent2"/>
              </a:buClr>
              <a:buSzPts val="4000"/>
              <a:buNone/>
              <a:defRPr sz="4000">
                <a:solidFill>
                  <a:schemeClr val="accent2"/>
                </a:solidFill>
              </a:defRPr>
            </a:lvl1pPr>
            <a:lvl2pPr lvl="1" algn="r">
              <a:lnSpc>
                <a:spcPct val="100000"/>
              </a:lnSpc>
              <a:spcBef>
                <a:spcPts val="0"/>
              </a:spcBef>
              <a:spcAft>
                <a:spcPts val="0"/>
              </a:spcAft>
              <a:buClr>
                <a:schemeClr val="accent4"/>
              </a:buClr>
              <a:buSzPts val="4500"/>
              <a:buFont typeface="Fjalla One"/>
              <a:buNone/>
              <a:defRPr sz="4500">
                <a:solidFill>
                  <a:schemeClr val="accent4"/>
                </a:solidFill>
                <a:latin typeface="Fjalla One"/>
                <a:ea typeface="Fjalla One"/>
                <a:cs typeface="Fjalla One"/>
                <a:sym typeface="Fjalla One"/>
              </a:defRPr>
            </a:lvl2pPr>
            <a:lvl3pPr lvl="2" algn="r">
              <a:lnSpc>
                <a:spcPct val="100000"/>
              </a:lnSpc>
              <a:spcBef>
                <a:spcPts val="0"/>
              </a:spcBef>
              <a:spcAft>
                <a:spcPts val="0"/>
              </a:spcAft>
              <a:buClr>
                <a:schemeClr val="accent4"/>
              </a:buClr>
              <a:buSzPts val="4500"/>
              <a:buFont typeface="Fjalla One"/>
              <a:buNone/>
              <a:defRPr sz="4500">
                <a:solidFill>
                  <a:schemeClr val="accent4"/>
                </a:solidFill>
                <a:latin typeface="Fjalla One"/>
                <a:ea typeface="Fjalla One"/>
                <a:cs typeface="Fjalla One"/>
                <a:sym typeface="Fjalla One"/>
              </a:defRPr>
            </a:lvl3pPr>
            <a:lvl4pPr lvl="3" algn="r">
              <a:lnSpc>
                <a:spcPct val="100000"/>
              </a:lnSpc>
              <a:spcBef>
                <a:spcPts val="0"/>
              </a:spcBef>
              <a:spcAft>
                <a:spcPts val="0"/>
              </a:spcAft>
              <a:buClr>
                <a:schemeClr val="accent4"/>
              </a:buClr>
              <a:buSzPts val="4500"/>
              <a:buFont typeface="Fjalla One"/>
              <a:buNone/>
              <a:defRPr sz="4500">
                <a:solidFill>
                  <a:schemeClr val="accent4"/>
                </a:solidFill>
                <a:latin typeface="Fjalla One"/>
                <a:ea typeface="Fjalla One"/>
                <a:cs typeface="Fjalla One"/>
                <a:sym typeface="Fjalla One"/>
              </a:defRPr>
            </a:lvl4pPr>
            <a:lvl5pPr lvl="4" algn="r">
              <a:lnSpc>
                <a:spcPct val="100000"/>
              </a:lnSpc>
              <a:spcBef>
                <a:spcPts val="0"/>
              </a:spcBef>
              <a:spcAft>
                <a:spcPts val="0"/>
              </a:spcAft>
              <a:buClr>
                <a:schemeClr val="accent4"/>
              </a:buClr>
              <a:buSzPts val="4500"/>
              <a:buFont typeface="Fjalla One"/>
              <a:buNone/>
              <a:defRPr sz="4500">
                <a:solidFill>
                  <a:schemeClr val="accent4"/>
                </a:solidFill>
                <a:latin typeface="Fjalla One"/>
                <a:ea typeface="Fjalla One"/>
                <a:cs typeface="Fjalla One"/>
                <a:sym typeface="Fjalla One"/>
              </a:defRPr>
            </a:lvl5pPr>
            <a:lvl6pPr lvl="5" algn="r">
              <a:lnSpc>
                <a:spcPct val="100000"/>
              </a:lnSpc>
              <a:spcBef>
                <a:spcPts val="0"/>
              </a:spcBef>
              <a:spcAft>
                <a:spcPts val="0"/>
              </a:spcAft>
              <a:buClr>
                <a:schemeClr val="accent4"/>
              </a:buClr>
              <a:buSzPts val="4500"/>
              <a:buFont typeface="Fjalla One"/>
              <a:buNone/>
              <a:defRPr sz="4500">
                <a:solidFill>
                  <a:schemeClr val="accent4"/>
                </a:solidFill>
                <a:latin typeface="Fjalla One"/>
                <a:ea typeface="Fjalla One"/>
                <a:cs typeface="Fjalla One"/>
                <a:sym typeface="Fjalla One"/>
              </a:defRPr>
            </a:lvl6pPr>
            <a:lvl7pPr lvl="6" algn="r">
              <a:lnSpc>
                <a:spcPct val="100000"/>
              </a:lnSpc>
              <a:spcBef>
                <a:spcPts val="0"/>
              </a:spcBef>
              <a:spcAft>
                <a:spcPts val="0"/>
              </a:spcAft>
              <a:buClr>
                <a:schemeClr val="accent4"/>
              </a:buClr>
              <a:buSzPts val="4500"/>
              <a:buFont typeface="Fjalla One"/>
              <a:buNone/>
              <a:defRPr sz="4500">
                <a:solidFill>
                  <a:schemeClr val="accent4"/>
                </a:solidFill>
                <a:latin typeface="Fjalla One"/>
                <a:ea typeface="Fjalla One"/>
                <a:cs typeface="Fjalla One"/>
                <a:sym typeface="Fjalla One"/>
              </a:defRPr>
            </a:lvl7pPr>
            <a:lvl8pPr lvl="7" algn="r">
              <a:lnSpc>
                <a:spcPct val="100000"/>
              </a:lnSpc>
              <a:spcBef>
                <a:spcPts val="0"/>
              </a:spcBef>
              <a:spcAft>
                <a:spcPts val="0"/>
              </a:spcAft>
              <a:buClr>
                <a:schemeClr val="accent4"/>
              </a:buClr>
              <a:buSzPts val="4500"/>
              <a:buFont typeface="Fjalla One"/>
              <a:buNone/>
              <a:defRPr sz="4500">
                <a:solidFill>
                  <a:schemeClr val="accent4"/>
                </a:solidFill>
                <a:latin typeface="Fjalla One"/>
                <a:ea typeface="Fjalla One"/>
                <a:cs typeface="Fjalla One"/>
                <a:sym typeface="Fjalla One"/>
              </a:defRPr>
            </a:lvl8pPr>
            <a:lvl9pPr lvl="8" algn="r">
              <a:lnSpc>
                <a:spcPct val="100000"/>
              </a:lnSpc>
              <a:spcBef>
                <a:spcPts val="0"/>
              </a:spcBef>
              <a:spcAft>
                <a:spcPts val="0"/>
              </a:spcAft>
              <a:buClr>
                <a:schemeClr val="accent4"/>
              </a:buClr>
              <a:buSzPts val="4500"/>
              <a:buFont typeface="Fjalla One"/>
              <a:buNone/>
              <a:defRPr sz="4500">
                <a:solidFill>
                  <a:schemeClr val="accent4"/>
                </a:solidFill>
                <a:latin typeface="Fjalla One"/>
                <a:ea typeface="Fjalla One"/>
                <a:cs typeface="Fjalla One"/>
                <a:sym typeface="Fjalla One"/>
              </a:defRPr>
            </a:lvl9pPr>
          </a:lstStyle>
          <a:p>
            <a:endParaRPr/>
          </a:p>
        </p:txBody>
      </p:sp>
      <p:sp>
        <p:nvSpPr>
          <p:cNvPr id="41" name="Google Shape;41;p4"/>
          <p:cNvSpPr txBox="1">
            <a:spLocks noGrp="1"/>
          </p:cNvSpPr>
          <p:nvPr>
            <p:ph type="subTitle" idx="1"/>
          </p:nvPr>
        </p:nvSpPr>
        <p:spPr>
          <a:xfrm>
            <a:off x="1320875" y="1294875"/>
            <a:ext cx="7128000" cy="3304500"/>
          </a:xfrm>
          <a:prstGeom prst="rect">
            <a:avLst/>
          </a:prstGeom>
        </p:spPr>
        <p:txBody>
          <a:bodyPr spcFirstLastPara="1" wrap="square" lIns="91425" tIns="91425" rIns="91425" bIns="91425" anchor="t" anchorCtr="0">
            <a:noAutofit/>
          </a:bodyPr>
          <a:lstStyle>
            <a:lvl1pPr lvl="0">
              <a:spcBef>
                <a:spcPts val="0"/>
              </a:spcBef>
              <a:spcAft>
                <a:spcPts val="0"/>
              </a:spcAft>
              <a:buSzPts val="1100"/>
              <a:buNone/>
              <a:defRPr sz="1100"/>
            </a:lvl1pPr>
            <a:lvl2pPr lvl="1">
              <a:spcBef>
                <a:spcPts val="1600"/>
              </a:spcBef>
              <a:spcAft>
                <a:spcPts val="0"/>
              </a:spcAft>
              <a:buSzPts val="1200"/>
              <a:buNone/>
              <a:defRPr sz="1200"/>
            </a:lvl2pPr>
            <a:lvl3pPr lvl="2">
              <a:spcBef>
                <a:spcPts val="1600"/>
              </a:spcBef>
              <a:spcAft>
                <a:spcPts val="0"/>
              </a:spcAft>
              <a:buSzPts val="1200"/>
              <a:buNone/>
              <a:defRPr sz="1200"/>
            </a:lvl3pPr>
            <a:lvl4pPr lvl="3">
              <a:spcBef>
                <a:spcPts val="1600"/>
              </a:spcBef>
              <a:spcAft>
                <a:spcPts val="0"/>
              </a:spcAft>
              <a:buSzPts val="1200"/>
              <a:buNone/>
              <a:defRPr sz="1200"/>
            </a:lvl4pPr>
            <a:lvl5pPr lvl="4">
              <a:spcBef>
                <a:spcPts val="1600"/>
              </a:spcBef>
              <a:spcAft>
                <a:spcPts val="0"/>
              </a:spcAft>
              <a:buSzPts val="1200"/>
              <a:buNone/>
              <a:defRPr sz="1200"/>
            </a:lvl5pPr>
            <a:lvl6pPr lvl="5">
              <a:spcBef>
                <a:spcPts val="1600"/>
              </a:spcBef>
              <a:spcAft>
                <a:spcPts val="0"/>
              </a:spcAft>
              <a:buSzPts val="1200"/>
              <a:buNone/>
              <a:defRPr sz="1200"/>
            </a:lvl6pPr>
            <a:lvl7pPr lvl="6">
              <a:spcBef>
                <a:spcPts val="1600"/>
              </a:spcBef>
              <a:spcAft>
                <a:spcPts val="0"/>
              </a:spcAft>
              <a:buSzPts val="1200"/>
              <a:buNone/>
              <a:defRPr sz="1200"/>
            </a:lvl7pPr>
            <a:lvl8pPr lvl="7">
              <a:spcBef>
                <a:spcPts val="1600"/>
              </a:spcBef>
              <a:spcAft>
                <a:spcPts val="0"/>
              </a:spcAft>
              <a:buSzPts val="1200"/>
              <a:buNone/>
              <a:defRPr sz="1200"/>
            </a:lvl8pPr>
            <a:lvl9pPr lvl="8">
              <a:spcBef>
                <a:spcPts val="1600"/>
              </a:spcBef>
              <a:spcAft>
                <a:spcPts val="1600"/>
              </a:spcAft>
              <a:buSzPts val="1200"/>
              <a:buNone/>
              <a:defRPr sz="1200"/>
            </a:lvl9pPr>
          </a:lstStyle>
          <a:p>
            <a:endParaRPr/>
          </a:p>
        </p:txBody>
      </p:sp>
      <p:sp>
        <p:nvSpPr>
          <p:cNvPr id="42" name="Google Shape;42;p4"/>
          <p:cNvSpPr/>
          <p:nvPr/>
        </p:nvSpPr>
        <p:spPr>
          <a:xfrm>
            <a:off x="70519"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CUSTOM_10_2">
    <p:spTree>
      <p:nvGrpSpPr>
        <p:cNvPr id="1" name="Shape 273"/>
        <p:cNvGrpSpPr/>
        <p:nvPr/>
      </p:nvGrpSpPr>
      <p:grpSpPr>
        <a:xfrm>
          <a:off x="0" y="0"/>
          <a:ext cx="0" cy="0"/>
          <a:chOff x="0" y="0"/>
          <a:chExt cx="0" cy="0"/>
        </a:xfrm>
      </p:grpSpPr>
      <p:sp>
        <p:nvSpPr>
          <p:cNvPr id="274" name="Google Shape;274;p24"/>
          <p:cNvSpPr txBox="1">
            <a:spLocks noGrp="1"/>
          </p:cNvSpPr>
          <p:nvPr>
            <p:ph type="subTitle" idx="1"/>
          </p:nvPr>
        </p:nvSpPr>
        <p:spPr>
          <a:xfrm>
            <a:off x="1080650" y="2816725"/>
            <a:ext cx="1999800" cy="14172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r" rtl="0">
              <a:spcBef>
                <a:spcPts val="1600"/>
              </a:spcBef>
              <a:spcAft>
                <a:spcPts val="0"/>
              </a:spcAft>
              <a:buSzPts val="1400"/>
              <a:buFont typeface="Roboto"/>
              <a:buNone/>
              <a:defRPr>
                <a:latin typeface="Roboto"/>
                <a:ea typeface="Roboto"/>
                <a:cs typeface="Roboto"/>
                <a:sym typeface="Roboto"/>
              </a:defRPr>
            </a:lvl2pPr>
            <a:lvl3pPr lvl="2" algn="r" rtl="0">
              <a:spcBef>
                <a:spcPts val="1600"/>
              </a:spcBef>
              <a:spcAft>
                <a:spcPts val="0"/>
              </a:spcAft>
              <a:buSzPts val="1400"/>
              <a:buFont typeface="Roboto"/>
              <a:buNone/>
              <a:defRPr>
                <a:latin typeface="Roboto"/>
                <a:ea typeface="Roboto"/>
                <a:cs typeface="Roboto"/>
                <a:sym typeface="Roboto"/>
              </a:defRPr>
            </a:lvl3pPr>
            <a:lvl4pPr lvl="3" algn="r" rtl="0">
              <a:spcBef>
                <a:spcPts val="1600"/>
              </a:spcBef>
              <a:spcAft>
                <a:spcPts val="0"/>
              </a:spcAft>
              <a:buSzPts val="1400"/>
              <a:buFont typeface="Roboto"/>
              <a:buNone/>
              <a:defRPr>
                <a:latin typeface="Roboto"/>
                <a:ea typeface="Roboto"/>
                <a:cs typeface="Roboto"/>
                <a:sym typeface="Roboto"/>
              </a:defRPr>
            </a:lvl4pPr>
            <a:lvl5pPr lvl="4" algn="r" rtl="0">
              <a:spcBef>
                <a:spcPts val="1600"/>
              </a:spcBef>
              <a:spcAft>
                <a:spcPts val="0"/>
              </a:spcAft>
              <a:buSzPts val="1400"/>
              <a:buFont typeface="Roboto"/>
              <a:buNone/>
              <a:defRPr>
                <a:latin typeface="Roboto"/>
                <a:ea typeface="Roboto"/>
                <a:cs typeface="Roboto"/>
                <a:sym typeface="Roboto"/>
              </a:defRPr>
            </a:lvl5pPr>
            <a:lvl6pPr lvl="5" algn="r" rtl="0">
              <a:spcBef>
                <a:spcPts val="1600"/>
              </a:spcBef>
              <a:spcAft>
                <a:spcPts val="0"/>
              </a:spcAft>
              <a:buSzPts val="1400"/>
              <a:buFont typeface="Roboto"/>
              <a:buNone/>
              <a:defRPr>
                <a:latin typeface="Roboto"/>
                <a:ea typeface="Roboto"/>
                <a:cs typeface="Roboto"/>
                <a:sym typeface="Roboto"/>
              </a:defRPr>
            </a:lvl6pPr>
            <a:lvl7pPr lvl="6" algn="r" rtl="0">
              <a:spcBef>
                <a:spcPts val="1600"/>
              </a:spcBef>
              <a:spcAft>
                <a:spcPts val="0"/>
              </a:spcAft>
              <a:buSzPts val="1400"/>
              <a:buFont typeface="Roboto"/>
              <a:buNone/>
              <a:defRPr>
                <a:latin typeface="Roboto"/>
                <a:ea typeface="Roboto"/>
                <a:cs typeface="Roboto"/>
                <a:sym typeface="Roboto"/>
              </a:defRPr>
            </a:lvl7pPr>
            <a:lvl8pPr lvl="7" algn="r" rtl="0">
              <a:spcBef>
                <a:spcPts val="1600"/>
              </a:spcBef>
              <a:spcAft>
                <a:spcPts val="0"/>
              </a:spcAft>
              <a:buSzPts val="1400"/>
              <a:buFont typeface="Roboto"/>
              <a:buNone/>
              <a:defRPr>
                <a:latin typeface="Roboto"/>
                <a:ea typeface="Roboto"/>
                <a:cs typeface="Roboto"/>
                <a:sym typeface="Roboto"/>
              </a:defRPr>
            </a:lvl8pPr>
            <a:lvl9pPr lvl="8" algn="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75" name="Google Shape;275;p24"/>
          <p:cNvSpPr txBox="1">
            <a:spLocks noGrp="1"/>
          </p:cNvSpPr>
          <p:nvPr>
            <p:ph type="subTitle" idx="2"/>
          </p:nvPr>
        </p:nvSpPr>
        <p:spPr>
          <a:xfrm>
            <a:off x="1170725" y="2218550"/>
            <a:ext cx="1919700" cy="4395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276" name="Google Shape;276;p24"/>
          <p:cNvSpPr txBox="1">
            <a:spLocks noGrp="1"/>
          </p:cNvSpPr>
          <p:nvPr>
            <p:ph type="subTitle" idx="3"/>
          </p:nvPr>
        </p:nvSpPr>
        <p:spPr>
          <a:xfrm>
            <a:off x="6074225" y="2815225"/>
            <a:ext cx="1999800" cy="1418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77" name="Google Shape;277;p24"/>
          <p:cNvSpPr txBox="1">
            <a:spLocks noGrp="1"/>
          </p:cNvSpPr>
          <p:nvPr>
            <p:ph type="subTitle" idx="4"/>
          </p:nvPr>
        </p:nvSpPr>
        <p:spPr>
          <a:xfrm>
            <a:off x="6074225" y="2218550"/>
            <a:ext cx="1919700" cy="4395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8" name="Google Shape;278;p24"/>
          <p:cNvSpPr txBox="1">
            <a:spLocks noGrp="1"/>
          </p:cNvSpPr>
          <p:nvPr>
            <p:ph type="title"/>
          </p:nvPr>
        </p:nvSpPr>
        <p:spPr>
          <a:xfrm>
            <a:off x="1207000" y="539500"/>
            <a:ext cx="6730200" cy="47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endParaRPr/>
          </a:p>
        </p:txBody>
      </p:sp>
      <p:sp>
        <p:nvSpPr>
          <p:cNvPr id="279" name="Google Shape;279;p24"/>
          <p:cNvSpPr/>
          <p:nvPr/>
        </p:nvSpPr>
        <p:spPr>
          <a:xfrm>
            <a:off x="8697623"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24"/>
          <p:cNvGrpSpPr/>
          <p:nvPr/>
        </p:nvGrpSpPr>
        <p:grpSpPr>
          <a:xfrm>
            <a:off x="-371400" y="-655844"/>
            <a:ext cx="650453" cy="8561589"/>
            <a:chOff x="1064797" y="-1353613"/>
            <a:chExt cx="688238" cy="9049349"/>
          </a:xfrm>
        </p:grpSpPr>
        <p:sp>
          <p:nvSpPr>
            <p:cNvPr id="281" name="Google Shape;281;p24"/>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4"/>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24"/>
          <p:cNvSpPr/>
          <p:nvPr/>
        </p:nvSpPr>
        <p:spPr>
          <a:xfrm>
            <a:off x="87083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a:off x="979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85" name="Google Shape;285;p24"/>
          <p:cNvSpPr/>
          <p:nvPr/>
        </p:nvSpPr>
        <p:spPr>
          <a:xfrm>
            <a:off x="2680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286" name="Google Shape;286;p24"/>
          <p:cNvSpPr/>
          <p:nvPr/>
        </p:nvSpPr>
        <p:spPr>
          <a:xfrm>
            <a:off x="8231214" y="-47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3">
  <p:cSld name="CUSTOM_9_1">
    <p:spTree>
      <p:nvGrpSpPr>
        <p:cNvPr id="1" name="Shape 298"/>
        <p:cNvGrpSpPr/>
        <p:nvPr/>
      </p:nvGrpSpPr>
      <p:grpSpPr>
        <a:xfrm>
          <a:off x="0" y="0"/>
          <a:ext cx="0" cy="0"/>
          <a:chOff x="0" y="0"/>
          <a:chExt cx="0" cy="0"/>
        </a:xfrm>
      </p:grpSpPr>
      <p:grpSp>
        <p:nvGrpSpPr>
          <p:cNvPr id="299" name="Google Shape;299;p26"/>
          <p:cNvGrpSpPr/>
          <p:nvPr/>
        </p:nvGrpSpPr>
        <p:grpSpPr>
          <a:xfrm>
            <a:off x="-295200" y="-655844"/>
            <a:ext cx="650453" cy="8561589"/>
            <a:chOff x="1064797" y="-1353613"/>
            <a:chExt cx="688238" cy="9049349"/>
          </a:xfrm>
        </p:grpSpPr>
        <p:sp>
          <p:nvSpPr>
            <p:cNvPr id="300" name="Google Shape;300;p26"/>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26"/>
          <p:cNvSpPr/>
          <p:nvPr/>
        </p:nvSpPr>
        <p:spPr>
          <a:xfrm>
            <a:off x="2503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03" name="Google Shape;303;p26"/>
          <p:cNvSpPr/>
          <p:nvPr/>
        </p:nvSpPr>
        <p:spPr>
          <a:xfrm>
            <a:off x="4204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04" name="Google Shape;304;p26"/>
          <p:cNvSpPr txBox="1">
            <a:spLocks noGrp="1"/>
          </p:cNvSpPr>
          <p:nvPr>
            <p:ph type="title"/>
          </p:nvPr>
        </p:nvSpPr>
        <p:spPr>
          <a:xfrm>
            <a:off x="1260800" y="539500"/>
            <a:ext cx="71700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
        <p:nvSpPr>
          <p:cNvPr id="305" name="Google Shape;305;p26"/>
          <p:cNvSpPr txBox="1">
            <a:spLocks noGrp="1"/>
          </p:cNvSpPr>
          <p:nvPr>
            <p:ph type="subTitle" idx="1"/>
          </p:nvPr>
        </p:nvSpPr>
        <p:spPr>
          <a:xfrm>
            <a:off x="1752903" y="2929003"/>
            <a:ext cx="1737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06" name="Google Shape;306;p26"/>
          <p:cNvSpPr txBox="1">
            <a:spLocks noGrp="1"/>
          </p:cNvSpPr>
          <p:nvPr>
            <p:ph type="subTitle" idx="2"/>
          </p:nvPr>
        </p:nvSpPr>
        <p:spPr>
          <a:xfrm>
            <a:off x="1575325" y="3673429"/>
            <a:ext cx="2092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07" name="Google Shape;307;p26"/>
          <p:cNvSpPr txBox="1">
            <a:spLocks noGrp="1"/>
          </p:cNvSpPr>
          <p:nvPr>
            <p:ph type="subTitle" idx="3"/>
          </p:nvPr>
        </p:nvSpPr>
        <p:spPr>
          <a:xfrm>
            <a:off x="4082188" y="2929003"/>
            <a:ext cx="1737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6C6B3"/>
              </a:buClr>
              <a:buSzPts val="1800"/>
              <a:buFont typeface="Fjalla One"/>
              <a:buNone/>
              <a:defRPr sz="1800">
                <a:solidFill>
                  <a:srgbClr val="D6C6B3"/>
                </a:solidFill>
                <a:latin typeface="Fjalla One"/>
                <a:ea typeface="Fjalla One"/>
                <a:cs typeface="Fjalla One"/>
                <a:sym typeface="Fjalla One"/>
              </a:defRPr>
            </a:lvl1pPr>
            <a:lvl2pPr lvl="1" algn="ctr" rtl="0">
              <a:spcBef>
                <a:spcPts val="1600"/>
              </a:spcBef>
              <a:spcAft>
                <a:spcPts val="0"/>
              </a:spcAft>
              <a:buClr>
                <a:srgbClr val="D6C6B3"/>
              </a:buClr>
              <a:buSzPts val="1400"/>
              <a:buNone/>
              <a:defRPr>
                <a:solidFill>
                  <a:srgbClr val="D6C6B3"/>
                </a:solidFill>
              </a:defRPr>
            </a:lvl2pPr>
            <a:lvl3pPr lvl="2" algn="ctr" rtl="0">
              <a:spcBef>
                <a:spcPts val="1600"/>
              </a:spcBef>
              <a:spcAft>
                <a:spcPts val="0"/>
              </a:spcAft>
              <a:buClr>
                <a:srgbClr val="D6C6B3"/>
              </a:buClr>
              <a:buSzPts val="1400"/>
              <a:buNone/>
              <a:defRPr>
                <a:solidFill>
                  <a:srgbClr val="D6C6B3"/>
                </a:solidFill>
              </a:defRPr>
            </a:lvl3pPr>
            <a:lvl4pPr lvl="3" algn="ctr" rtl="0">
              <a:spcBef>
                <a:spcPts val="1600"/>
              </a:spcBef>
              <a:spcAft>
                <a:spcPts val="0"/>
              </a:spcAft>
              <a:buClr>
                <a:srgbClr val="D6C6B3"/>
              </a:buClr>
              <a:buSzPts val="1400"/>
              <a:buNone/>
              <a:defRPr>
                <a:solidFill>
                  <a:srgbClr val="D6C6B3"/>
                </a:solidFill>
              </a:defRPr>
            </a:lvl4pPr>
            <a:lvl5pPr lvl="4" algn="ctr" rtl="0">
              <a:spcBef>
                <a:spcPts val="1600"/>
              </a:spcBef>
              <a:spcAft>
                <a:spcPts val="0"/>
              </a:spcAft>
              <a:buClr>
                <a:srgbClr val="D6C6B3"/>
              </a:buClr>
              <a:buSzPts val="1400"/>
              <a:buNone/>
              <a:defRPr>
                <a:solidFill>
                  <a:srgbClr val="D6C6B3"/>
                </a:solidFill>
              </a:defRPr>
            </a:lvl5pPr>
            <a:lvl6pPr lvl="5" algn="ctr" rtl="0">
              <a:spcBef>
                <a:spcPts val="1600"/>
              </a:spcBef>
              <a:spcAft>
                <a:spcPts val="0"/>
              </a:spcAft>
              <a:buClr>
                <a:srgbClr val="D6C6B3"/>
              </a:buClr>
              <a:buSzPts val="1400"/>
              <a:buNone/>
              <a:defRPr>
                <a:solidFill>
                  <a:srgbClr val="D6C6B3"/>
                </a:solidFill>
              </a:defRPr>
            </a:lvl6pPr>
            <a:lvl7pPr lvl="6" algn="ctr" rtl="0">
              <a:spcBef>
                <a:spcPts val="1600"/>
              </a:spcBef>
              <a:spcAft>
                <a:spcPts val="0"/>
              </a:spcAft>
              <a:buClr>
                <a:srgbClr val="D6C6B3"/>
              </a:buClr>
              <a:buSzPts val="1400"/>
              <a:buNone/>
              <a:defRPr>
                <a:solidFill>
                  <a:srgbClr val="D6C6B3"/>
                </a:solidFill>
              </a:defRPr>
            </a:lvl7pPr>
            <a:lvl8pPr lvl="7" algn="ctr" rtl="0">
              <a:spcBef>
                <a:spcPts val="1600"/>
              </a:spcBef>
              <a:spcAft>
                <a:spcPts val="0"/>
              </a:spcAft>
              <a:buClr>
                <a:srgbClr val="D6C6B3"/>
              </a:buClr>
              <a:buSzPts val="1400"/>
              <a:buNone/>
              <a:defRPr>
                <a:solidFill>
                  <a:srgbClr val="D6C6B3"/>
                </a:solidFill>
              </a:defRPr>
            </a:lvl8pPr>
            <a:lvl9pPr lvl="8" algn="ctr" rtl="0">
              <a:spcBef>
                <a:spcPts val="1600"/>
              </a:spcBef>
              <a:spcAft>
                <a:spcPts val="1600"/>
              </a:spcAft>
              <a:buClr>
                <a:srgbClr val="D6C6B3"/>
              </a:buClr>
              <a:buSzPts val="1400"/>
              <a:buNone/>
              <a:defRPr>
                <a:solidFill>
                  <a:srgbClr val="D6C6B3"/>
                </a:solidFill>
              </a:defRPr>
            </a:lvl9pPr>
          </a:lstStyle>
          <a:p>
            <a:endParaRPr/>
          </a:p>
        </p:txBody>
      </p:sp>
      <p:sp>
        <p:nvSpPr>
          <p:cNvPr id="308" name="Google Shape;308;p26"/>
          <p:cNvSpPr txBox="1">
            <a:spLocks noGrp="1"/>
          </p:cNvSpPr>
          <p:nvPr>
            <p:ph type="subTitle" idx="4"/>
          </p:nvPr>
        </p:nvSpPr>
        <p:spPr>
          <a:xfrm>
            <a:off x="3904738" y="3673429"/>
            <a:ext cx="2092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09" name="Google Shape;309;p26"/>
          <p:cNvSpPr txBox="1">
            <a:spLocks noGrp="1"/>
          </p:cNvSpPr>
          <p:nvPr>
            <p:ph type="subTitle" idx="5"/>
          </p:nvPr>
        </p:nvSpPr>
        <p:spPr>
          <a:xfrm>
            <a:off x="6455175" y="2929003"/>
            <a:ext cx="17373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800"/>
              <a:buFont typeface="Fjalla One"/>
              <a:buNone/>
              <a:defRPr sz="1800">
                <a:solidFill>
                  <a:schemeClr val="lt2"/>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310" name="Google Shape;310;p26"/>
          <p:cNvSpPr txBox="1">
            <a:spLocks noGrp="1"/>
          </p:cNvSpPr>
          <p:nvPr>
            <p:ph type="subTitle" idx="6"/>
          </p:nvPr>
        </p:nvSpPr>
        <p:spPr>
          <a:xfrm>
            <a:off x="6277725" y="3673429"/>
            <a:ext cx="2092200" cy="667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311" name="Google Shape;311;p26"/>
          <p:cNvGrpSpPr/>
          <p:nvPr/>
        </p:nvGrpSpPr>
        <p:grpSpPr>
          <a:xfrm>
            <a:off x="1711509" y="1710310"/>
            <a:ext cx="1820088" cy="1846901"/>
            <a:chOff x="951550" y="1648300"/>
            <a:chExt cx="1820088" cy="1846901"/>
          </a:xfrm>
        </p:grpSpPr>
        <p:sp>
          <p:nvSpPr>
            <p:cNvPr id="312" name="Google Shape;312;p26"/>
            <p:cNvSpPr/>
            <p:nvPr/>
          </p:nvSpPr>
          <p:spPr>
            <a:xfrm>
              <a:off x="1049770" y="3350956"/>
              <a:ext cx="1621353" cy="120286"/>
            </a:xfrm>
            <a:custGeom>
              <a:avLst/>
              <a:gdLst/>
              <a:ahLst/>
              <a:cxnLst/>
              <a:rect l="l" t="t" r="r" b="b"/>
              <a:pathLst>
                <a:path w="67005" h="4971" extrusionOk="0">
                  <a:moveTo>
                    <a:pt x="1" y="0"/>
                  </a:moveTo>
                  <a:lnTo>
                    <a:pt x="1" y="903"/>
                  </a:lnTo>
                  <a:cubicBezTo>
                    <a:pt x="1807" y="903"/>
                    <a:pt x="3252" y="2348"/>
                    <a:pt x="3252" y="4067"/>
                  </a:cubicBezTo>
                  <a:lnTo>
                    <a:pt x="3252" y="4970"/>
                  </a:lnTo>
                  <a:lnTo>
                    <a:pt x="63847" y="4970"/>
                  </a:lnTo>
                  <a:lnTo>
                    <a:pt x="63847" y="4067"/>
                  </a:lnTo>
                  <a:cubicBezTo>
                    <a:pt x="63847" y="2348"/>
                    <a:pt x="65292" y="903"/>
                    <a:pt x="67004" y="903"/>
                  </a:cubicBezTo>
                  <a:lnTo>
                    <a:pt x="67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1049770" y="3350956"/>
              <a:ext cx="810786" cy="120286"/>
            </a:xfrm>
            <a:custGeom>
              <a:avLst/>
              <a:gdLst/>
              <a:ahLst/>
              <a:cxnLst/>
              <a:rect l="l" t="t" r="r" b="b"/>
              <a:pathLst>
                <a:path w="33507" h="4971" extrusionOk="0">
                  <a:moveTo>
                    <a:pt x="1" y="0"/>
                  </a:moveTo>
                  <a:lnTo>
                    <a:pt x="1" y="903"/>
                  </a:lnTo>
                  <a:cubicBezTo>
                    <a:pt x="1807" y="903"/>
                    <a:pt x="3252" y="2348"/>
                    <a:pt x="3252" y="4067"/>
                  </a:cubicBezTo>
                  <a:lnTo>
                    <a:pt x="3252" y="4970"/>
                  </a:lnTo>
                  <a:lnTo>
                    <a:pt x="33506" y="4970"/>
                  </a:lnTo>
                  <a:lnTo>
                    <a:pt x="33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951550" y="3329105"/>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1128439" y="3449371"/>
              <a:ext cx="1466296" cy="45830"/>
            </a:xfrm>
            <a:custGeom>
              <a:avLst/>
              <a:gdLst/>
              <a:ahLst/>
              <a:cxnLst/>
              <a:rect l="l" t="t" r="r" b="b"/>
              <a:pathLst>
                <a:path w="60597" h="1894" extrusionOk="0">
                  <a:moveTo>
                    <a:pt x="1" y="0"/>
                  </a:moveTo>
                  <a:lnTo>
                    <a:pt x="1" y="1893"/>
                  </a:lnTo>
                  <a:lnTo>
                    <a:pt x="60596" y="1893"/>
                  </a:lnTo>
                  <a:lnTo>
                    <a:pt x="605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1740289" y="1648300"/>
              <a:ext cx="242653" cy="310285"/>
            </a:xfrm>
            <a:custGeom>
              <a:avLst/>
              <a:gdLst/>
              <a:ahLst/>
              <a:cxnLst/>
              <a:rect l="l" t="t" r="r" b="b"/>
              <a:pathLst>
                <a:path w="10028" h="12823" extrusionOk="0">
                  <a:moveTo>
                    <a:pt x="0" y="0"/>
                  </a:moveTo>
                  <a:lnTo>
                    <a:pt x="3612" y="12823"/>
                  </a:lnTo>
                  <a:lnTo>
                    <a:pt x="6415" y="12823"/>
                  </a:lnTo>
                  <a:lnTo>
                    <a:pt x="100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995252" y="1914868"/>
              <a:ext cx="1732686" cy="865327"/>
            </a:xfrm>
            <a:custGeom>
              <a:avLst/>
              <a:gdLst/>
              <a:ahLst/>
              <a:cxnLst/>
              <a:rect l="l" t="t" r="r" b="b"/>
              <a:pathLst>
                <a:path w="71606" h="35761" extrusionOk="0">
                  <a:moveTo>
                    <a:pt x="35759" y="1"/>
                  </a:moveTo>
                  <a:cubicBezTo>
                    <a:pt x="16074" y="1"/>
                    <a:pt x="0" y="15988"/>
                    <a:pt x="0" y="35760"/>
                  </a:cubicBezTo>
                  <a:lnTo>
                    <a:pt x="71605" y="35760"/>
                  </a:lnTo>
                  <a:cubicBezTo>
                    <a:pt x="71605" y="15988"/>
                    <a:pt x="55532" y="1"/>
                    <a:pt x="35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995252" y="1914868"/>
              <a:ext cx="865303" cy="865327"/>
            </a:xfrm>
            <a:custGeom>
              <a:avLst/>
              <a:gdLst/>
              <a:ahLst/>
              <a:cxnLst/>
              <a:rect l="l" t="t" r="r" b="b"/>
              <a:pathLst>
                <a:path w="35760" h="35761" extrusionOk="0">
                  <a:moveTo>
                    <a:pt x="35759" y="1"/>
                  </a:moveTo>
                  <a:cubicBezTo>
                    <a:pt x="16074" y="1"/>
                    <a:pt x="0" y="15988"/>
                    <a:pt x="0" y="35760"/>
                  </a:cubicBezTo>
                  <a:lnTo>
                    <a:pt x="35759" y="35760"/>
                  </a:lnTo>
                  <a:lnTo>
                    <a:pt x="35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951550" y="2758349"/>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26"/>
          <p:cNvGrpSpPr/>
          <p:nvPr/>
        </p:nvGrpSpPr>
        <p:grpSpPr>
          <a:xfrm>
            <a:off x="4040794" y="1710310"/>
            <a:ext cx="1820088" cy="1846901"/>
            <a:chOff x="3661962" y="1648300"/>
            <a:chExt cx="1820088" cy="1846901"/>
          </a:xfrm>
        </p:grpSpPr>
        <p:sp>
          <p:nvSpPr>
            <p:cNvPr id="321" name="Google Shape;321;p26"/>
            <p:cNvSpPr/>
            <p:nvPr/>
          </p:nvSpPr>
          <p:spPr>
            <a:xfrm>
              <a:off x="3760183" y="3350956"/>
              <a:ext cx="1621353" cy="120286"/>
            </a:xfrm>
            <a:custGeom>
              <a:avLst/>
              <a:gdLst/>
              <a:ahLst/>
              <a:cxnLst/>
              <a:rect l="l" t="t" r="r" b="b"/>
              <a:pathLst>
                <a:path w="67005" h="4971" extrusionOk="0">
                  <a:moveTo>
                    <a:pt x="1" y="0"/>
                  </a:moveTo>
                  <a:lnTo>
                    <a:pt x="1" y="903"/>
                  </a:lnTo>
                  <a:cubicBezTo>
                    <a:pt x="1807" y="903"/>
                    <a:pt x="3252" y="2348"/>
                    <a:pt x="3252" y="4067"/>
                  </a:cubicBezTo>
                  <a:lnTo>
                    <a:pt x="3252" y="4970"/>
                  </a:lnTo>
                  <a:lnTo>
                    <a:pt x="63847" y="4970"/>
                  </a:lnTo>
                  <a:lnTo>
                    <a:pt x="63847" y="4067"/>
                  </a:lnTo>
                  <a:cubicBezTo>
                    <a:pt x="63847" y="2348"/>
                    <a:pt x="65292" y="903"/>
                    <a:pt x="67004" y="903"/>
                  </a:cubicBezTo>
                  <a:lnTo>
                    <a:pt x="67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3760183" y="3350956"/>
              <a:ext cx="810786" cy="120286"/>
            </a:xfrm>
            <a:custGeom>
              <a:avLst/>
              <a:gdLst/>
              <a:ahLst/>
              <a:cxnLst/>
              <a:rect l="l" t="t" r="r" b="b"/>
              <a:pathLst>
                <a:path w="33507" h="4971" extrusionOk="0">
                  <a:moveTo>
                    <a:pt x="1" y="0"/>
                  </a:moveTo>
                  <a:lnTo>
                    <a:pt x="1" y="903"/>
                  </a:lnTo>
                  <a:cubicBezTo>
                    <a:pt x="1807" y="903"/>
                    <a:pt x="3252" y="2348"/>
                    <a:pt x="3252" y="4067"/>
                  </a:cubicBezTo>
                  <a:lnTo>
                    <a:pt x="3252" y="4970"/>
                  </a:lnTo>
                  <a:lnTo>
                    <a:pt x="33506" y="4970"/>
                  </a:lnTo>
                  <a:lnTo>
                    <a:pt x="33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3661962" y="3329105"/>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3838851" y="3449371"/>
              <a:ext cx="1466296" cy="45830"/>
            </a:xfrm>
            <a:custGeom>
              <a:avLst/>
              <a:gdLst/>
              <a:ahLst/>
              <a:cxnLst/>
              <a:rect l="l" t="t" r="r" b="b"/>
              <a:pathLst>
                <a:path w="60597" h="1894" extrusionOk="0">
                  <a:moveTo>
                    <a:pt x="1" y="0"/>
                  </a:moveTo>
                  <a:lnTo>
                    <a:pt x="1" y="1893"/>
                  </a:lnTo>
                  <a:lnTo>
                    <a:pt x="60596" y="1893"/>
                  </a:lnTo>
                  <a:lnTo>
                    <a:pt x="605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4450702" y="1648300"/>
              <a:ext cx="242653" cy="310285"/>
            </a:xfrm>
            <a:custGeom>
              <a:avLst/>
              <a:gdLst/>
              <a:ahLst/>
              <a:cxnLst/>
              <a:rect l="l" t="t" r="r" b="b"/>
              <a:pathLst>
                <a:path w="10028" h="12823" extrusionOk="0">
                  <a:moveTo>
                    <a:pt x="0" y="0"/>
                  </a:moveTo>
                  <a:lnTo>
                    <a:pt x="3612" y="12823"/>
                  </a:lnTo>
                  <a:lnTo>
                    <a:pt x="6415" y="12823"/>
                  </a:lnTo>
                  <a:lnTo>
                    <a:pt x="10027" y="0"/>
                  </a:lnTo>
                  <a:close/>
                </a:path>
              </a:pathLst>
            </a:custGeom>
            <a:solidFill>
              <a:srgbClr val="D6C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3705664" y="1914868"/>
              <a:ext cx="1732686" cy="865327"/>
            </a:xfrm>
            <a:custGeom>
              <a:avLst/>
              <a:gdLst/>
              <a:ahLst/>
              <a:cxnLst/>
              <a:rect l="l" t="t" r="r" b="b"/>
              <a:pathLst>
                <a:path w="71606" h="35761" extrusionOk="0">
                  <a:moveTo>
                    <a:pt x="35759" y="1"/>
                  </a:moveTo>
                  <a:cubicBezTo>
                    <a:pt x="16074" y="1"/>
                    <a:pt x="0" y="15988"/>
                    <a:pt x="0" y="35760"/>
                  </a:cubicBezTo>
                  <a:lnTo>
                    <a:pt x="71605" y="35760"/>
                  </a:lnTo>
                  <a:cubicBezTo>
                    <a:pt x="71605" y="15988"/>
                    <a:pt x="55532" y="1"/>
                    <a:pt x="35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3705664" y="1914868"/>
              <a:ext cx="865303" cy="865327"/>
            </a:xfrm>
            <a:custGeom>
              <a:avLst/>
              <a:gdLst/>
              <a:ahLst/>
              <a:cxnLst/>
              <a:rect l="l" t="t" r="r" b="b"/>
              <a:pathLst>
                <a:path w="35760" h="35761" extrusionOk="0">
                  <a:moveTo>
                    <a:pt x="35759" y="1"/>
                  </a:moveTo>
                  <a:cubicBezTo>
                    <a:pt x="16074" y="1"/>
                    <a:pt x="0" y="15988"/>
                    <a:pt x="0" y="35760"/>
                  </a:cubicBezTo>
                  <a:lnTo>
                    <a:pt x="35759" y="35760"/>
                  </a:lnTo>
                  <a:lnTo>
                    <a:pt x="35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3661962" y="2758349"/>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26"/>
          <p:cNvGrpSpPr/>
          <p:nvPr/>
        </p:nvGrpSpPr>
        <p:grpSpPr>
          <a:xfrm>
            <a:off x="6413781" y="1710310"/>
            <a:ext cx="1820088" cy="1846901"/>
            <a:chOff x="6259237" y="1648300"/>
            <a:chExt cx="1820088" cy="1846901"/>
          </a:xfrm>
        </p:grpSpPr>
        <p:sp>
          <p:nvSpPr>
            <p:cNvPr id="330" name="Google Shape;330;p26"/>
            <p:cNvSpPr/>
            <p:nvPr/>
          </p:nvSpPr>
          <p:spPr>
            <a:xfrm>
              <a:off x="6357458" y="3350956"/>
              <a:ext cx="1621353" cy="120286"/>
            </a:xfrm>
            <a:custGeom>
              <a:avLst/>
              <a:gdLst/>
              <a:ahLst/>
              <a:cxnLst/>
              <a:rect l="l" t="t" r="r" b="b"/>
              <a:pathLst>
                <a:path w="67005" h="4971" extrusionOk="0">
                  <a:moveTo>
                    <a:pt x="1" y="0"/>
                  </a:moveTo>
                  <a:lnTo>
                    <a:pt x="1" y="903"/>
                  </a:lnTo>
                  <a:cubicBezTo>
                    <a:pt x="1807" y="903"/>
                    <a:pt x="3252" y="2348"/>
                    <a:pt x="3252" y="4067"/>
                  </a:cubicBezTo>
                  <a:lnTo>
                    <a:pt x="3252" y="4970"/>
                  </a:lnTo>
                  <a:lnTo>
                    <a:pt x="63847" y="4970"/>
                  </a:lnTo>
                  <a:lnTo>
                    <a:pt x="63847" y="4067"/>
                  </a:lnTo>
                  <a:cubicBezTo>
                    <a:pt x="63847" y="2348"/>
                    <a:pt x="65292" y="903"/>
                    <a:pt x="67004" y="903"/>
                  </a:cubicBezTo>
                  <a:lnTo>
                    <a:pt x="670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6357458" y="3350956"/>
              <a:ext cx="810786" cy="120286"/>
            </a:xfrm>
            <a:custGeom>
              <a:avLst/>
              <a:gdLst/>
              <a:ahLst/>
              <a:cxnLst/>
              <a:rect l="l" t="t" r="r" b="b"/>
              <a:pathLst>
                <a:path w="33507" h="4971" extrusionOk="0">
                  <a:moveTo>
                    <a:pt x="1" y="0"/>
                  </a:moveTo>
                  <a:lnTo>
                    <a:pt x="1" y="903"/>
                  </a:lnTo>
                  <a:cubicBezTo>
                    <a:pt x="1807" y="903"/>
                    <a:pt x="3252" y="2348"/>
                    <a:pt x="3252" y="4067"/>
                  </a:cubicBezTo>
                  <a:lnTo>
                    <a:pt x="3252" y="4970"/>
                  </a:lnTo>
                  <a:lnTo>
                    <a:pt x="33506" y="4970"/>
                  </a:lnTo>
                  <a:lnTo>
                    <a:pt x="335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6259237" y="3329105"/>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6436126" y="3449371"/>
              <a:ext cx="1466296" cy="45830"/>
            </a:xfrm>
            <a:custGeom>
              <a:avLst/>
              <a:gdLst/>
              <a:ahLst/>
              <a:cxnLst/>
              <a:rect l="l" t="t" r="r" b="b"/>
              <a:pathLst>
                <a:path w="60597" h="1894" extrusionOk="0">
                  <a:moveTo>
                    <a:pt x="1" y="0"/>
                  </a:moveTo>
                  <a:lnTo>
                    <a:pt x="1" y="1893"/>
                  </a:lnTo>
                  <a:lnTo>
                    <a:pt x="60596" y="1893"/>
                  </a:lnTo>
                  <a:lnTo>
                    <a:pt x="605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7047977" y="1648300"/>
              <a:ext cx="242653" cy="310285"/>
            </a:xfrm>
            <a:custGeom>
              <a:avLst/>
              <a:gdLst/>
              <a:ahLst/>
              <a:cxnLst/>
              <a:rect l="l" t="t" r="r" b="b"/>
              <a:pathLst>
                <a:path w="10028" h="12823" extrusionOk="0">
                  <a:moveTo>
                    <a:pt x="0" y="0"/>
                  </a:moveTo>
                  <a:lnTo>
                    <a:pt x="3612" y="12823"/>
                  </a:lnTo>
                  <a:lnTo>
                    <a:pt x="6415" y="12823"/>
                  </a:lnTo>
                  <a:lnTo>
                    <a:pt x="100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6302939" y="1914868"/>
              <a:ext cx="1732686" cy="865327"/>
            </a:xfrm>
            <a:custGeom>
              <a:avLst/>
              <a:gdLst/>
              <a:ahLst/>
              <a:cxnLst/>
              <a:rect l="l" t="t" r="r" b="b"/>
              <a:pathLst>
                <a:path w="71606" h="35761" extrusionOk="0">
                  <a:moveTo>
                    <a:pt x="35759" y="1"/>
                  </a:moveTo>
                  <a:cubicBezTo>
                    <a:pt x="16074" y="1"/>
                    <a:pt x="0" y="15988"/>
                    <a:pt x="0" y="35760"/>
                  </a:cubicBezTo>
                  <a:lnTo>
                    <a:pt x="71605" y="35760"/>
                  </a:lnTo>
                  <a:cubicBezTo>
                    <a:pt x="71605" y="15988"/>
                    <a:pt x="55532" y="1"/>
                    <a:pt x="35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6302939" y="1914868"/>
              <a:ext cx="865303" cy="865327"/>
            </a:xfrm>
            <a:custGeom>
              <a:avLst/>
              <a:gdLst/>
              <a:ahLst/>
              <a:cxnLst/>
              <a:rect l="l" t="t" r="r" b="b"/>
              <a:pathLst>
                <a:path w="35760" h="35761" extrusionOk="0">
                  <a:moveTo>
                    <a:pt x="35759" y="1"/>
                  </a:moveTo>
                  <a:cubicBezTo>
                    <a:pt x="16074" y="1"/>
                    <a:pt x="0" y="15988"/>
                    <a:pt x="0" y="35760"/>
                  </a:cubicBezTo>
                  <a:lnTo>
                    <a:pt x="35759" y="35760"/>
                  </a:lnTo>
                  <a:lnTo>
                    <a:pt x="357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6259237" y="2758349"/>
              <a:ext cx="1820088" cy="43725"/>
            </a:xfrm>
            <a:custGeom>
              <a:avLst/>
              <a:gdLst/>
              <a:ahLst/>
              <a:cxnLst/>
              <a:rect l="l" t="t" r="r" b="b"/>
              <a:pathLst>
                <a:path w="75218" h="1807" extrusionOk="0">
                  <a:moveTo>
                    <a:pt x="0" y="0"/>
                  </a:moveTo>
                  <a:lnTo>
                    <a:pt x="0" y="1806"/>
                  </a:lnTo>
                  <a:lnTo>
                    <a:pt x="75217" y="1806"/>
                  </a:lnTo>
                  <a:lnTo>
                    <a:pt x="7521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360"/>
        <p:cNvGrpSpPr/>
        <p:nvPr/>
      </p:nvGrpSpPr>
      <p:grpSpPr>
        <a:xfrm>
          <a:off x="0" y="0"/>
          <a:ext cx="0" cy="0"/>
          <a:chOff x="0" y="0"/>
          <a:chExt cx="0" cy="0"/>
        </a:xfrm>
      </p:grpSpPr>
      <p:sp>
        <p:nvSpPr>
          <p:cNvPr id="361" name="Google Shape;361;p28"/>
          <p:cNvSpPr/>
          <p:nvPr/>
        </p:nvSpPr>
        <p:spPr>
          <a:xfrm rot="10800000" flipH="1">
            <a:off x="8096376" y="34955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62" name="Google Shape;362;p28"/>
          <p:cNvSpPr/>
          <p:nvPr/>
        </p:nvSpPr>
        <p:spPr>
          <a:xfrm rot="10800000" flipH="1">
            <a:off x="8392493" y="-19919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63" name="Google Shape;363;p28"/>
          <p:cNvSpPr/>
          <p:nvPr/>
        </p:nvSpPr>
        <p:spPr>
          <a:xfrm rot="10800000" flipH="1">
            <a:off x="8843185" y="32355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64" name="Google Shape;364;p28"/>
          <p:cNvSpPr/>
          <p:nvPr/>
        </p:nvSpPr>
        <p:spPr>
          <a:xfrm rot="10800000" flipH="1">
            <a:off x="8877208" y="-1995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65" name="Google Shape;365;p28"/>
          <p:cNvSpPr txBox="1">
            <a:spLocks noGrp="1"/>
          </p:cNvSpPr>
          <p:nvPr>
            <p:ph type="title"/>
          </p:nvPr>
        </p:nvSpPr>
        <p:spPr>
          <a:xfrm>
            <a:off x="734550" y="539500"/>
            <a:ext cx="7717500" cy="79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APTION_ONLY_1_1">
    <p:spTree>
      <p:nvGrpSpPr>
        <p:cNvPr id="1" name="Shape 366"/>
        <p:cNvGrpSpPr/>
        <p:nvPr/>
      </p:nvGrpSpPr>
      <p:grpSpPr>
        <a:xfrm>
          <a:off x="0" y="0"/>
          <a:ext cx="0" cy="0"/>
          <a:chOff x="0" y="0"/>
          <a:chExt cx="0" cy="0"/>
        </a:xfrm>
      </p:grpSpPr>
      <p:sp>
        <p:nvSpPr>
          <p:cNvPr id="367" name="Google Shape;367;p29"/>
          <p:cNvSpPr txBox="1">
            <a:spLocks noGrp="1"/>
          </p:cNvSpPr>
          <p:nvPr>
            <p:ph type="title"/>
          </p:nvPr>
        </p:nvSpPr>
        <p:spPr>
          <a:xfrm>
            <a:off x="713225" y="539500"/>
            <a:ext cx="7717500" cy="79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2">
  <p:cSld name="CUSTOM_11_1">
    <p:spTree>
      <p:nvGrpSpPr>
        <p:cNvPr id="1" name="Shape 368"/>
        <p:cNvGrpSpPr/>
        <p:nvPr/>
      </p:nvGrpSpPr>
      <p:grpSpPr>
        <a:xfrm>
          <a:off x="0" y="0"/>
          <a:ext cx="0" cy="0"/>
          <a:chOff x="0" y="0"/>
          <a:chExt cx="0" cy="0"/>
        </a:xfrm>
      </p:grpSpPr>
      <p:sp>
        <p:nvSpPr>
          <p:cNvPr id="369" name="Google Shape;369;p30"/>
          <p:cNvSpPr/>
          <p:nvPr/>
        </p:nvSpPr>
        <p:spPr>
          <a:xfrm>
            <a:off x="5235700" y="1277400"/>
            <a:ext cx="5676900" cy="5678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0"/>
          <p:cNvSpPr txBox="1">
            <a:spLocks noGrp="1"/>
          </p:cNvSpPr>
          <p:nvPr>
            <p:ph type="title"/>
          </p:nvPr>
        </p:nvSpPr>
        <p:spPr>
          <a:xfrm>
            <a:off x="713225" y="854775"/>
            <a:ext cx="5838300" cy="229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4000"/>
              <a:buNone/>
              <a:defRPr sz="4000">
                <a:solidFill>
                  <a:schemeClr val="accent2"/>
                </a:solidFill>
              </a:defRPr>
            </a:lvl1pPr>
            <a:lvl2pPr lvl="1"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9pPr>
          </a:lstStyle>
          <a:p>
            <a:endParaRPr/>
          </a:p>
        </p:txBody>
      </p:sp>
      <p:sp>
        <p:nvSpPr>
          <p:cNvPr id="371" name="Google Shape;371;p30"/>
          <p:cNvSpPr txBox="1">
            <a:spLocks noGrp="1"/>
          </p:cNvSpPr>
          <p:nvPr>
            <p:ph type="subTitle" idx="1"/>
          </p:nvPr>
        </p:nvSpPr>
        <p:spPr>
          <a:xfrm>
            <a:off x="713225" y="2571750"/>
            <a:ext cx="2686500" cy="11439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372"/>
        <p:cNvGrpSpPr/>
        <p:nvPr/>
      </p:nvGrpSpPr>
      <p:grpSpPr>
        <a:xfrm>
          <a:off x="0" y="0"/>
          <a:ext cx="0" cy="0"/>
          <a:chOff x="0" y="0"/>
          <a:chExt cx="0" cy="0"/>
        </a:xfrm>
      </p:grpSpPr>
      <p:sp>
        <p:nvSpPr>
          <p:cNvPr id="373" name="Google Shape;373;p31"/>
          <p:cNvSpPr/>
          <p:nvPr/>
        </p:nvSpPr>
        <p:spPr>
          <a:xfrm rot="10800000" flipH="1">
            <a:off x="8690785" y="3387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74" name="Google Shape;374;p31"/>
          <p:cNvSpPr/>
          <p:nvPr/>
        </p:nvSpPr>
        <p:spPr>
          <a:xfrm>
            <a:off x="-215893" y="3651609"/>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1"/>
          <p:cNvSpPr txBox="1">
            <a:spLocks noGrp="1"/>
          </p:cNvSpPr>
          <p:nvPr>
            <p:ph type="title" hasCustomPrompt="1"/>
          </p:nvPr>
        </p:nvSpPr>
        <p:spPr>
          <a:xfrm>
            <a:off x="857700" y="699200"/>
            <a:ext cx="26217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76" name="Google Shape;376;p31"/>
          <p:cNvSpPr txBox="1">
            <a:spLocks noGrp="1"/>
          </p:cNvSpPr>
          <p:nvPr>
            <p:ph type="subTitle" idx="1"/>
          </p:nvPr>
        </p:nvSpPr>
        <p:spPr>
          <a:xfrm>
            <a:off x="1076175" y="1776071"/>
            <a:ext cx="21849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77" name="Google Shape;377;p31"/>
          <p:cNvSpPr txBox="1">
            <a:spLocks noGrp="1"/>
          </p:cNvSpPr>
          <p:nvPr>
            <p:ph type="title" idx="2" hasCustomPrompt="1"/>
          </p:nvPr>
        </p:nvSpPr>
        <p:spPr>
          <a:xfrm>
            <a:off x="3261150" y="1447725"/>
            <a:ext cx="26217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78" name="Google Shape;378;p31"/>
          <p:cNvSpPr txBox="1">
            <a:spLocks noGrp="1"/>
          </p:cNvSpPr>
          <p:nvPr>
            <p:ph type="subTitle" idx="3"/>
          </p:nvPr>
        </p:nvSpPr>
        <p:spPr>
          <a:xfrm>
            <a:off x="3479550" y="2524600"/>
            <a:ext cx="21849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79" name="Google Shape;379;p31"/>
          <p:cNvSpPr txBox="1">
            <a:spLocks noGrp="1"/>
          </p:cNvSpPr>
          <p:nvPr>
            <p:ph type="title" idx="4" hasCustomPrompt="1"/>
          </p:nvPr>
        </p:nvSpPr>
        <p:spPr>
          <a:xfrm>
            <a:off x="5664625" y="2355950"/>
            <a:ext cx="2621700" cy="10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380" name="Google Shape;380;p31"/>
          <p:cNvSpPr txBox="1">
            <a:spLocks noGrp="1"/>
          </p:cNvSpPr>
          <p:nvPr>
            <p:ph type="subTitle" idx="5"/>
          </p:nvPr>
        </p:nvSpPr>
        <p:spPr>
          <a:xfrm>
            <a:off x="5882925" y="3432825"/>
            <a:ext cx="21849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381" name="Google Shape;381;p31"/>
          <p:cNvGrpSpPr/>
          <p:nvPr/>
        </p:nvGrpSpPr>
        <p:grpSpPr>
          <a:xfrm flipH="1">
            <a:off x="8002500" y="-2513424"/>
            <a:ext cx="1192696" cy="8789674"/>
            <a:chOff x="-135600" y="-3411474"/>
            <a:chExt cx="1192696" cy="8789674"/>
          </a:xfrm>
        </p:grpSpPr>
        <p:sp>
          <p:nvSpPr>
            <p:cNvPr id="382" name="Google Shape;382;p31"/>
            <p:cNvSpPr/>
            <p:nvPr/>
          </p:nvSpPr>
          <p:spPr>
            <a:xfrm>
              <a:off x="222919"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1"/>
            <p:cNvSpPr/>
            <p:nvPr/>
          </p:nvSpPr>
          <p:spPr>
            <a:xfrm flipH="1">
              <a:off x="-13560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1"/>
            <p:cNvSpPr/>
            <p:nvPr/>
          </p:nvSpPr>
          <p:spPr>
            <a:xfrm flipH="1">
              <a:off x="-118589"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3">
  <p:cSld name="SECTION_TITLE_AND_DESCRIPTION_1">
    <p:spTree>
      <p:nvGrpSpPr>
        <p:cNvPr id="1" name="Shape 385"/>
        <p:cNvGrpSpPr/>
        <p:nvPr/>
      </p:nvGrpSpPr>
      <p:grpSpPr>
        <a:xfrm>
          <a:off x="0" y="0"/>
          <a:ext cx="0" cy="0"/>
          <a:chOff x="0" y="0"/>
          <a:chExt cx="0" cy="0"/>
        </a:xfrm>
      </p:grpSpPr>
      <p:sp>
        <p:nvSpPr>
          <p:cNvPr id="386" name="Google Shape;386;p32"/>
          <p:cNvSpPr/>
          <p:nvPr/>
        </p:nvSpPr>
        <p:spPr>
          <a:xfrm>
            <a:off x="-3536524" y="7895082"/>
            <a:ext cx="9447" cy="207652"/>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2"/>
          <p:cNvSpPr txBox="1">
            <a:spLocks noGrp="1"/>
          </p:cNvSpPr>
          <p:nvPr>
            <p:ph type="title"/>
          </p:nvPr>
        </p:nvSpPr>
        <p:spPr>
          <a:xfrm>
            <a:off x="3256500" y="1396750"/>
            <a:ext cx="4207200" cy="640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5500"/>
              <a:buNone/>
              <a:defRPr sz="5500"/>
            </a:lvl1pPr>
            <a:lvl2pPr lvl="1" algn="r" rtl="0">
              <a:spcBef>
                <a:spcPts val="0"/>
              </a:spcBef>
              <a:spcAft>
                <a:spcPts val="0"/>
              </a:spcAft>
              <a:buSzPts val="4000"/>
              <a:buNone/>
              <a:defRPr sz="4000"/>
            </a:lvl2pPr>
            <a:lvl3pPr lvl="2" algn="r" rtl="0">
              <a:spcBef>
                <a:spcPts val="0"/>
              </a:spcBef>
              <a:spcAft>
                <a:spcPts val="0"/>
              </a:spcAft>
              <a:buSzPts val="4000"/>
              <a:buNone/>
              <a:defRPr sz="4000"/>
            </a:lvl3pPr>
            <a:lvl4pPr lvl="3" algn="r" rtl="0">
              <a:spcBef>
                <a:spcPts val="0"/>
              </a:spcBef>
              <a:spcAft>
                <a:spcPts val="0"/>
              </a:spcAft>
              <a:buSzPts val="4000"/>
              <a:buNone/>
              <a:defRPr sz="4000"/>
            </a:lvl4pPr>
            <a:lvl5pPr lvl="4" algn="r" rtl="0">
              <a:spcBef>
                <a:spcPts val="0"/>
              </a:spcBef>
              <a:spcAft>
                <a:spcPts val="0"/>
              </a:spcAft>
              <a:buSzPts val="4000"/>
              <a:buNone/>
              <a:defRPr sz="4000"/>
            </a:lvl5pPr>
            <a:lvl6pPr lvl="5" algn="r" rtl="0">
              <a:spcBef>
                <a:spcPts val="0"/>
              </a:spcBef>
              <a:spcAft>
                <a:spcPts val="0"/>
              </a:spcAft>
              <a:buSzPts val="4000"/>
              <a:buNone/>
              <a:defRPr sz="4000"/>
            </a:lvl6pPr>
            <a:lvl7pPr lvl="6" algn="r" rtl="0">
              <a:spcBef>
                <a:spcPts val="0"/>
              </a:spcBef>
              <a:spcAft>
                <a:spcPts val="0"/>
              </a:spcAft>
              <a:buSzPts val="4000"/>
              <a:buNone/>
              <a:defRPr sz="4000"/>
            </a:lvl7pPr>
            <a:lvl8pPr lvl="7" algn="r" rtl="0">
              <a:spcBef>
                <a:spcPts val="0"/>
              </a:spcBef>
              <a:spcAft>
                <a:spcPts val="0"/>
              </a:spcAft>
              <a:buSzPts val="4000"/>
              <a:buNone/>
              <a:defRPr sz="4000"/>
            </a:lvl8pPr>
            <a:lvl9pPr lvl="8" algn="r" rtl="0">
              <a:spcBef>
                <a:spcPts val="0"/>
              </a:spcBef>
              <a:spcAft>
                <a:spcPts val="0"/>
              </a:spcAft>
              <a:buSzPts val="4000"/>
              <a:buNone/>
              <a:defRPr sz="4000"/>
            </a:lvl9pPr>
          </a:lstStyle>
          <a:p>
            <a:endParaRPr/>
          </a:p>
        </p:txBody>
      </p:sp>
      <p:sp>
        <p:nvSpPr>
          <p:cNvPr id="388" name="Google Shape;388;p32"/>
          <p:cNvSpPr txBox="1">
            <a:spLocks noGrp="1"/>
          </p:cNvSpPr>
          <p:nvPr>
            <p:ph type="subTitle" idx="1"/>
          </p:nvPr>
        </p:nvSpPr>
        <p:spPr>
          <a:xfrm>
            <a:off x="4361800" y="2571750"/>
            <a:ext cx="3101700" cy="16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389" name="Google Shape;389;p32"/>
          <p:cNvSpPr/>
          <p:nvPr/>
        </p:nvSpPr>
        <p:spPr>
          <a:xfrm rot="10800000" flipH="1">
            <a:off x="7920420" y="2821151"/>
            <a:ext cx="712556" cy="4684838"/>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2"/>
          <p:cNvSpPr/>
          <p:nvPr/>
        </p:nvSpPr>
        <p:spPr>
          <a:xfrm rot="10800000" flipH="1">
            <a:off x="8052076" y="-1507214"/>
            <a:ext cx="712573" cy="3927839"/>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2"/>
          <p:cNvSpPr/>
          <p:nvPr/>
        </p:nvSpPr>
        <p:spPr>
          <a:xfrm rot="10800000" flipH="1">
            <a:off x="8621208" y="3810027"/>
            <a:ext cx="940393" cy="4225095"/>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92" name="Google Shape;392;p32"/>
          <p:cNvSpPr/>
          <p:nvPr/>
        </p:nvSpPr>
        <p:spPr>
          <a:xfrm rot="10800000" flipH="1">
            <a:off x="8950854" y="-2298866"/>
            <a:ext cx="610750" cy="5765537"/>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93" name="Google Shape;393;p32"/>
          <p:cNvSpPr/>
          <p:nvPr/>
        </p:nvSpPr>
        <p:spPr>
          <a:xfrm rot="10800000" flipH="1">
            <a:off x="9452577" y="3520602"/>
            <a:ext cx="961234" cy="431670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394" name="Google Shape;394;p32"/>
          <p:cNvSpPr/>
          <p:nvPr/>
        </p:nvSpPr>
        <p:spPr>
          <a:xfrm rot="10800000" flipH="1">
            <a:off x="9490452" y="-303469"/>
            <a:ext cx="885502" cy="3382766"/>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1">
  <p:cSld name="CUSTOM_1_1">
    <p:spTree>
      <p:nvGrpSpPr>
        <p:cNvPr id="1" name="Shape 395"/>
        <p:cNvGrpSpPr/>
        <p:nvPr/>
      </p:nvGrpSpPr>
      <p:grpSpPr>
        <a:xfrm>
          <a:off x="0" y="0"/>
          <a:ext cx="0" cy="0"/>
          <a:chOff x="0" y="0"/>
          <a:chExt cx="0" cy="0"/>
        </a:xfrm>
      </p:grpSpPr>
      <p:sp>
        <p:nvSpPr>
          <p:cNvPr id="396" name="Google Shape;396;p33"/>
          <p:cNvSpPr/>
          <p:nvPr/>
        </p:nvSpPr>
        <p:spPr>
          <a:xfrm rot="-8100000">
            <a:off x="1927728" y="-488787"/>
            <a:ext cx="6206820" cy="6130630"/>
          </a:xfrm>
          <a:custGeom>
            <a:avLst/>
            <a:gdLst/>
            <a:ahLst/>
            <a:cxnLst/>
            <a:rect l="l" t="t" r="r" b="b"/>
            <a:pathLst>
              <a:path w="19959" h="19714" extrusionOk="0">
                <a:moveTo>
                  <a:pt x="17006" y="2098"/>
                </a:moveTo>
                <a:cubicBezTo>
                  <a:pt x="17352" y="2098"/>
                  <a:pt x="17596" y="2383"/>
                  <a:pt x="17617" y="2729"/>
                </a:cubicBezTo>
                <a:cubicBezTo>
                  <a:pt x="17637" y="3055"/>
                  <a:pt x="17332" y="3340"/>
                  <a:pt x="17006" y="3340"/>
                </a:cubicBezTo>
                <a:cubicBezTo>
                  <a:pt x="16660" y="3340"/>
                  <a:pt x="16395" y="3055"/>
                  <a:pt x="16395" y="2729"/>
                </a:cubicBezTo>
                <a:cubicBezTo>
                  <a:pt x="16374" y="2383"/>
                  <a:pt x="16680" y="2098"/>
                  <a:pt x="17006" y="2098"/>
                </a:cubicBezTo>
                <a:close/>
                <a:moveTo>
                  <a:pt x="17258" y="0"/>
                </a:moveTo>
                <a:cubicBezTo>
                  <a:pt x="16624" y="0"/>
                  <a:pt x="15987" y="244"/>
                  <a:pt x="15499" y="733"/>
                </a:cubicBezTo>
                <a:lnTo>
                  <a:pt x="13747" y="2485"/>
                </a:lnTo>
                <a:cubicBezTo>
                  <a:pt x="13584" y="2648"/>
                  <a:pt x="13381" y="2729"/>
                  <a:pt x="13177" y="2729"/>
                </a:cubicBezTo>
                <a:cubicBezTo>
                  <a:pt x="12953" y="2729"/>
                  <a:pt x="12749" y="2648"/>
                  <a:pt x="12607" y="2485"/>
                </a:cubicBezTo>
                <a:cubicBezTo>
                  <a:pt x="12057" y="1935"/>
                  <a:pt x="11339" y="1660"/>
                  <a:pt x="10621" y="1660"/>
                </a:cubicBezTo>
                <a:cubicBezTo>
                  <a:pt x="9903" y="1660"/>
                  <a:pt x="9185" y="1935"/>
                  <a:pt x="8635" y="2485"/>
                </a:cubicBezTo>
                <a:lnTo>
                  <a:pt x="815" y="10305"/>
                </a:lnTo>
                <a:cubicBezTo>
                  <a:pt x="286" y="10835"/>
                  <a:pt x="0" y="11527"/>
                  <a:pt x="0" y="12281"/>
                </a:cubicBezTo>
                <a:cubicBezTo>
                  <a:pt x="0" y="13034"/>
                  <a:pt x="286" y="13726"/>
                  <a:pt x="815" y="14256"/>
                </a:cubicBezTo>
                <a:lnTo>
                  <a:pt x="5458" y="18899"/>
                </a:lnTo>
                <a:cubicBezTo>
                  <a:pt x="5988" y="19429"/>
                  <a:pt x="6701" y="19714"/>
                  <a:pt x="7434" y="19714"/>
                </a:cubicBezTo>
                <a:cubicBezTo>
                  <a:pt x="8187" y="19714"/>
                  <a:pt x="8900" y="19429"/>
                  <a:pt x="9430" y="18899"/>
                </a:cubicBezTo>
                <a:lnTo>
                  <a:pt x="17230" y="11079"/>
                </a:lnTo>
                <a:cubicBezTo>
                  <a:pt x="17759" y="10549"/>
                  <a:pt x="18065" y="9857"/>
                  <a:pt x="18065" y="9103"/>
                </a:cubicBezTo>
                <a:cubicBezTo>
                  <a:pt x="18065" y="8350"/>
                  <a:pt x="17759" y="7658"/>
                  <a:pt x="17230" y="7128"/>
                </a:cubicBezTo>
                <a:cubicBezTo>
                  <a:pt x="16924" y="6802"/>
                  <a:pt x="16924" y="6293"/>
                  <a:pt x="17230" y="5988"/>
                </a:cubicBezTo>
                <a:lnTo>
                  <a:pt x="19002" y="4216"/>
                </a:lnTo>
                <a:cubicBezTo>
                  <a:pt x="19959" y="3259"/>
                  <a:pt x="19959" y="1690"/>
                  <a:pt x="19002" y="733"/>
                </a:cubicBezTo>
                <a:cubicBezTo>
                  <a:pt x="18523" y="244"/>
                  <a:pt x="17892" y="0"/>
                  <a:pt x="17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3"/>
          <p:cNvSpPr txBox="1">
            <a:spLocks noGrp="1"/>
          </p:cNvSpPr>
          <p:nvPr>
            <p:ph type="title"/>
          </p:nvPr>
        </p:nvSpPr>
        <p:spPr>
          <a:xfrm>
            <a:off x="3337550" y="3144575"/>
            <a:ext cx="3614400" cy="685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2pPr>
            <a:lvl3pPr lvl="2"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3pPr>
            <a:lvl4pPr lvl="3"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4pPr>
            <a:lvl5pPr lvl="4"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5pPr>
            <a:lvl6pPr lvl="5"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6pPr>
            <a:lvl7pPr lvl="6"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7pPr>
            <a:lvl8pPr lvl="7"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8pPr>
            <a:lvl9pPr lvl="8" algn="r" rtl="0">
              <a:spcBef>
                <a:spcPts val="0"/>
              </a:spcBef>
              <a:spcAft>
                <a:spcPts val="0"/>
              </a:spcAft>
              <a:buClr>
                <a:schemeClr val="accent2"/>
              </a:buClr>
              <a:buSzPts val="2200"/>
              <a:buFont typeface="Fjalla One"/>
              <a:buNone/>
              <a:defRPr sz="2200">
                <a:solidFill>
                  <a:schemeClr val="accent2"/>
                </a:solidFill>
                <a:latin typeface="Fjalla One"/>
                <a:ea typeface="Fjalla One"/>
                <a:cs typeface="Fjalla One"/>
                <a:sym typeface="Fjalla One"/>
              </a:defRPr>
            </a:lvl9pPr>
          </a:lstStyle>
          <a:p>
            <a:endParaRPr/>
          </a:p>
        </p:txBody>
      </p:sp>
      <p:sp>
        <p:nvSpPr>
          <p:cNvPr id="398" name="Google Shape;398;p33"/>
          <p:cNvSpPr txBox="1">
            <a:spLocks noGrp="1"/>
          </p:cNvSpPr>
          <p:nvPr>
            <p:ph type="subTitle" idx="1"/>
          </p:nvPr>
        </p:nvSpPr>
        <p:spPr>
          <a:xfrm>
            <a:off x="3337542" y="1609519"/>
            <a:ext cx="3819600" cy="15546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2200"/>
              <a:buNone/>
              <a:defRPr sz="2200"/>
            </a:lvl1pPr>
            <a:lvl2pPr lvl="1" algn="ctr" rtl="0">
              <a:spcBef>
                <a:spcPts val="1600"/>
              </a:spcBef>
              <a:spcAft>
                <a:spcPts val="0"/>
              </a:spcAft>
              <a:buSzPts val="2200"/>
              <a:buNone/>
              <a:defRPr sz="2200"/>
            </a:lvl2pPr>
            <a:lvl3pPr lvl="2" algn="ctr" rtl="0">
              <a:spcBef>
                <a:spcPts val="1600"/>
              </a:spcBef>
              <a:spcAft>
                <a:spcPts val="0"/>
              </a:spcAft>
              <a:buSzPts val="2200"/>
              <a:buNone/>
              <a:defRPr sz="2200"/>
            </a:lvl3pPr>
            <a:lvl4pPr lvl="3" algn="ctr" rtl="0">
              <a:spcBef>
                <a:spcPts val="1600"/>
              </a:spcBef>
              <a:spcAft>
                <a:spcPts val="0"/>
              </a:spcAft>
              <a:buSzPts val="2200"/>
              <a:buNone/>
              <a:defRPr sz="2200"/>
            </a:lvl4pPr>
            <a:lvl5pPr lvl="4" algn="ctr" rtl="0">
              <a:spcBef>
                <a:spcPts val="1600"/>
              </a:spcBef>
              <a:spcAft>
                <a:spcPts val="0"/>
              </a:spcAft>
              <a:buSzPts val="2200"/>
              <a:buNone/>
              <a:defRPr sz="2200"/>
            </a:lvl5pPr>
            <a:lvl6pPr lvl="5" algn="ctr" rtl="0">
              <a:spcBef>
                <a:spcPts val="1600"/>
              </a:spcBef>
              <a:spcAft>
                <a:spcPts val="0"/>
              </a:spcAft>
              <a:buSzPts val="2200"/>
              <a:buNone/>
              <a:defRPr sz="2200"/>
            </a:lvl6pPr>
            <a:lvl7pPr lvl="6" algn="ctr" rtl="0">
              <a:spcBef>
                <a:spcPts val="1600"/>
              </a:spcBef>
              <a:spcAft>
                <a:spcPts val="0"/>
              </a:spcAft>
              <a:buSzPts val="2200"/>
              <a:buNone/>
              <a:defRPr sz="2200"/>
            </a:lvl7pPr>
            <a:lvl8pPr lvl="7" algn="ctr" rtl="0">
              <a:spcBef>
                <a:spcPts val="1600"/>
              </a:spcBef>
              <a:spcAft>
                <a:spcPts val="0"/>
              </a:spcAft>
              <a:buSzPts val="2200"/>
              <a:buNone/>
              <a:defRPr sz="2200"/>
            </a:lvl8pPr>
            <a:lvl9pPr lvl="8" algn="ctr" rtl="0">
              <a:spcBef>
                <a:spcPts val="1600"/>
              </a:spcBef>
              <a:spcAft>
                <a:spcPts val="1600"/>
              </a:spcAft>
              <a:buSzPts val="2200"/>
              <a:buNone/>
              <a:defRPr sz="2200"/>
            </a:lvl9pPr>
          </a:lstStyle>
          <a:p>
            <a:endParaRPr/>
          </a:p>
        </p:txBody>
      </p:sp>
      <p:sp>
        <p:nvSpPr>
          <p:cNvPr id="399" name="Google Shape;399;p33"/>
          <p:cNvSpPr/>
          <p:nvPr/>
        </p:nvSpPr>
        <p:spPr>
          <a:xfrm rot="10800000" flipH="1">
            <a:off x="7314467" y="2759715"/>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3"/>
          <p:cNvSpPr/>
          <p:nvPr/>
        </p:nvSpPr>
        <p:spPr>
          <a:xfrm rot="10800000" flipH="1">
            <a:off x="7432732" y="-1128458"/>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rot="10800000" flipH="1">
            <a:off x="7943976" y="3647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2" name="Google Shape;402;p33"/>
          <p:cNvSpPr/>
          <p:nvPr/>
        </p:nvSpPr>
        <p:spPr>
          <a:xfrm rot="10800000" flipH="1">
            <a:off x="8240093" y="-1839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3" name="Google Shape;403;p33"/>
          <p:cNvSpPr/>
          <p:nvPr/>
        </p:nvSpPr>
        <p:spPr>
          <a:xfrm rot="10800000" flipH="1">
            <a:off x="8690785" y="3387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4" name="Google Shape;404;p33"/>
          <p:cNvSpPr/>
          <p:nvPr/>
        </p:nvSpPr>
        <p:spPr>
          <a:xfrm rot="10800000" flipH="1">
            <a:off x="8724808" y="-47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5" name="Google Shape;405;p33"/>
          <p:cNvSpPr/>
          <p:nvPr/>
        </p:nvSpPr>
        <p:spPr>
          <a:xfrm>
            <a:off x="-334158" y="-916520"/>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3"/>
          <p:cNvSpPr/>
          <p:nvPr/>
        </p:nvSpPr>
        <p:spPr>
          <a:xfrm>
            <a:off x="-215893" y="3651609"/>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3"/>
          <p:cNvSpPr/>
          <p:nvPr/>
        </p:nvSpPr>
        <p:spPr>
          <a:xfrm>
            <a:off x="219151" y="-1391835"/>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8" name="Google Shape;408;p33"/>
          <p:cNvSpPr/>
          <p:nvPr/>
        </p:nvSpPr>
        <p:spPr>
          <a:xfrm>
            <a:off x="515268" y="2711957"/>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09" name="Google Shape;409;p33"/>
          <p:cNvSpPr/>
          <p:nvPr/>
        </p:nvSpPr>
        <p:spPr>
          <a:xfrm>
            <a:off x="965960" y="-2386789"/>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10" name="Google Shape;410;p33"/>
          <p:cNvSpPr/>
          <p:nvPr/>
        </p:nvSpPr>
        <p:spPr>
          <a:xfrm>
            <a:off x="1076174" y="3830375"/>
            <a:ext cx="863442" cy="3137748"/>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4">
  <p:cSld name="CUSTOM_12_1">
    <p:spTree>
      <p:nvGrpSpPr>
        <p:cNvPr id="1" name="Shape 411"/>
        <p:cNvGrpSpPr/>
        <p:nvPr/>
      </p:nvGrpSpPr>
      <p:grpSpPr>
        <a:xfrm>
          <a:off x="0" y="0"/>
          <a:ext cx="0" cy="0"/>
          <a:chOff x="0" y="0"/>
          <a:chExt cx="0" cy="0"/>
        </a:xfrm>
      </p:grpSpPr>
      <p:sp>
        <p:nvSpPr>
          <p:cNvPr id="412" name="Google Shape;412;p34"/>
          <p:cNvSpPr txBox="1">
            <a:spLocks noGrp="1"/>
          </p:cNvSpPr>
          <p:nvPr>
            <p:ph type="title"/>
          </p:nvPr>
        </p:nvSpPr>
        <p:spPr>
          <a:xfrm flipH="1">
            <a:off x="1490925" y="907193"/>
            <a:ext cx="2368200" cy="1175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2pPr>
            <a:lvl3pPr lvl="2"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3pPr>
            <a:lvl4pPr lvl="3"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4pPr>
            <a:lvl5pPr lvl="4"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5pPr>
            <a:lvl6pPr lvl="5"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6pPr>
            <a:lvl7pPr lvl="6"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7pPr>
            <a:lvl8pPr lvl="7"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8pPr>
            <a:lvl9pPr lvl="8"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9pPr>
          </a:lstStyle>
          <a:p>
            <a:endParaRPr/>
          </a:p>
        </p:txBody>
      </p:sp>
      <p:sp>
        <p:nvSpPr>
          <p:cNvPr id="413" name="Google Shape;413;p34"/>
          <p:cNvSpPr/>
          <p:nvPr/>
        </p:nvSpPr>
        <p:spPr>
          <a:xfrm flipH="1">
            <a:off x="88634" y="-9992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flipH="1">
            <a:off x="-523800"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 name="Google Shape;415;p34"/>
          <p:cNvGrpSpPr/>
          <p:nvPr/>
        </p:nvGrpSpPr>
        <p:grpSpPr>
          <a:xfrm flipH="1">
            <a:off x="8779445" y="-655844"/>
            <a:ext cx="650453" cy="8561589"/>
            <a:chOff x="1064797" y="-1353613"/>
            <a:chExt cx="688238" cy="9049349"/>
          </a:xfrm>
        </p:grpSpPr>
        <p:sp>
          <p:nvSpPr>
            <p:cNvPr id="416" name="Google Shape;416;p34"/>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 name="Google Shape;418;p34"/>
          <p:cNvSpPr/>
          <p:nvPr/>
        </p:nvSpPr>
        <p:spPr>
          <a:xfrm flipH="1">
            <a:off x="-407811"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flipH="1">
            <a:off x="8039581"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20" name="Google Shape;420;p34"/>
          <p:cNvSpPr/>
          <p:nvPr/>
        </p:nvSpPr>
        <p:spPr>
          <a:xfrm flipH="1">
            <a:off x="8144382"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21" name="Google Shape;421;p34"/>
          <p:cNvSpPr txBox="1">
            <a:spLocks noGrp="1"/>
          </p:cNvSpPr>
          <p:nvPr>
            <p:ph type="subTitle" idx="1"/>
          </p:nvPr>
        </p:nvSpPr>
        <p:spPr>
          <a:xfrm flipH="1">
            <a:off x="1490925" y="2281349"/>
            <a:ext cx="2368200" cy="1398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4">
  <p:cSld name="TITLE_ONLY_1">
    <p:spTree>
      <p:nvGrpSpPr>
        <p:cNvPr id="1" name="Shape 422"/>
        <p:cNvGrpSpPr/>
        <p:nvPr/>
      </p:nvGrpSpPr>
      <p:grpSpPr>
        <a:xfrm>
          <a:off x="0" y="0"/>
          <a:ext cx="0" cy="0"/>
          <a:chOff x="0" y="0"/>
          <a:chExt cx="0" cy="0"/>
        </a:xfrm>
      </p:grpSpPr>
      <p:sp>
        <p:nvSpPr>
          <p:cNvPr id="423" name="Google Shape;423;p35"/>
          <p:cNvSpPr txBox="1">
            <a:spLocks noGrp="1"/>
          </p:cNvSpPr>
          <p:nvPr>
            <p:ph type="title"/>
          </p:nvPr>
        </p:nvSpPr>
        <p:spPr>
          <a:xfrm>
            <a:off x="713225" y="539500"/>
            <a:ext cx="7338300" cy="667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Clr>
                <a:schemeClr val="lt1"/>
              </a:buClr>
              <a:buSzPts val="6000"/>
              <a:buNone/>
              <a:defRPr>
                <a:solidFill>
                  <a:schemeClr val="lt1"/>
                </a:solidFill>
              </a:defRPr>
            </a:lvl2pPr>
            <a:lvl3pPr lvl="2" rtl="0">
              <a:spcBef>
                <a:spcPts val="0"/>
              </a:spcBef>
              <a:spcAft>
                <a:spcPts val="0"/>
              </a:spcAft>
              <a:buClr>
                <a:schemeClr val="lt1"/>
              </a:buClr>
              <a:buSzPts val="6000"/>
              <a:buNone/>
              <a:defRPr>
                <a:solidFill>
                  <a:schemeClr val="lt1"/>
                </a:solidFill>
              </a:defRPr>
            </a:lvl3pPr>
            <a:lvl4pPr lvl="3" rtl="0">
              <a:spcBef>
                <a:spcPts val="0"/>
              </a:spcBef>
              <a:spcAft>
                <a:spcPts val="0"/>
              </a:spcAft>
              <a:buClr>
                <a:schemeClr val="lt1"/>
              </a:buClr>
              <a:buSzPts val="6000"/>
              <a:buNone/>
              <a:defRPr>
                <a:solidFill>
                  <a:schemeClr val="lt1"/>
                </a:solidFill>
              </a:defRPr>
            </a:lvl4pPr>
            <a:lvl5pPr lvl="4" rtl="0">
              <a:spcBef>
                <a:spcPts val="0"/>
              </a:spcBef>
              <a:spcAft>
                <a:spcPts val="0"/>
              </a:spcAft>
              <a:buClr>
                <a:schemeClr val="lt1"/>
              </a:buClr>
              <a:buSzPts val="6000"/>
              <a:buNone/>
              <a:defRPr>
                <a:solidFill>
                  <a:schemeClr val="lt1"/>
                </a:solidFill>
              </a:defRPr>
            </a:lvl5pPr>
            <a:lvl6pPr lvl="5" rtl="0">
              <a:spcBef>
                <a:spcPts val="0"/>
              </a:spcBef>
              <a:spcAft>
                <a:spcPts val="0"/>
              </a:spcAft>
              <a:buClr>
                <a:schemeClr val="lt1"/>
              </a:buClr>
              <a:buSzPts val="6000"/>
              <a:buNone/>
              <a:defRPr>
                <a:solidFill>
                  <a:schemeClr val="lt1"/>
                </a:solidFill>
              </a:defRPr>
            </a:lvl6pPr>
            <a:lvl7pPr lvl="6" rtl="0">
              <a:spcBef>
                <a:spcPts val="0"/>
              </a:spcBef>
              <a:spcAft>
                <a:spcPts val="0"/>
              </a:spcAft>
              <a:buClr>
                <a:schemeClr val="lt1"/>
              </a:buClr>
              <a:buSzPts val="6000"/>
              <a:buNone/>
              <a:defRPr>
                <a:solidFill>
                  <a:schemeClr val="lt1"/>
                </a:solidFill>
              </a:defRPr>
            </a:lvl7pPr>
            <a:lvl8pPr lvl="7" rtl="0">
              <a:spcBef>
                <a:spcPts val="0"/>
              </a:spcBef>
              <a:spcAft>
                <a:spcPts val="0"/>
              </a:spcAft>
              <a:buClr>
                <a:schemeClr val="lt1"/>
              </a:buClr>
              <a:buSzPts val="6000"/>
              <a:buNone/>
              <a:defRPr>
                <a:solidFill>
                  <a:schemeClr val="lt1"/>
                </a:solidFill>
              </a:defRPr>
            </a:lvl8pPr>
            <a:lvl9pPr lvl="8" rtl="0">
              <a:spcBef>
                <a:spcPts val="0"/>
              </a:spcBef>
              <a:spcAft>
                <a:spcPts val="0"/>
              </a:spcAft>
              <a:buClr>
                <a:schemeClr val="lt1"/>
              </a:buClr>
              <a:buSzPts val="6000"/>
              <a:buNone/>
              <a:defRPr>
                <a:solidFill>
                  <a:schemeClr val="lt1"/>
                </a:solidFill>
              </a:defRPr>
            </a:lvl9pPr>
          </a:lstStyle>
          <a:p>
            <a:endParaRPr/>
          </a:p>
        </p:txBody>
      </p:sp>
      <p:sp>
        <p:nvSpPr>
          <p:cNvPr id="424" name="Google Shape;424;p35"/>
          <p:cNvSpPr/>
          <p:nvPr/>
        </p:nvSpPr>
        <p:spPr>
          <a:xfrm flipH="1">
            <a:off x="8230720"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880656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8101646" y="2086436"/>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8789548"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txBox="1">
            <a:spLocks noGrp="1"/>
          </p:cNvSpPr>
          <p:nvPr>
            <p:ph type="subTitle" idx="1"/>
          </p:nvPr>
        </p:nvSpPr>
        <p:spPr>
          <a:xfrm>
            <a:off x="2568625" y="2135274"/>
            <a:ext cx="4963800" cy="9360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29" name="Google Shape;429;p35"/>
          <p:cNvSpPr txBox="1">
            <a:spLocks noGrp="1"/>
          </p:cNvSpPr>
          <p:nvPr>
            <p:ph type="subTitle" idx="2"/>
          </p:nvPr>
        </p:nvSpPr>
        <p:spPr>
          <a:xfrm>
            <a:off x="2568625" y="3738724"/>
            <a:ext cx="4963800" cy="9369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30" name="Google Shape;430;p35"/>
          <p:cNvSpPr txBox="1">
            <a:spLocks noGrp="1"/>
          </p:cNvSpPr>
          <p:nvPr>
            <p:ph type="subTitle" idx="3"/>
          </p:nvPr>
        </p:nvSpPr>
        <p:spPr>
          <a:xfrm>
            <a:off x="2568625" y="1771125"/>
            <a:ext cx="2384400" cy="407100"/>
          </a:xfrm>
          <a:prstGeom prst="rect">
            <a:avLst/>
          </a:prstGeom>
          <a:noFill/>
        </p:spPr>
        <p:txBody>
          <a:bodyPr spcFirstLastPara="1" wrap="square" lIns="91425" tIns="91425" rIns="91425" bIns="91425" anchor="t" anchorCtr="0">
            <a:noAutofit/>
          </a:bodyPr>
          <a:lstStyle>
            <a:lvl1pPr lvl="0">
              <a:spcBef>
                <a:spcPts val="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1pPr>
            <a:lvl2pPr lvl="1">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2pPr>
            <a:lvl3pPr lvl="2">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3pPr>
            <a:lvl4pPr lvl="3">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4pPr>
            <a:lvl5pPr lvl="4">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5pPr>
            <a:lvl6pPr lvl="5">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6pPr>
            <a:lvl7pPr lvl="6">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7pPr>
            <a:lvl8pPr lvl="7">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8pPr>
            <a:lvl9pPr lvl="8">
              <a:spcBef>
                <a:spcPts val="1600"/>
              </a:spcBef>
              <a:spcAft>
                <a:spcPts val="1600"/>
              </a:spcAft>
              <a:buClr>
                <a:schemeClr val="dk2"/>
              </a:buClr>
              <a:buSzPts val="1800"/>
              <a:buFont typeface="Fjalla One"/>
              <a:buNone/>
              <a:defRPr sz="1800">
                <a:solidFill>
                  <a:schemeClr val="dk2"/>
                </a:solidFill>
                <a:latin typeface="Fjalla One"/>
                <a:ea typeface="Fjalla One"/>
                <a:cs typeface="Fjalla One"/>
                <a:sym typeface="Fjalla One"/>
              </a:defRPr>
            </a:lvl9pPr>
          </a:lstStyle>
          <a:p>
            <a:endParaRPr/>
          </a:p>
        </p:txBody>
      </p:sp>
      <p:sp>
        <p:nvSpPr>
          <p:cNvPr id="431" name="Google Shape;431;p35"/>
          <p:cNvSpPr txBox="1">
            <a:spLocks noGrp="1"/>
          </p:cNvSpPr>
          <p:nvPr>
            <p:ph type="subTitle" idx="4"/>
          </p:nvPr>
        </p:nvSpPr>
        <p:spPr>
          <a:xfrm>
            <a:off x="2568625" y="3377404"/>
            <a:ext cx="2384400" cy="4071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1pPr>
            <a:lvl2pPr lvl="1"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2pPr>
            <a:lvl3pPr lvl="2"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3pPr>
            <a:lvl4pPr lvl="3"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4pPr>
            <a:lvl5pPr lvl="4"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5pPr>
            <a:lvl6pPr lvl="5"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6pPr>
            <a:lvl7pPr lvl="6"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7pPr>
            <a:lvl8pPr lvl="7" rtl="0">
              <a:spcBef>
                <a:spcPts val="1600"/>
              </a:spcBef>
              <a:spcAft>
                <a:spcPts val="0"/>
              </a:spcAft>
              <a:buClr>
                <a:schemeClr val="dk2"/>
              </a:buClr>
              <a:buSzPts val="1800"/>
              <a:buFont typeface="Fjalla One"/>
              <a:buNone/>
              <a:defRPr sz="1800">
                <a:solidFill>
                  <a:schemeClr val="dk2"/>
                </a:solidFill>
                <a:latin typeface="Fjalla One"/>
                <a:ea typeface="Fjalla One"/>
                <a:cs typeface="Fjalla One"/>
                <a:sym typeface="Fjalla One"/>
              </a:defRPr>
            </a:lvl8pPr>
            <a:lvl9pPr lvl="8" rtl="0">
              <a:spcBef>
                <a:spcPts val="1600"/>
              </a:spcBef>
              <a:spcAft>
                <a:spcPts val="1600"/>
              </a:spcAft>
              <a:buClr>
                <a:schemeClr val="dk2"/>
              </a:buClr>
              <a:buSzPts val="1800"/>
              <a:buFont typeface="Fjalla One"/>
              <a:buNone/>
              <a:defRPr sz="1800">
                <a:solidFill>
                  <a:schemeClr val="dk2"/>
                </a:solidFill>
                <a:latin typeface="Fjalla One"/>
                <a:ea typeface="Fjalla One"/>
                <a:cs typeface="Fjalla One"/>
                <a:sym typeface="Fjalla 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713225" y="539500"/>
            <a:ext cx="7338300" cy="6675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Clr>
                <a:schemeClr val="lt1"/>
              </a:buClr>
              <a:buSzPts val="6000"/>
              <a:buNone/>
              <a:defRPr>
                <a:solidFill>
                  <a:schemeClr val="lt1"/>
                </a:solidFill>
              </a:defRPr>
            </a:lvl2pPr>
            <a:lvl3pPr lvl="2">
              <a:spcBef>
                <a:spcPts val="0"/>
              </a:spcBef>
              <a:spcAft>
                <a:spcPts val="0"/>
              </a:spcAft>
              <a:buClr>
                <a:schemeClr val="lt1"/>
              </a:buClr>
              <a:buSzPts val="6000"/>
              <a:buNone/>
              <a:defRPr>
                <a:solidFill>
                  <a:schemeClr val="lt1"/>
                </a:solidFill>
              </a:defRPr>
            </a:lvl3pPr>
            <a:lvl4pPr lvl="3">
              <a:spcBef>
                <a:spcPts val="0"/>
              </a:spcBef>
              <a:spcAft>
                <a:spcPts val="0"/>
              </a:spcAft>
              <a:buClr>
                <a:schemeClr val="lt1"/>
              </a:buClr>
              <a:buSzPts val="6000"/>
              <a:buNone/>
              <a:defRPr>
                <a:solidFill>
                  <a:schemeClr val="lt1"/>
                </a:solidFill>
              </a:defRPr>
            </a:lvl4pPr>
            <a:lvl5pPr lvl="4">
              <a:spcBef>
                <a:spcPts val="0"/>
              </a:spcBef>
              <a:spcAft>
                <a:spcPts val="0"/>
              </a:spcAft>
              <a:buClr>
                <a:schemeClr val="lt1"/>
              </a:buClr>
              <a:buSzPts val="6000"/>
              <a:buNone/>
              <a:defRPr>
                <a:solidFill>
                  <a:schemeClr val="lt1"/>
                </a:solidFill>
              </a:defRPr>
            </a:lvl5pPr>
            <a:lvl6pPr lvl="5">
              <a:spcBef>
                <a:spcPts val="0"/>
              </a:spcBef>
              <a:spcAft>
                <a:spcPts val="0"/>
              </a:spcAft>
              <a:buClr>
                <a:schemeClr val="lt1"/>
              </a:buClr>
              <a:buSzPts val="6000"/>
              <a:buNone/>
              <a:defRPr>
                <a:solidFill>
                  <a:schemeClr val="lt1"/>
                </a:solidFill>
              </a:defRPr>
            </a:lvl6pPr>
            <a:lvl7pPr lvl="6">
              <a:spcBef>
                <a:spcPts val="0"/>
              </a:spcBef>
              <a:spcAft>
                <a:spcPts val="0"/>
              </a:spcAft>
              <a:buClr>
                <a:schemeClr val="lt1"/>
              </a:buClr>
              <a:buSzPts val="6000"/>
              <a:buNone/>
              <a:defRPr>
                <a:solidFill>
                  <a:schemeClr val="lt1"/>
                </a:solidFill>
              </a:defRPr>
            </a:lvl7pPr>
            <a:lvl8pPr lvl="7">
              <a:spcBef>
                <a:spcPts val="0"/>
              </a:spcBef>
              <a:spcAft>
                <a:spcPts val="0"/>
              </a:spcAft>
              <a:buClr>
                <a:schemeClr val="lt1"/>
              </a:buClr>
              <a:buSzPts val="6000"/>
              <a:buNone/>
              <a:defRPr>
                <a:solidFill>
                  <a:schemeClr val="lt1"/>
                </a:solidFill>
              </a:defRPr>
            </a:lvl8pPr>
            <a:lvl9pPr lvl="8">
              <a:spcBef>
                <a:spcPts val="0"/>
              </a:spcBef>
              <a:spcAft>
                <a:spcPts val="0"/>
              </a:spcAft>
              <a:buClr>
                <a:schemeClr val="lt1"/>
              </a:buClr>
              <a:buSzPts val="6000"/>
              <a:buNone/>
              <a:defRPr>
                <a:solidFill>
                  <a:schemeClr val="lt1"/>
                </a:solidFill>
              </a:defRPr>
            </a:lvl9pPr>
          </a:lstStyle>
          <a:p>
            <a:endParaRPr/>
          </a:p>
        </p:txBody>
      </p:sp>
      <p:sp>
        <p:nvSpPr>
          <p:cNvPr id="54" name="Google Shape;54;p6"/>
          <p:cNvSpPr/>
          <p:nvPr/>
        </p:nvSpPr>
        <p:spPr>
          <a:xfrm flipH="1">
            <a:off x="8230720"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880656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6"/>
          <p:cNvSpPr/>
          <p:nvPr/>
        </p:nvSpPr>
        <p:spPr>
          <a:xfrm>
            <a:off x="8101646" y="2086436"/>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p:nvPr/>
        </p:nvSpPr>
        <p:spPr>
          <a:xfrm>
            <a:off x="8789548"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432"/>
        <p:cNvGrpSpPr/>
        <p:nvPr/>
      </p:nvGrpSpPr>
      <p:grpSpPr>
        <a:xfrm>
          <a:off x="0" y="0"/>
          <a:ext cx="0" cy="0"/>
          <a:chOff x="0" y="0"/>
          <a:chExt cx="0" cy="0"/>
        </a:xfrm>
      </p:grpSpPr>
      <p:sp>
        <p:nvSpPr>
          <p:cNvPr id="433" name="Google Shape;433;p36"/>
          <p:cNvSpPr txBox="1">
            <a:spLocks noGrp="1"/>
          </p:cNvSpPr>
          <p:nvPr>
            <p:ph type="title"/>
          </p:nvPr>
        </p:nvSpPr>
        <p:spPr>
          <a:xfrm>
            <a:off x="2331725" y="1263575"/>
            <a:ext cx="4765500" cy="2508300"/>
          </a:xfrm>
          <a:prstGeom prst="rect">
            <a:avLst/>
          </a:prstGeom>
        </p:spPr>
        <p:txBody>
          <a:bodyPr spcFirstLastPara="1" wrap="square" lIns="91425" tIns="91425" rIns="91425" bIns="91425" anchor="ctr" anchorCtr="0">
            <a:noAutofit/>
          </a:bodyPr>
          <a:lstStyle>
            <a:lvl1pPr lvl="0" rtl="0">
              <a:spcBef>
                <a:spcPts val="0"/>
              </a:spcBef>
              <a:spcAft>
                <a:spcPts val="0"/>
              </a:spcAft>
              <a:buSzPts val="5500"/>
              <a:buNone/>
              <a:defRPr sz="5500"/>
            </a:lvl1pPr>
            <a:lvl2pPr lvl="1"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9pPr>
          </a:lstStyle>
          <a:p>
            <a:endParaRPr/>
          </a:p>
        </p:txBody>
      </p:sp>
      <p:sp>
        <p:nvSpPr>
          <p:cNvPr id="434" name="Google Shape;434;p36"/>
          <p:cNvSpPr/>
          <p:nvPr/>
        </p:nvSpPr>
        <p:spPr>
          <a:xfrm rot="10800000" flipH="1">
            <a:off x="7238267" y="1616715"/>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6"/>
          <p:cNvSpPr/>
          <p:nvPr/>
        </p:nvSpPr>
        <p:spPr>
          <a:xfrm rot="10800000" flipH="1">
            <a:off x="7274207" y="-2277783"/>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6"/>
          <p:cNvSpPr/>
          <p:nvPr/>
        </p:nvSpPr>
        <p:spPr>
          <a:xfrm rot="10800000" flipH="1">
            <a:off x="7867776" y="2504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7" name="Google Shape;437;p36"/>
          <p:cNvSpPr/>
          <p:nvPr/>
        </p:nvSpPr>
        <p:spPr>
          <a:xfrm rot="10800000" flipH="1">
            <a:off x="8163893" y="-2982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8" name="Google Shape;438;p36"/>
          <p:cNvSpPr/>
          <p:nvPr/>
        </p:nvSpPr>
        <p:spPr>
          <a:xfrm rot="10800000" flipH="1">
            <a:off x="8614585" y="2244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39" name="Google Shape;439;p36"/>
          <p:cNvSpPr/>
          <p:nvPr/>
        </p:nvSpPr>
        <p:spPr>
          <a:xfrm rot="10800000" flipH="1">
            <a:off x="8648608" y="-1190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40" name="Google Shape;440;p36"/>
          <p:cNvSpPr txBox="1">
            <a:spLocks noGrp="1"/>
          </p:cNvSpPr>
          <p:nvPr>
            <p:ph type="subTitle" idx="1"/>
          </p:nvPr>
        </p:nvSpPr>
        <p:spPr>
          <a:xfrm>
            <a:off x="2349925" y="2871850"/>
            <a:ext cx="4535400" cy="1027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5">
  <p:cSld name="CUSTOM_10_1">
    <p:spTree>
      <p:nvGrpSpPr>
        <p:cNvPr id="1" name="Shape 441"/>
        <p:cNvGrpSpPr/>
        <p:nvPr/>
      </p:nvGrpSpPr>
      <p:grpSpPr>
        <a:xfrm>
          <a:off x="0" y="0"/>
          <a:ext cx="0" cy="0"/>
          <a:chOff x="0" y="0"/>
          <a:chExt cx="0" cy="0"/>
        </a:xfrm>
      </p:grpSpPr>
      <p:sp>
        <p:nvSpPr>
          <p:cNvPr id="442" name="Google Shape;442;p37"/>
          <p:cNvSpPr txBox="1">
            <a:spLocks noGrp="1"/>
          </p:cNvSpPr>
          <p:nvPr>
            <p:ph type="subTitle" idx="1"/>
          </p:nvPr>
        </p:nvSpPr>
        <p:spPr>
          <a:xfrm>
            <a:off x="1082000" y="2740525"/>
            <a:ext cx="1680000" cy="14172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43" name="Google Shape;443;p37"/>
          <p:cNvSpPr txBox="1">
            <a:spLocks noGrp="1"/>
          </p:cNvSpPr>
          <p:nvPr>
            <p:ph type="subTitle" idx="2"/>
          </p:nvPr>
        </p:nvSpPr>
        <p:spPr>
          <a:xfrm>
            <a:off x="1069850" y="2370950"/>
            <a:ext cx="1680000" cy="4395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44" name="Google Shape;444;p37"/>
          <p:cNvSpPr txBox="1">
            <a:spLocks noGrp="1"/>
          </p:cNvSpPr>
          <p:nvPr>
            <p:ph type="subTitle" idx="3"/>
          </p:nvPr>
        </p:nvSpPr>
        <p:spPr>
          <a:xfrm>
            <a:off x="6394300" y="2739025"/>
            <a:ext cx="1680000" cy="14187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spcBef>
                <a:spcPts val="1600"/>
              </a:spcBef>
              <a:spcAft>
                <a:spcPts val="0"/>
              </a:spcAft>
              <a:buSzPts val="1400"/>
              <a:buFont typeface="Roboto"/>
              <a:buNone/>
              <a:defRPr>
                <a:latin typeface="Roboto"/>
                <a:ea typeface="Roboto"/>
                <a:cs typeface="Roboto"/>
                <a:sym typeface="Roboto"/>
              </a:defRPr>
            </a:lvl2pPr>
            <a:lvl3pPr lvl="2" algn="ctr" rtl="0">
              <a:spcBef>
                <a:spcPts val="1600"/>
              </a:spcBef>
              <a:spcAft>
                <a:spcPts val="0"/>
              </a:spcAft>
              <a:buSzPts val="1400"/>
              <a:buFont typeface="Roboto"/>
              <a:buNone/>
              <a:defRPr>
                <a:latin typeface="Roboto"/>
                <a:ea typeface="Roboto"/>
                <a:cs typeface="Roboto"/>
                <a:sym typeface="Roboto"/>
              </a:defRPr>
            </a:lvl3pPr>
            <a:lvl4pPr lvl="3" algn="ctr" rtl="0">
              <a:spcBef>
                <a:spcPts val="1600"/>
              </a:spcBef>
              <a:spcAft>
                <a:spcPts val="0"/>
              </a:spcAft>
              <a:buSzPts val="1400"/>
              <a:buFont typeface="Roboto"/>
              <a:buNone/>
              <a:defRPr>
                <a:latin typeface="Roboto"/>
                <a:ea typeface="Roboto"/>
                <a:cs typeface="Roboto"/>
                <a:sym typeface="Roboto"/>
              </a:defRPr>
            </a:lvl4pPr>
            <a:lvl5pPr lvl="4" algn="ctr" rtl="0">
              <a:spcBef>
                <a:spcPts val="1600"/>
              </a:spcBef>
              <a:spcAft>
                <a:spcPts val="0"/>
              </a:spcAft>
              <a:buSzPts val="1400"/>
              <a:buFont typeface="Roboto"/>
              <a:buNone/>
              <a:defRPr>
                <a:latin typeface="Roboto"/>
                <a:ea typeface="Roboto"/>
                <a:cs typeface="Roboto"/>
                <a:sym typeface="Roboto"/>
              </a:defRPr>
            </a:lvl5pPr>
            <a:lvl6pPr lvl="5" algn="ctr" rtl="0">
              <a:spcBef>
                <a:spcPts val="1600"/>
              </a:spcBef>
              <a:spcAft>
                <a:spcPts val="0"/>
              </a:spcAft>
              <a:buSzPts val="1400"/>
              <a:buFont typeface="Roboto"/>
              <a:buNone/>
              <a:defRPr>
                <a:latin typeface="Roboto"/>
                <a:ea typeface="Roboto"/>
                <a:cs typeface="Roboto"/>
                <a:sym typeface="Roboto"/>
              </a:defRPr>
            </a:lvl6pPr>
            <a:lvl7pPr lvl="6" algn="ctr" rtl="0">
              <a:spcBef>
                <a:spcPts val="1600"/>
              </a:spcBef>
              <a:spcAft>
                <a:spcPts val="0"/>
              </a:spcAft>
              <a:buSzPts val="1400"/>
              <a:buFont typeface="Roboto"/>
              <a:buNone/>
              <a:defRPr>
                <a:latin typeface="Roboto"/>
                <a:ea typeface="Roboto"/>
                <a:cs typeface="Roboto"/>
                <a:sym typeface="Roboto"/>
              </a:defRPr>
            </a:lvl7pPr>
            <a:lvl8pPr lvl="7" algn="ctr" rtl="0">
              <a:spcBef>
                <a:spcPts val="1600"/>
              </a:spcBef>
              <a:spcAft>
                <a:spcPts val="0"/>
              </a:spcAft>
              <a:buSzPts val="1400"/>
              <a:buFont typeface="Roboto"/>
              <a:buNone/>
              <a:defRPr>
                <a:latin typeface="Roboto"/>
                <a:ea typeface="Roboto"/>
                <a:cs typeface="Roboto"/>
                <a:sym typeface="Roboto"/>
              </a:defRPr>
            </a:lvl8pPr>
            <a:lvl9pPr lvl="8" algn="ctr"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445" name="Google Shape;445;p37"/>
          <p:cNvSpPr txBox="1">
            <a:spLocks noGrp="1"/>
          </p:cNvSpPr>
          <p:nvPr>
            <p:ph type="subTitle" idx="4"/>
          </p:nvPr>
        </p:nvSpPr>
        <p:spPr>
          <a:xfrm>
            <a:off x="6394150" y="2370950"/>
            <a:ext cx="1680000" cy="439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1800"/>
              <a:buFont typeface="Fjalla One"/>
              <a:buNone/>
              <a:defRPr sz="1800">
                <a:solidFill>
                  <a:schemeClr val="lt2"/>
                </a:solidFill>
                <a:latin typeface="Fjalla One"/>
                <a:ea typeface="Fjalla One"/>
                <a:cs typeface="Fjalla One"/>
                <a:sym typeface="Fjalla 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446" name="Google Shape;446;p37"/>
          <p:cNvSpPr txBox="1">
            <a:spLocks noGrp="1"/>
          </p:cNvSpPr>
          <p:nvPr>
            <p:ph type="title"/>
          </p:nvPr>
        </p:nvSpPr>
        <p:spPr>
          <a:xfrm>
            <a:off x="1207000" y="539500"/>
            <a:ext cx="6730200" cy="47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endParaRPr/>
          </a:p>
        </p:txBody>
      </p:sp>
      <p:sp>
        <p:nvSpPr>
          <p:cNvPr id="447" name="Google Shape;447;p37"/>
          <p:cNvSpPr/>
          <p:nvPr/>
        </p:nvSpPr>
        <p:spPr>
          <a:xfrm>
            <a:off x="8697623"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37"/>
          <p:cNvGrpSpPr/>
          <p:nvPr/>
        </p:nvGrpSpPr>
        <p:grpSpPr>
          <a:xfrm>
            <a:off x="-371400" y="-655844"/>
            <a:ext cx="650453" cy="8561589"/>
            <a:chOff x="1064797" y="-1353613"/>
            <a:chExt cx="688238" cy="9049349"/>
          </a:xfrm>
        </p:grpSpPr>
        <p:sp>
          <p:nvSpPr>
            <p:cNvPr id="449" name="Google Shape;449;p37"/>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37"/>
          <p:cNvSpPr/>
          <p:nvPr/>
        </p:nvSpPr>
        <p:spPr>
          <a:xfrm>
            <a:off x="87083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979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53" name="Google Shape;453;p37"/>
          <p:cNvSpPr/>
          <p:nvPr/>
        </p:nvSpPr>
        <p:spPr>
          <a:xfrm>
            <a:off x="2680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54" name="Google Shape;454;p37"/>
          <p:cNvSpPr/>
          <p:nvPr/>
        </p:nvSpPr>
        <p:spPr>
          <a:xfrm>
            <a:off x="8231214" y="-47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5">
  <p:cSld name="CUSTOM_12_1_1">
    <p:spTree>
      <p:nvGrpSpPr>
        <p:cNvPr id="1" name="Shape 455"/>
        <p:cNvGrpSpPr/>
        <p:nvPr/>
      </p:nvGrpSpPr>
      <p:grpSpPr>
        <a:xfrm>
          <a:off x="0" y="0"/>
          <a:ext cx="0" cy="0"/>
          <a:chOff x="0" y="0"/>
          <a:chExt cx="0" cy="0"/>
        </a:xfrm>
      </p:grpSpPr>
      <p:sp>
        <p:nvSpPr>
          <p:cNvPr id="456" name="Google Shape;456;p38"/>
          <p:cNvSpPr txBox="1">
            <a:spLocks noGrp="1"/>
          </p:cNvSpPr>
          <p:nvPr>
            <p:ph type="title"/>
          </p:nvPr>
        </p:nvSpPr>
        <p:spPr>
          <a:xfrm flipH="1">
            <a:off x="1491000" y="1440600"/>
            <a:ext cx="3462000" cy="1175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4000"/>
              <a:buNone/>
              <a:defRPr sz="4000">
                <a:solidFill>
                  <a:schemeClr val="accent2"/>
                </a:solidFill>
              </a:defRPr>
            </a:lvl1pPr>
            <a:lvl2pPr lvl="1"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2pPr>
            <a:lvl3pPr lvl="2"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3pPr>
            <a:lvl4pPr lvl="3"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4pPr>
            <a:lvl5pPr lvl="4"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5pPr>
            <a:lvl6pPr lvl="5"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6pPr>
            <a:lvl7pPr lvl="6"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7pPr>
            <a:lvl8pPr lvl="7"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8pPr>
            <a:lvl9pPr lvl="8" rtl="0">
              <a:spcBef>
                <a:spcPts val="0"/>
              </a:spcBef>
              <a:spcAft>
                <a:spcPts val="0"/>
              </a:spcAft>
              <a:buClr>
                <a:schemeClr val="accent2"/>
              </a:buClr>
              <a:buSzPts val="4000"/>
              <a:buFont typeface="Fjalla One"/>
              <a:buNone/>
              <a:defRPr sz="4000">
                <a:solidFill>
                  <a:schemeClr val="accent2"/>
                </a:solidFill>
                <a:latin typeface="Fjalla One"/>
                <a:ea typeface="Fjalla One"/>
                <a:cs typeface="Fjalla One"/>
                <a:sym typeface="Fjalla One"/>
              </a:defRPr>
            </a:lvl9pPr>
          </a:lstStyle>
          <a:p>
            <a:endParaRPr/>
          </a:p>
        </p:txBody>
      </p:sp>
      <p:sp>
        <p:nvSpPr>
          <p:cNvPr id="457" name="Google Shape;457;p38"/>
          <p:cNvSpPr/>
          <p:nvPr/>
        </p:nvSpPr>
        <p:spPr>
          <a:xfrm flipH="1">
            <a:off x="88634" y="-9992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flipH="1">
            <a:off x="-523800" y="-29848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9" name="Google Shape;459;p38"/>
          <p:cNvGrpSpPr/>
          <p:nvPr/>
        </p:nvGrpSpPr>
        <p:grpSpPr>
          <a:xfrm flipH="1">
            <a:off x="8779445" y="-655844"/>
            <a:ext cx="650453" cy="8561589"/>
            <a:chOff x="1064797" y="-1353613"/>
            <a:chExt cx="688238" cy="9049349"/>
          </a:xfrm>
        </p:grpSpPr>
        <p:sp>
          <p:nvSpPr>
            <p:cNvPr id="460" name="Google Shape;460;p38"/>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8"/>
          <p:cNvSpPr/>
          <p:nvPr/>
        </p:nvSpPr>
        <p:spPr>
          <a:xfrm flipH="1">
            <a:off x="-407811"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flipH="1">
            <a:off x="8039581"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64" name="Google Shape;464;p38"/>
          <p:cNvSpPr/>
          <p:nvPr/>
        </p:nvSpPr>
        <p:spPr>
          <a:xfrm flipH="1">
            <a:off x="8144382"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65" name="Google Shape;465;p38"/>
          <p:cNvSpPr txBox="1">
            <a:spLocks noGrp="1"/>
          </p:cNvSpPr>
          <p:nvPr>
            <p:ph type="subTitle" idx="1"/>
          </p:nvPr>
        </p:nvSpPr>
        <p:spPr>
          <a:xfrm flipH="1">
            <a:off x="1491000" y="2357550"/>
            <a:ext cx="3081000" cy="2318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6">
  <p:cSld name="CUSTOM_2_1">
    <p:spTree>
      <p:nvGrpSpPr>
        <p:cNvPr id="1" name="Shape 466"/>
        <p:cNvGrpSpPr/>
        <p:nvPr/>
      </p:nvGrpSpPr>
      <p:grpSpPr>
        <a:xfrm>
          <a:off x="0" y="0"/>
          <a:ext cx="0" cy="0"/>
          <a:chOff x="0" y="0"/>
          <a:chExt cx="0" cy="0"/>
        </a:xfrm>
      </p:grpSpPr>
      <p:sp>
        <p:nvSpPr>
          <p:cNvPr id="467" name="Google Shape;467;p39"/>
          <p:cNvSpPr txBox="1">
            <a:spLocks noGrp="1"/>
          </p:cNvSpPr>
          <p:nvPr>
            <p:ph type="subTitle" idx="1"/>
          </p:nvPr>
        </p:nvSpPr>
        <p:spPr>
          <a:xfrm>
            <a:off x="2753575" y="3727035"/>
            <a:ext cx="2589000" cy="7614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200"/>
              <a:buFont typeface="Roboto"/>
              <a:buNone/>
              <a:defRPr sz="1200">
                <a:latin typeface="Roboto"/>
                <a:ea typeface="Roboto"/>
                <a:cs typeface="Roboto"/>
                <a:sym typeface="Roboto"/>
              </a:defRPr>
            </a:lvl2pPr>
            <a:lvl3pPr lvl="2" rtl="0">
              <a:spcBef>
                <a:spcPts val="1600"/>
              </a:spcBef>
              <a:spcAft>
                <a:spcPts val="0"/>
              </a:spcAft>
              <a:buSzPts val="1200"/>
              <a:buFont typeface="Roboto"/>
              <a:buNone/>
              <a:defRPr sz="1200">
                <a:latin typeface="Roboto"/>
                <a:ea typeface="Roboto"/>
                <a:cs typeface="Roboto"/>
                <a:sym typeface="Roboto"/>
              </a:defRPr>
            </a:lvl3pPr>
            <a:lvl4pPr lvl="3" rtl="0">
              <a:spcBef>
                <a:spcPts val="1600"/>
              </a:spcBef>
              <a:spcAft>
                <a:spcPts val="0"/>
              </a:spcAft>
              <a:buSzPts val="1200"/>
              <a:buFont typeface="Roboto"/>
              <a:buNone/>
              <a:defRPr sz="1200">
                <a:latin typeface="Roboto"/>
                <a:ea typeface="Roboto"/>
                <a:cs typeface="Roboto"/>
                <a:sym typeface="Roboto"/>
              </a:defRPr>
            </a:lvl4pPr>
            <a:lvl5pPr lvl="4" rtl="0">
              <a:spcBef>
                <a:spcPts val="1600"/>
              </a:spcBef>
              <a:spcAft>
                <a:spcPts val="0"/>
              </a:spcAft>
              <a:buSzPts val="1200"/>
              <a:buFont typeface="Roboto"/>
              <a:buNone/>
              <a:defRPr sz="1200">
                <a:latin typeface="Roboto"/>
                <a:ea typeface="Roboto"/>
                <a:cs typeface="Roboto"/>
                <a:sym typeface="Roboto"/>
              </a:defRPr>
            </a:lvl5pPr>
            <a:lvl6pPr lvl="5" rtl="0">
              <a:spcBef>
                <a:spcPts val="1600"/>
              </a:spcBef>
              <a:spcAft>
                <a:spcPts val="0"/>
              </a:spcAft>
              <a:buSzPts val="1200"/>
              <a:buFont typeface="Roboto"/>
              <a:buNone/>
              <a:defRPr sz="1200">
                <a:latin typeface="Roboto"/>
                <a:ea typeface="Roboto"/>
                <a:cs typeface="Roboto"/>
                <a:sym typeface="Roboto"/>
              </a:defRPr>
            </a:lvl6pPr>
            <a:lvl7pPr lvl="6" rtl="0">
              <a:spcBef>
                <a:spcPts val="1600"/>
              </a:spcBef>
              <a:spcAft>
                <a:spcPts val="0"/>
              </a:spcAft>
              <a:buSzPts val="1200"/>
              <a:buFont typeface="Roboto"/>
              <a:buNone/>
              <a:defRPr sz="1200">
                <a:latin typeface="Roboto"/>
                <a:ea typeface="Roboto"/>
                <a:cs typeface="Roboto"/>
                <a:sym typeface="Roboto"/>
              </a:defRPr>
            </a:lvl7pPr>
            <a:lvl8pPr lvl="7" rtl="0">
              <a:spcBef>
                <a:spcPts val="1600"/>
              </a:spcBef>
              <a:spcAft>
                <a:spcPts val="0"/>
              </a:spcAft>
              <a:buSzPts val="1200"/>
              <a:buFont typeface="Roboto"/>
              <a:buNone/>
              <a:defRPr sz="1200">
                <a:latin typeface="Roboto"/>
                <a:ea typeface="Roboto"/>
                <a:cs typeface="Roboto"/>
                <a:sym typeface="Roboto"/>
              </a:defRPr>
            </a:lvl8pPr>
            <a:lvl9pPr lvl="8" rtl="0">
              <a:spcBef>
                <a:spcPts val="1600"/>
              </a:spcBef>
              <a:spcAft>
                <a:spcPts val="1600"/>
              </a:spcAft>
              <a:buSzPts val="1200"/>
              <a:buFont typeface="Roboto"/>
              <a:buNone/>
              <a:defRPr sz="1200">
                <a:latin typeface="Roboto"/>
                <a:ea typeface="Roboto"/>
                <a:cs typeface="Roboto"/>
                <a:sym typeface="Roboto"/>
              </a:defRPr>
            </a:lvl9pPr>
          </a:lstStyle>
          <a:p>
            <a:endParaRPr/>
          </a:p>
        </p:txBody>
      </p:sp>
      <p:sp>
        <p:nvSpPr>
          <p:cNvPr id="468" name="Google Shape;468;p39"/>
          <p:cNvSpPr txBox="1">
            <a:spLocks noGrp="1"/>
          </p:cNvSpPr>
          <p:nvPr>
            <p:ph type="subTitle" idx="2"/>
          </p:nvPr>
        </p:nvSpPr>
        <p:spPr>
          <a:xfrm>
            <a:off x="2779397" y="3376525"/>
            <a:ext cx="2537400" cy="3657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469" name="Google Shape;469;p39"/>
          <p:cNvSpPr txBox="1">
            <a:spLocks noGrp="1"/>
          </p:cNvSpPr>
          <p:nvPr>
            <p:ph type="subTitle" idx="3"/>
          </p:nvPr>
        </p:nvSpPr>
        <p:spPr>
          <a:xfrm>
            <a:off x="3574075" y="2155620"/>
            <a:ext cx="2589000" cy="5649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1600"/>
              </a:spcBef>
              <a:spcAft>
                <a:spcPts val="0"/>
              </a:spcAft>
              <a:buSzPts val="1200"/>
              <a:buFont typeface="Roboto"/>
              <a:buNone/>
              <a:defRPr sz="1200">
                <a:latin typeface="Roboto"/>
                <a:ea typeface="Roboto"/>
                <a:cs typeface="Roboto"/>
                <a:sym typeface="Roboto"/>
              </a:defRPr>
            </a:lvl2pPr>
            <a:lvl3pPr lvl="2" algn="r" rtl="0">
              <a:spcBef>
                <a:spcPts val="1600"/>
              </a:spcBef>
              <a:spcAft>
                <a:spcPts val="0"/>
              </a:spcAft>
              <a:buSzPts val="1200"/>
              <a:buFont typeface="Roboto"/>
              <a:buNone/>
              <a:defRPr sz="1200">
                <a:latin typeface="Roboto"/>
                <a:ea typeface="Roboto"/>
                <a:cs typeface="Roboto"/>
                <a:sym typeface="Roboto"/>
              </a:defRPr>
            </a:lvl3pPr>
            <a:lvl4pPr lvl="3" algn="r" rtl="0">
              <a:spcBef>
                <a:spcPts val="1600"/>
              </a:spcBef>
              <a:spcAft>
                <a:spcPts val="0"/>
              </a:spcAft>
              <a:buSzPts val="1200"/>
              <a:buFont typeface="Roboto"/>
              <a:buNone/>
              <a:defRPr sz="1200">
                <a:latin typeface="Roboto"/>
                <a:ea typeface="Roboto"/>
                <a:cs typeface="Roboto"/>
                <a:sym typeface="Roboto"/>
              </a:defRPr>
            </a:lvl4pPr>
            <a:lvl5pPr lvl="4" algn="r" rtl="0">
              <a:spcBef>
                <a:spcPts val="1600"/>
              </a:spcBef>
              <a:spcAft>
                <a:spcPts val="0"/>
              </a:spcAft>
              <a:buSzPts val="1200"/>
              <a:buFont typeface="Roboto"/>
              <a:buNone/>
              <a:defRPr sz="1200">
                <a:latin typeface="Roboto"/>
                <a:ea typeface="Roboto"/>
                <a:cs typeface="Roboto"/>
                <a:sym typeface="Roboto"/>
              </a:defRPr>
            </a:lvl5pPr>
            <a:lvl6pPr lvl="5" algn="r" rtl="0">
              <a:spcBef>
                <a:spcPts val="1600"/>
              </a:spcBef>
              <a:spcAft>
                <a:spcPts val="0"/>
              </a:spcAft>
              <a:buSzPts val="1200"/>
              <a:buFont typeface="Roboto"/>
              <a:buNone/>
              <a:defRPr sz="1200">
                <a:latin typeface="Roboto"/>
                <a:ea typeface="Roboto"/>
                <a:cs typeface="Roboto"/>
                <a:sym typeface="Roboto"/>
              </a:defRPr>
            </a:lvl6pPr>
            <a:lvl7pPr lvl="6" algn="r" rtl="0">
              <a:spcBef>
                <a:spcPts val="1600"/>
              </a:spcBef>
              <a:spcAft>
                <a:spcPts val="0"/>
              </a:spcAft>
              <a:buSzPts val="1200"/>
              <a:buFont typeface="Roboto"/>
              <a:buNone/>
              <a:defRPr sz="1200">
                <a:latin typeface="Roboto"/>
                <a:ea typeface="Roboto"/>
                <a:cs typeface="Roboto"/>
                <a:sym typeface="Roboto"/>
              </a:defRPr>
            </a:lvl7pPr>
            <a:lvl8pPr lvl="7" algn="r" rtl="0">
              <a:spcBef>
                <a:spcPts val="1600"/>
              </a:spcBef>
              <a:spcAft>
                <a:spcPts val="0"/>
              </a:spcAft>
              <a:buSzPts val="1200"/>
              <a:buFont typeface="Roboto"/>
              <a:buNone/>
              <a:defRPr sz="1200">
                <a:latin typeface="Roboto"/>
                <a:ea typeface="Roboto"/>
                <a:cs typeface="Roboto"/>
                <a:sym typeface="Roboto"/>
              </a:defRPr>
            </a:lvl8pPr>
            <a:lvl9pPr lvl="8" algn="r" rtl="0">
              <a:spcBef>
                <a:spcPts val="1600"/>
              </a:spcBef>
              <a:spcAft>
                <a:spcPts val="1600"/>
              </a:spcAft>
              <a:buSzPts val="1200"/>
              <a:buFont typeface="Roboto"/>
              <a:buNone/>
              <a:defRPr sz="1200">
                <a:latin typeface="Roboto"/>
                <a:ea typeface="Roboto"/>
                <a:cs typeface="Roboto"/>
                <a:sym typeface="Roboto"/>
              </a:defRPr>
            </a:lvl9pPr>
          </a:lstStyle>
          <a:p>
            <a:endParaRPr/>
          </a:p>
        </p:txBody>
      </p:sp>
      <p:sp>
        <p:nvSpPr>
          <p:cNvPr id="470" name="Google Shape;470;p39"/>
          <p:cNvSpPr txBox="1">
            <a:spLocks noGrp="1"/>
          </p:cNvSpPr>
          <p:nvPr>
            <p:ph type="subTitle" idx="4"/>
          </p:nvPr>
        </p:nvSpPr>
        <p:spPr>
          <a:xfrm>
            <a:off x="3599898" y="1805100"/>
            <a:ext cx="2537400" cy="365700"/>
          </a:xfrm>
          <a:prstGeom prst="rect">
            <a:avLst/>
          </a:prstGeom>
          <a:noFill/>
        </p:spPr>
        <p:txBody>
          <a:bodyPr spcFirstLastPara="1" wrap="square" lIns="91425" tIns="91425" rIns="91425" bIns="91425" anchor="t" anchorCtr="0">
            <a:noAutofit/>
          </a:bodyPr>
          <a:lstStyle>
            <a:lvl1pPr lvl="0" algn="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algn="r"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algn="r"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471" name="Google Shape;471;p39"/>
          <p:cNvSpPr txBox="1">
            <a:spLocks noGrp="1"/>
          </p:cNvSpPr>
          <p:nvPr>
            <p:ph type="title"/>
          </p:nvPr>
        </p:nvSpPr>
        <p:spPr>
          <a:xfrm>
            <a:off x="713225" y="539500"/>
            <a:ext cx="7699200" cy="685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lt2"/>
              </a:buClr>
              <a:buSzPts val="4000"/>
              <a:buNone/>
              <a:defRPr sz="4000">
                <a:solidFill>
                  <a:schemeClr val="lt2"/>
                </a:solidFill>
              </a:defRPr>
            </a:lvl1pPr>
            <a:lvl2pPr lvl="1" rtl="0">
              <a:spcBef>
                <a:spcPts val="0"/>
              </a:spcBef>
              <a:spcAft>
                <a:spcPts val="0"/>
              </a:spcAft>
              <a:buSzPts val="4500"/>
              <a:buFont typeface="Fjalla One"/>
              <a:buNone/>
              <a:defRPr sz="4500">
                <a:latin typeface="Fjalla One"/>
                <a:ea typeface="Fjalla One"/>
                <a:cs typeface="Fjalla One"/>
                <a:sym typeface="Fjalla One"/>
              </a:defRPr>
            </a:lvl2pPr>
            <a:lvl3pPr lvl="2" rtl="0">
              <a:spcBef>
                <a:spcPts val="0"/>
              </a:spcBef>
              <a:spcAft>
                <a:spcPts val="0"/>
              </a:spcAft>
              <a:buSzPts val="4500"/>
              <a:buFont typeface="Fjalla One"/>
              <a:buNone/>
              <a:defRPr sz="4500">
                <a:latin typeface="Fjalla One"/>
                <a:ea typeface="Fjalla One"/>
                <a:cs typeface="Fjalla One"/>
                <a:sym typeface="Fjalla One"/>
              </a:defRPr>
            </a:lvl3pPr>
            <a:lvl4pPr lvl="3" rtl="0">
              <a:spcBef>
                <a:spcPts val="0"/>
              </a:spcBef>
              <a:spcAft>
                <a:spcPts val="0"/>
              </a:spcAft>
              <a:buSzPts val="4500"/>
              <a:buFont typeface="Fjalla One"/>
              <a:buNone/>
              <a:defRPr sz="4500">
                <a:latin typeface="Fjalla One"/>
                <a:ea typeface="Fjalla One"/>
                <a:cs typeface="Fjalla One"/>
                <a:sym typeface="Fjalla One"/>
              </a:defRPr>
            </a:lvl4pPr>
            <a:lvl5pPr lvl="4" rtl="0">
              <a:spcBef>
                <a:spcPts val="0"/>
              </a:spcBef>
              <a:spcAft>
                <a:spcPts val="0"/>
              </a:spcAft>
              <a:buSzPts val="4500"/>
              <a:buFont typeface="Fjalla One"/>
              <a:buNone/>
              <a:defRPr sz="4500">
                <a:latin typeface="Fjalla One"/>
                <a:ea typeface="Fjalla One"/>
                <a:cs typeface="Fjalla One"/>
                <a:sym typeface="Fjalla One"/>
              </a:defRPr>
            </a:lvl5pPr>
            <a:lvl6pPr lvl="5" rtl="0">
              <a:spcBef>
                <a:spcPts val="0"/>
              </a:spcBef>
              <a:spcAft>
                <a:spcPts val="0"/>
              </a:spcAft>
              <a:buSzPts val="4500"/>
              <a:buFont typeface="Fjalla One"/>
              <a:buNone/>
              <a:defRPr sz="4500">
                <a:latin typeface="Fjalla One"/>
                <a:ea typeface="Fjalla One"/>
                <a:cs typeface="Fjalla One"/>
                <a:sym typeface="Fjalla One"/>
              </a:defRPr>
            </a:lvl6pPr>
            <a:lvl7pPr lvl="6" rtl="0">
              <a:spcBef>
                <a:spcPts val="0"/>
              </a:spcBef>
              <a:spcAft>
                <a:spcPts val="0"/>
              </a:spcAft>
              <a:buSzPts val="4500"/>
              <a:buFont typeface="Fjalla One"/>
              <a:buNone/>
              <a:defRPr sz="4500">
                <a:latin typeface="Fjalla One"/>
                <a:ea typeface="Fjalla One"/>
                <a:cs typeface="Fjalla One"/>
                <a:sym typeface="Fjalla One"/>
              </a:defRPr>
            </a:lvl7pPr>
            <a:lvl8pPr lvl="7" rtl="0">
              <a:spcBef>
                <a:spcPts val="0"/>
              </a:spcBef>
              <a:spcAft>
                <a:spcPts val="0"/>
              </a:spcAft>
              <a:buSzPts val="4500"/>
              <a:buFont typeface="Fjalla One"/>
              <a:buNone/>
              <a:defRPr sz="4500">
                <a:latin typeface="Fjalla One"/>
                <a:ea typeface="Fjalla One"/>
                <a:cs typeface="Fjalla One"/>
                <a:sym typeface="Fjalla One"/>
              </a:defRPr>
            </a:lvl8pPr>
            <a:lvl9pPr lvl="8" rtl="0">
              <a:spcBef>
                <a:spcPts val="0"/>
              </a:spcBef>
              <a:spcAft>
                <a:spcPts val="0"/>
              </a:spcAft>
              <a:buSzPts val="4500"/>
              <a:buFont typeface="Fjalla One"/>
              <a:buNone/>
              <a:defRPr sz="4500">
                <a:latin typeface="Fjalla One"/>
                <a:ea typeface="Fjalla One"/>
                <a:cs typeface="Fjalla One"/>
                <a:sym typeface="Fjalla 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1">
  <p:cSld name="BIG_NUMBER_2">
    <p:spTree>
      <p:nvGrpSpPr>
        <p:cNvPr id="1" name="Shape 472"/>
        <p:cNvGrpSpPr/>
        <p:nvPr/>
      </p:nvGrpSpPr>
      <p:grpSpPr>
        <a:xfrm>
          <a:off x="0" y="0"/>
          <a:ext cx="0" cy="0"/>
          <a:chOff x="0" y="0"/>
          <a:chExt cx="0" cy="0"/>
        </a:xfrm>
      </p:grpSpPr>
      <p:sp>
        <p:nvSpPr>
          <p:cNvPr id="473" name="Google Shape;473;p40"/>
          <p:cNvSpPr/>
          <p:nvPr/>
        </p:nvSpPr>
        <p:spPr>
          <a:xfrm rot="10800000" flipH="1">
            <a:off x="7432732" y="-1128458"/>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0"/>
          <p:cNvSpPr/>
          <p:nvPr/>
        </p:nvSpPr>
        <p:spPr>
          <a:xfrm rot="10800000" flipH="1">
            <a:off x="7943976" y="3647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5" name="Google Shape;475;p40"/>
          <p:cNvSpPr/>
          <p:nvPr/>
        </p:nvSpPr>
        <p:spPr>
          <a:xfrm rot="10800000" flipH="1">
            <a:off x="8240093" y="-1839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6" name="Google Shape;476;p40"/>
          <p:cNvSpPr/>
          <p:nvPr/>
        </p:nvSpPr>
        <p:spPr>
          <a:xfrm rot="10800000" flipH="1">
            <a:off x="8690785" y="3387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7" name="Google Shape;477;p40"/>
          <p:cNvSpPr/>
          <p:nvPr/>
        </p:nvSpPr>
        <p:spPr>
          <a:xfrm rot="10800000" flipH="1">
            <a:off x="8724808" y="-47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78" name="Google Shape;478;p40"/>
          <p:cNvSpPr/>
          <p:nvPr/>
        </p:nvSpPr>
        <p:spPr>
          <a:xfrm>
            <a:off x="-334158" y="-916520"/>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0"/>
          <p:cNvSpPr/>
          <p:nvPr/>
        </p:nvSpPr>
        <p:spPr>
          <a:xfrm>
            <a:off x="-215893" y="3651609"/>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0"/>
          <p:cNvSpPr/>
          <p:nvPr/>
        </p:nvSpPr>
        <p:spPr>
          <a:xfrm>
            <a:off x="219151" y="-1391835"/>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81" name="Google Shape;481;p40"/>
          <p:cNvSpPr/>
          <p:nvPr/>
        </p:nvSpPr>
        <p:spPr>
          <a:xfrm>
            <a:off x="515268" y="2711957"/>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82" name="Google Shape;482;p40"/>
          <p:cNvSpPr txBox="1">
            <a:spLocks noGrp="1"/>
          </p:cNvSpPr>
          <p:nvPr>
            <p:ph type="title" hasCustomPrompt="1"/>
          </p:nvPr>
        </p:nvSpPr>
        <p:spPr>
          <a:xfrm>
            <a:off x="1333450" y="1153125"/>
            <a:ext cx="64770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000"/>
              <a:buNone/>
              <a:defRPr sz="9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3" name="Google Shape;483;p40"/>
          <p:cNvSpPr txBox="1">
            <a:spLocks noGrp="1"/>
          </p:cNvSpPr>
          <p:nvPr>
            <p:ph type="subTitle" idx="1"/>
          </p:nvPr>
        </p:nvSpPr>
        <p:spPr>
          <a:xfrm>
            <a:off x="3200200" y="3431775"/>
            <a:ext cx="2743500" cy="86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84" name="Google Shape;484;p40"/>
          <p:cNvSpPr/>
          <p:nvPr/>
        </p:nvSpPr>
        <p:spPr>
          <a:xfrm>
            <a:off x="965960" y="-1214139"/>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85" name="Google Shape;485;p40"/>
          <p:cNvSpPr/>
          <p:nvPr/>
        </p:nvSpPr>
        <p:spPr>
          <a:xfrm>
            <a:off x="1076174" y="3059925"/>
            <a:ext cx="863442" cy="3137748"/>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499"/>
        <p:cNvGrpSpPr/>
        <p:nvPr/>
      </p:nvGrpSpPr>
      <p:grpSpPr>
        <a:xfrm>
          <a:off x="0" y="0"/>
          <a:ext cx="0" cy="0"/>
          <a:chOff x="0" y="0"/>
          <a:chExt cx="0" cy="0"/>
        </a:xfrm>
      </p:grpSpPr>
      <p:sp>
        <p:nvSpPr>
          <p:cNvPr id="500" name="Google Shape;500;p42"/>
          <p:cNvSpPr/>
          <p:nvPr/>
        </p:nvSpPr>
        <p:spPr>
          <a:xfrm>
            <a:off x="7880099" y="-1151602"/>
            <a:ext cx="937365" cy="4211452"/>
          </a:xfrm>
          <a:custGeom>
            <a:avLst/>
            <a:gdLst/>
            <a:ahLst/>
            <a:cxnLst/>
            <a:rect l="l" t="t" r="r" b="b"/>
            <a:pathLst>
              <a:path w="16273" h="73540" extrusionOk="0">
                <a:moveTo>
                  <a:pt x="8190" y="0"/>
                </a:moveTo>
                <a:cubicBezTo>
                  <a:pt x="7408" y="0"/>
                  <a:pt x="6619" y="453"/>
                  <a:pt x="6069" y="1360"/>
                </a:cubicBezTo>
                <a:cubicBezTo>
                  <a:pt x="5377" y="2480"/>
                  <a:pt x="5092" y="3742"/>
                  <a:pt x="5051" y="5025"/>
                </a:cubicBezTo>
                <a:cubicBezTo>
                  <a:pt x="4827" y="10402"/>
                  <a:pt x="5234" y="15493"/>
                  <a:pt x="5845" y="20849"/>
                </a:cubicBezTo>
                <a:cubicBezTo>
                  <a:pt x="6497" y="26531"/>
                  <a:pt x="7108" y="32234"/>
                  <a:pt x="7047" y="37977"/>
                </a:cubicBezTo>
                <a:cubicBezTo>
                  <a:pt x="7027" y="40828"/>
                  <a:pt x="7067" y="43700"/>
                  <a:pt x="7027" y="46551"/>
                </a:cubicBezTo>
                <a:cubicBezTo>
                  <a:pt x="7006" y="47365"/>
                  <a:pt x="6843" y="48200"/>
                  <a:pt x="6640" y="49015"/>
                </a:cubicBezTo>
                <a:cubicBezTo>
                  <a:pt x="6517" y="49544"/>
                  <a:pt x="6171" y="49952"/>
                  <a:pt x="5601" y="50135"/>
                </a:cubicBezTo>
                <a:cubicBezTo>
                  <a:pt x="2729" y="51031"/>
                  <a:pt x="1202" y="53129"/>
                  <a:pt x="611" y="55980"/>
                </a:cubicBezTo>
                <a:cubicBezTo>
                  <a:pt x="0" y="58974"/>
                  <a:pt x="408" y="61906"/>
                  <a:pt x="1182" y="64798"/>
                </a:cubicBezTo>
                <a:cubicBezTo>
                  <a:pt x="1711" y="66794"/>
                  <a:pt x="2505" y="68688"/>
                  <a:pt x="3646" y="70419"/>
                </a:cubicBezTo>
                <a:cubicBezTo>
                  <a:pt x="4277" y="71356"/>
                  <a:pt x="4990" y="72191"/>
                  <a:pt x="5927" y="72822"/>
                </a:cubicBezTo>
                <a:cubicBezTo>
                  <a:pt x="6653" y="73303"/>
                  <a:pt x="7405" y="73540"/>
                  <a:pt x="8151" y="73540"/>
                </a:cubicBezTo>
                <a:cubicBezTo>
                  <a:pt x="9017" y="73540"/>
                  <a:pt x="9874" y="73222"/>
                  <a:pt x="10672" y="72598"/>
                </a:cubicBezTo>
                <a:cubicBezTo>
                  <a:pt x="12566" y="71152"/>
                  <a:pt x="13605" y="69156"/>
                  <a:pt x="14419" y="67018"/>
                </a:cubicBezTo>
                <a:cubicBezTo>
                  <a:pt x="15662" y="63800"/>
                  <a:pt x="16273" y="60481"/>
                  <a:pt x="15906" y="57019"/>
                </a:cubicBezTo>
                <a:cubicBezTo>
                  <a:pt x="15743" y="55471"/>
                  <a:pt x="15295" y="54045"/>
                  <a:pt x="14399" y="52762"/>
                </a:cubicBezTo>
                <a:cubicBezTo>
                  <a:pt x="13564" y="51540"/>
                  <a:pt x="12423" y="50685"/>
                  <a:pt x="11018" y="50237"/>
                </a:cubicBezTo>
                <a:cubicBezTo>
                  <a:pt x="10265" y="49993"/>
                  <a:pt x="9776" y="49524"/>
                  <a:pt x="9633" y="48811"/>
                </a:cubicBezTo>
                <a:cubicBezTo>
                  <a:pt x="9450" y="48037"/>
                  <a:pt x="9348" y="47264"/>
                  <a:pt x="9328" y="46469"/>
                </a:cubicBezTo>
                <a:cubicBezTo>
                  <a:pt x="9287" y="44901"/>
                  <a:pt x="9308" y="43333"/>
                  <a:pt x="9308" y="41745"/>
                </a:cubicBezTo>
                <a:cubicBezTo>
                  <a:pt x="9328" y="39260"/>
                  <a:pt x="9246" y="36755"/>
                  <a:pt x="9369" y="34270"/>
                </a:cubicBezTo>
                <a:cubicBezTo>
                  <a:pt x="9572" y="30625"/>
                  <a:pt x="9939" y="27000"/>
                  <a:pt x="10244" y="23375"/>
                </a:cubicBezTo>
                <a:cubicBezTo>
                  <a:pt x="10367" y="21970"/>
                  <a:pt x="10550" y="20564"/>
                  <a:pt x="10672" y="19139"/>
                </a:cubicBezTo>
                <a:cubicBezTo>
                  <a:pt x="10916" y="16451"/>
                  <a:pt x="11202" y="13742"/>
                  <a:pt x="11324" y="11033"/>
                </a:cubicBezTo>
                <a:cubicBezTo>
                  <a:pt x="11466" y="8528"/>
                  <a:pt x="11629" y="6023"/>
                  <a:pt x="11079" y="3559"/>
                </a:cubicBezTo>
                <a:cubicBezTo>
                  <a:pt x="10916" y="2806"/>
                  <a:pt x="10652" y="2032"/>
                  <a:pt x="10265" y="1360"/>
                </a:cubicBezTo>
                <a:cubicBezTo>
                  <a:pt x="9745" y="453"/>
                  <a:pt x="8972" y="0"/>
                  <a:pt x="81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2"/>
          <p:cNvSpPr/>
          <p:nvPr/>
        </p:nvSpPr>
        <p:spPr>
          <a:xfrm>
            <a:off x="8469023" y="-3137268"/>
            <a:ext cx="1037075" cy="4662033"/>
          </a:xfrm>
          <a:custGeom>
            <a:avLst/>
            <a:gdLst/>
            <a:ahLst/>
            <a:cxnLst/>
            <a:rect l="l" t="t" r="r" b="b"/>
            <a:pathLst>
              <a:path w="18004" h="81408" extrusionOk="0">
                <a:moveTo>
                  <a:pt x="8988" y="1"/>
                </a:moveTo>
                <a:cubicBezTo>
                  <a:pt x="8029" y="1"/>
                  <a:pt x="7078" y="355"/>
                  <a:pt x="6191" y="1045"/>
                </a:cubicBezTo>
                <a:cubicBezTo>
                  <a:pt x="4114" y="2633"/>
                  <a:pt x="2953" y="4853"/>
                  <a:pt x="2057" y="7215"/>
                </a:cubicBezTo>
                <a:cubicBezTo>
                  <a:pt x="672" y="10779"/>
                  <a:pt x="0" y="14466"/>
                  <a:pt x="407" y="18294"/>
                </a:cubicBezTo>
                <a:cubicBezTo>
                  <a:pt x="591" y="20005"/>
                  <a:pt x="1079" y="21594"/>
                  <a:pt x="2077" y="23019"/>
                </a:cubicBezTo>
                <a:cubicBezTo>
                  <a:pt x="3014" y="24363"/>
                  <a:pt x="4277" y="25300"/>
                  <a:pt x="5825" y="25809"/>
                </a:cubicBezTo>
                <a:cubicBezTo>
                  <a:pt x="6660" y="26074"/>
                  <a:pt x="7189" y="26583"/>
                  <a:pt x="7352" y="27398"/>
                </a:cubicBezTo>
                <a:cubicBezTo>
                  <a:pt x="7556" y="28233"/>
                  <a:pt x="7657" y="29108"/>
                  <a:pt x="7698" y="29964"/>
                </a:cubicBezTo>
                <a:cubicBezTo>
                  <a:pt x="7739" y="31715"/>
                  <a:pt x="7719" y="33446"/>
                  <a:pt x="7698" y="35198"/>
                </a:cubicBezTo>
                <a:cubicBezTo>
                  <a:pt x="7698" y="37947"/>
                  <a:pt x="7780" y="40717"/>
                  <a:pt x="7637" y="43486"/>
                </a:cubicBezTo>
                <a:cubicBezTo>
                  <a:pt x="7413" y="47498"/>
                  <a:pt x="7026" y="51510"/>
                  <a:pt x="6680" y="55522"/>
                </a:cubicBezTo>
                <a:cubicBezTo>
                  <a:pt x="6537" y="57091"/>
                  <a:pt x="6334" y="58659"/>
                  <a:pt x="6191" y="60207"/>
                </a:cubicBezTo>
                <a:cubicBezTo>
                  <a:pt x="5926" y="63221"/>
                  <a:pt x="5621" y="66214"/>
                  <a:pt x="5478" y="69208"/>
                </a:cubicBezTo>
                <a:cubicBezTo>
                  <a:pt x="5336" y="71957"/>
                  <a:pt x="5153" y="74748"/>
                  <a:pt x="5743" y="77477"/>
                </a:cubicBezTo>
                <a:cubicBezTo>
                  <a:pt x="5926" y="78311"/>
                  <a:pt x="6232" y="79167"/>
                  <a:pt x="6660" y="79900"/>
                </a:cubicBezTo>
                <a:cubicBezTo>
                  <a:pt x="7240" y="80908"/>
                  <a:pt x="8095" y="81407"/>
                  <a:pt x="8958" y="81407"/>
                </a:cubicBezTo>
                <a:cubicBezTo>
                  <a:pt x="9821" y="81407"/>
                  <a:pt x="10692" y="80908"/>
                  <a:pt x="11303" y="79920"/>
                </a:cubicBezTo>
                <a:cubicBezTo>
                  <a:pt x="12056" y="78678"/>
                  <a:pt x="12362" y="77273"/>
                  <a:pt x="12423" y="75847"/>
                </a:cubicBezTo>
                <a:cubicBezTo>
                  <a:pt x="12667" y="69901"/>
                  <a:pt x="12219" y="64259"/>
                  <a:pt x="11547" y="58333"/>
                </a:cubicBezTo>
                <a:cubicBezTo>
                  <a:pt x="10835" y="52040"/>
                  <a:pt x="10142" y="45727"/>
                  <a:pt x="10203" y="39373"/>
                </a:cubicBezTo>
                <a:cubicBezTo>
                  <a:pt x="10244" y="36216"/>
                  <a:pt x="10183" y="33039"/>
                  <a:pt x="10244" y="29882"/>
                </a:cubicBezTo>
                <a:cubicBezTo>
                  <a:pt x="10244" y="28966"/>
                  <a:pt x="10448" y="28049"/>
                  <a:pt x="10651" y="27153"/>
                </a:cubicBezTo>
                <a:cubicBezTo>
                  <a:pt x="10794" y="26563"/>
                  <a:pt x="11181" y="26115"/>
                  <a:pt x="11812" y="25911"/>
                </a:cubicBezTo>
                <a:cubicBezTo>
                  <a:pt x="15009" y="24913"/>
                  <a:pt x="16679" y="22591"/>
                  <a:pt x="17331" y="19435"/>
                </a:cubicBezTo>
                <a:cubicBezTo>
                  <a:pt x="18003" y="16136"/>
                  <a:pt x="17555" y="12877"/>
                  <a:pt x="16700" y="9680"/>
                </a:cubicBezTo>
                <a:cubicBezTo>
                  <a:pt x="16109" y="7460"/>
                  <a:pt x="15254" y="5362"/>
                  <a:pt x="13971" y="3468"/>
                </a:cubicBezTo>
                <a:cubicBezTo>
                  <a:pt x="13278" y="2430"/>
                  <a:pt x="12484" y="1493"/>
                  <a:pt x="11445" y="800"/>
                </a:cubicBezTo>
                <a:cubicBezTo>
                  <a:pt x="10645" y="263"/>
                  <a:pt x="9813" y="1"/>
                  <a:pt x="8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2"/>
          <p:cNvSpPr/>
          <p:nvPr/>
        </p:nvSpPr>
        <p:spPr>
          <a:xfrm>
            <a:off x="7665416" y="3679956"/>
            <a:ext cx="937365" cy="3889322"/>
          </a:xfrm>
          <a:custGeom>
            <a:avLst/>
            <a:gdLst/>
            <a:ahLst/>
            <a:cxnLst/>
            <a:rect l="l" t="t" r="r" b="b"/>
            <a:pathLst>
              <a:path w="16273" h="67915" extrusionOk="0">
                <a:moveTo>
                  <a:pt x="8175" y="1"/>
                </a:moveTo>
                <a:cubicBezTo>
                  <a:pt x="7393" y="1"/>
                  <a:pt x="6609" y="454"/>
                  <a:pt x="6070" y="1360"/>
                </a:cubicBezTo>
                <a:cubicBezTo>
                  <a:pt x="5377" y="2480"/>
                  <a:pt x="5092" y="3743"/>
                  <a:pt x="5031" y="5026"/>
                </a:cubicBezTo>
                <a:cubicBezTo>
                  <a:pt x="4807" y="10402"/>
                  <a:pt x="5214" y="15494"/>
                  <a:pt x="5825" y="20850"/>
                </a:cubicBezTo>
                <a:cubicBezTo>
                  <a:pt x="6477" y="26532"/>
                  <a:pt x="7108" y="32234"/>
                  <a:pt x="7047" y="37977"/>
                </a:cubicBezTo>
                <a:cubicBezTo>
                  <a:pt x="7006" y="40828"/>
                  <a:pt x="7067" y="43700"/>
                  <a:pt x="7027" y="46551"/>
                </a:cubicBezTo>
                <a:cubicBezTo>
                  <a:pt x="7006" y="47366"/>
                  <a:pt x="6823" y="48201"/>
                  <a:pt x="6640" y="49015"/>
                </a:cubicBezTo>
                <a:cubicBezTo>
                  <a:pt x="6518" y="49545"/>
                  <a:pt x="6151" y="49952"/>
                  <a:pt x="5601" y="50136"/>
                </a:cubicBezTo>
                <a:cubicBezTo>
                  <a:pt x="2709" y="51032"/>
                  <a:pt x="1202" y="53129"/>
                  <a:pt x="612" y="55980"/>
                </a:cubicBezTo>
                <a:cubicBezTo>
                  <a:pt x="1" y="58974"/>
                  <a:pt x="408" y="61907"/>
                  <a:pt x="1182" y="64799"/>
                </a:cubicBezTo>
                <a:cubicBezTo>
                  <a:pt x="1467" y="65878"/>
                  <a:pt x="1833" y="66917"/>
                  <a:pt x="2261" y="67915"/>
                </a:cubicBezTo>
                <a:lnTo>
                  <a:pt x="14053" y="67915"/>
                </a:lnTo>
                <a:cubicBezTo>
                  <a:pt x="14175" y="67609"/>
                  <a:pt x="14297" y="67324"/>
                  <a:pt x="14419" y="67019"/>
                </a:cubicBezTo>
                <a:cubicBezTo>
                  <a:pt x="15662" y="63801"/>
                  <a:pt x="16273" y="60481"/>
                  <a:pt x="15906" y="57019"/>
                </a:cubicBezTo>
                <a:cubicBezTo>
                  <a:pt x="15743" y="55492"/>
                  <a:pt x="15275" y="54046"/>
                  <a:pt x="14399" y="52763"/>
                </a:cubicBezTo>
                <a:cubicBezTo>
                  <a:pt x="13544" y="51541"/>
                  <a:pt x="12403" y="50685"/>
                  <a:pt x="10998" y="50237"/>
                </a:cubicBezTo>
                <a:cubicBezTo>
                  <a:pt x="10244" y="49993"/>
                  <a:pt x="9776" y="49525"/>
                  <a:pt x="9613" y="48812"/>
                </a:cubicBezTo>
                <a:cubicBezTo>
                  <a:pt x="9450" y="48038"/>
                  <a:pt x="9348" y="47244"/>
                  <a:pt x="9328" y="46470"/>
                </a:cubicBezTo>
                <a:cubicBezTo>
                  <a:pt x="9267" y="44902"/>
                  <a:pt x="9308" y="43333"/>
                  <a:pt x="9308" y="41745"/>
                </a:cubicBezTo>
                <a:cubicBezTo>
                  <a:pt x="9308" y="39260"/>
                  <a:pt x="9226" y="36755"/>
                  <a:pt x="9369" y="34271"/>
                </a:cubicBezTo>
                <a:cubicBezTo>
                  <a:pt x="9572" y="30625"/>
                  <a:pt x="9919" y="27000"/>
                  <a:pt x="10244" y="23375"/>
                </a:cubicBezTo>
                <a:cubicBezTo>
                  <a:pt x="10346" y="21970"/>
                  <a:pt x="10550" y="20565"/>
                  <a:pt x="10672" y="19139"/>
                </a:cubicBezTo>
                <a:cubicBezTo>
                  <a:pt x="10917" y="16451"/>
                  <a:pt x="11181" y="13742"/>
                  <a:pt x="11324" y="11034"/>
                </a:cubicBezTo>
                <a:cubicBezTo>
                  <a:pt x="11446" y="8529"/>
                  <a:pt x="11609" y="6024"/>
                  <a:pt x="11079" y="3560"/>
                </a:cubicBezTo>
                <a:cubicBezTo>
                  <a:pt x="10917" y="2806"/>
                  <a:pt x="10652" y="2032"/>
                  <a:pt x="10265" y="1360"/>
                </a:cubicBezTo>
                <a:cubicBezTo>
                  <a:pt x="9735" y="454"/>
                  <a:pt x="8956" y="1"/>
                  <a:pt x="8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2"/>
          <p:cNvSpPr/>
          <p:nvPr/>
        </p:nvSpPr>
        <p:spPr>
          <a:xfrm>
            <a:off x="-386783" y="-1560670"/>
            <a:ext cx="796643" cy="5226747"/>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2"/>
          <p:cNvSpPr/>
          <p:nvPr/>
        </p:nvSpPr>
        <p:spPr>
          <a:xfrm>
            <a:off x="-365643" y="4018472"/>
            <a:ext cx="742611" cy="4084204"/>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2"/>
          <p:cNvSpPr/>
          <p:nvPr/>
        </p:nvSpPr>
        <p:spPr>
          <a:xfrm>
            <a:off x="402776" y="-15121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6" name="Google Shape;506;p42"/>
          <p:cNvSpPr/>
          <p:nvPr/>
        </p:nvSpPr>
        <p:spPr>
          <a:xfrm>
            <a:off x="572868" y="2715507"/>
            <a:ext cx="628789" cy="5951296"/>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7" name="Google Shape;507;p42"/>
          <p:cNvSpPr/>
          <p:nvPr/>
        </p:nvSpPr>
        <p:spPr>
          <a:xfrm>
            <a:off x="8632102" y="3370894"/>
            <a:ext cx="910408" cy="3969783"/>
          </a:xfrm>
          <a:custGeom>
            <a:avLst/>
            <a:gdLst/>
            <a:ahLst/>
            <a:cxnLst/>
            <a:rect l="l" t="t" r="r" b="b"/>
            <a:pathLst>
              <a:path w="15805" h="69320" extrusionOk="0">
                <a:moveTo>
                  <a:pt x="7897" y="1"/>
                </a:moveTo>
                <a:cubicBezTo>
                  <a:pt x="7054" y="1"/>
                  <a:pt x="6217" y="309"/>
                  <a:pt x="5438" y="912"/>
                </a:cubicBezTo>
                <a:cubicBezTo>
                  <a:pt x="3605" y="2317"/>
                  <a:pt x="2607" y="4252"/>
                  <a:pt x="1793" y="6329"/>
                </a:cubicBezTo>
                <a:cubicBezTo>
                  <a:pt x="591" y="9465"/>
                  <a:pt x="1" y="12683"/>
                  <a:pt x="367" y="16043"/>
                </a:cubicBezTo>
                <a:cubicBezTo>
                  <a:pt x="510" y="17530"/>
                  <a:pt x="958" y="18935"/>
                  <a:pt x="1813" y="20178"/>
                </a:cubicBezTo>
                <a:cubicBezTo>
                  <a:pt x="2648" y="21379"/>
                  <a:pt x="3748" y="22194"/>
                  <a:pt x="5112" y="22642"/>
                </a:cubicBezTo>
                <a:cubicBezTo>
                  <a:pt x="5846" y="22866"/>
                  <a:pt x="6314" y="23314"/>
                  <a:pt x="6456" y="24027"/>
                </a:cubicBezTo>
                <a:cubicBezTo>
                  <a:pt x="6619" y="24760"/>
                  <a:pt x="6721" y="25534"/>
                  <a:pt x="6742" y="26287"/>
                </a:cubicBezTo>
                <a:cubicBezTo>
                  <a:pt x="6803" y="27815"/>
                  <a:pt x="6762" y="29342"/>
                  <a:pt x="6762" y="30870"/>
                </a:cubicBezTo>
                <a:cubicBezTo>
                  <a:pt x="6762" y="33293"/>
                  <a:pt x="6843" y="35717"/>
                  <a:pt x="6701" y="38140"/>
                </a:cubicBezTo>
                <a:cubicBezTo>
                  <a:pt x="6497" y="41663"/>
                  <a:pt x="6151" y="45186"/>
                  <a:pt x="5866" y="48710"/>
                </a:cubicBezTo>
                <a:cubicBezTo>
                  <a:pt x="5744" y="50074"/>
                  <a:pt x="5560" y="51439"/>
                  <a:pt x="5438" y="52824"/>
                </a:cubicBezTo>
                <a:cubicBezTo>
                  <a:pt x="5214" y="55451"/>
                  <a:pt x="4929" y="58078"/>
                  <a:pt x="4807" y="60705"/>
                </a:cubicBezTo>
                <a:cubicBezTo>
                  <a:pt x="4685" y="63128"/>
                  <a:pt x="4522" y="65552"/>
                  <a:pt x="5051" y="67955"/>
                </a:cubicBezTo>
                <a:cubicBezTo>
                  <a:pt x="5153" y="68424"/>
                  <a:pt x="5296" y="68872"/>
                  <a:pt x="5459" y="69320"/>
                </a:cubicBezTo>
                <a:lnTo>
                  <a:pt x="10326" y="69320"/>
                </a:lnTo>
                <a:cubicBezTo>
                  <a:pt x="10693" y="68444"/>
                  <a:pt x="10876" y="67487"/>
                  <a:pt x="10896" y="66530"/>
                </a:cubicBezTo>
                <a:cubicBezTo>
                  <a:pt x="11120" y="61316"/>
                  <a:pt x="10733" y="56367"/>
                  <a:pt x="10143" y="51174"/>
                </a:cubicBezTo>
                <a:cubicBezTo>
                  <a:pt x="9511" y="45655"/>
                  <a:pt x="8900" y="40115"/>
                  <a:pt x="8961" y="34535"/>
                </a:cubicBezTo>
                <a:cubicBezTo>
                  <a:pt x="8982" y="31766"/>
                  <a:pt x="8941" y="28976"/>
                  <a:pt x="8982" y="26206"/>
                </a:cubicBezTo>
                <a:cubicBezTo>
                  <a:pt x="9002" y="25412"/>
                  <a:pt x="9165" y="24597"/>
                  <a:pt x="9348" y="23823"/>
                </a:cubicBezTo>
                <a:cubicBezTo>
                  <a:pt x="9471" y="23314"/>
                  <a:pt x="9817" y="22907"/>
                  <a:pt x="10367" y="22723"/>
                </a:cubicBezTo>
                <a:cubicBezTo>
                  <a:pt x="13157" y="21848"/>
                  <a:pt x="14643" y="19811"/>
                  <a:pt x="15214" y="17062"/>
                </a:cubicBezTo>
                <a:cubicBezTo>
                  <a:pt x="15804" y="14149"/>
                  <a:pt x="15397" y="11298"/>
                  <a:pt x="14643" y="8488"/>
                </a:cubicBezTo>
                <a:cubicBezTo>
                  <a:pt x="14134" y="6553"/>
                  <a:pt x="13381" y="4700"/>
                  <a:pt x="12261" y="3030"/>
                </a:cubicBezTo>
                <a:cubicBezTo>
                  <a:pt x="11650" y="2134"/>
                  <a:pt x="10957" y="1299"/>
                  <a:pt x="10041" y="688"/>
                </a:cubicBezTo>
                <a:cubicBezTo>
                  <a:pt x="9345" y="227"/>
                  <a:pt x="8619" y="1"/>
                  <a:pt x="78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CUSTOM_16_2">
    <p:spTree>
      <p:nvGrpSpPr>
        <p:cNvPr id="1" name="Shape 508"/>
        <p:cNvGrpSpPr/>
        <p:nvPr/>
      </p:nvGrpSpPr>
      <p:grpSpPr>
        <a:xfrm>
          <a:off x="0" y="0"/>
          <a:ext cx="0" cy="0"/>
          <a:chOff x="0" y="0"/>
          <a:chExt cx="0" cy="0"/>
        </a:xfrm>
      </p:grpSpPr>
      <p:sp>
        <p:nvSpPr>
          <p:cNvPr id="509" name="Google Shape;509;p43"/>
          <p:cNvSpPr/>
          <p:nvPr/>
        </p:nvSpPr>
        <p:spPr>
          <a:xfrm rot="10800000" flipH="1">
            <a:off x="7238267" y="1616715"/>
            <a:ext cx="640087" cy="4208414"/>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3"/>
          <p:cNvSpPr/>
          <p:nvPr/>
        </p:nvSpPr>
        <p:spPr>
          <a:xfrm rot="10800000" flipH="1">
            <a:off x="7274207" y="-2277783"/>
            <a:ext cx="640088" cy="3528458"/>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3"/>
          <p:cNvSpPr/>
          <p:nvPr/>
        </p:nvSpPr>
        <p:spPr>
          <a:xfrm rot="10800000" flipH="1">
            <a:off x="7867776" y="2504984"/>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12" name="Google Shape;512;p43"/>
          <p:cNvSpPr/>
          <p:nvPr/>
        </p:nvSpPr>
        <p:spPr>
          <a:xfrm rot="10800000" flipH="1">
            <a:off x="8163893" y="-2982510"/>
            <a:ext cx="548638" cy="5179163"/>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13" name="Google Shape;513;p43"/>
          <p:cNvSpPr/>
          <p:nvPr/>
        </p:nvSpPr>
        <p:spPr>
          <a:xfrm rot="10800000" flipH="1">
            <a:off x="8614585" y="2244994"/>
            <a:ext cx="863461" cy="3877754"/>
          </a:xfrm>
          <a:custGeom>
            <a:avLst/>
            <a:gdLst/>
            <a:ahLst/>
            <a:cxnLst/>
            <a:rect l="l" t="t" r="r" b="b"/>
            <a:pathLst>
              <a:path w="14990" h="67713" extrusionOk="0">
                <a:moveTo>
                  <a:pt x="7480" y="1"/>
                </a:moveTo>
                <a:cubicBezTo>
                  <a:pt x="6679" y="1"/>
                  <a:pt x="5886" y="294"/>
                  <a:pt x="5153" y="863"/>
                </a:cubicBezTo>
                <a:cubicBezTo>
                  <a:pt x="3421" y="2207"/>
                  <a:pt x="2464" y="4040"/>
                  <a:pt x="1711" y="6016"/>
                </a:cubicBezTo>
                <a:cubicBezTo>
                  <a:pt x="570" y="8969"/>
                  <a:pt x="0" y="12023"/>
                  <a:pt x="346" y="15221"/>
                </a:cubicBezTo>
                <a:cubicBezTo>
                  <a:pt x="489" y="16626"/>
                  <a:pt x="896" y="17950"/>
                  <a:pt x="1731" y="19151"/>
                </a:cubicBezTo>
                <a:cubicBezTo>
                  <a:pt x="2505" y="20272"/>
                  <a:pt x="3544" y="21045"/>
                  <a:pt x="4847" y="21473"/>
                </a:cubicBezTo>
                <a:cubicBezTo>
                  <a:pt x="5539" y="21677"/>
                  <a:pt x="5967" y="22104"/>
                  <a:pt x="6130" y="22776"/>
                </a:cubicBezTo>
                <a:cubicBezTo>
                  <a:pt x="6273" y="23489"/>
                  <a:pt x="6374" y="24202"/>
                  <a:pt x="6395" y="24915"/>
                </a:cubicBezTo>
                <a:cubicBezTo>
                  <a:pt x="6436" y="26381"/>
                  <a:pt x="6415" y="27827"/>
                  <a:pt x="6415" y="29273"/>
                </a:cubicBezTo>
                <a:cubicBezTo>
                  <a:pt x="6395" y="31574"/>
                  <a:pt x="6476" y="33876"/>
                  <a:pt x="6354" y="36157"/>
                </a:cubicBezTo>
                <a:cubicBezTo>
                  <a:pt x="6171" y="39517"/>
                  <a:pt x="5845" y="42837"/>
                  <a:pt x="5560" y="46197"/>
                </a:cubicBezTo>
                <a:cubicBezTo>
                  <a:pt x="5438" y="47480"/>
                  <a:pt x="5275" y="48783"/>
                  <a:pt x="5153" y="50087"/>
                </a:cubicBezTo>
                <a:cubicBezTo>
                  <a:pt x="4929" y="52571"/>
                  <a:pt x="4684" y="55056"/>
                  <a:pt x="4542" y="57561"/>
                </a:cubicBezTo>
                <a:cubicBezTo>
                  <a:pt x="4440" y="59862"/>
                  <a:pt x="4277" y="62163"/>
                  <a:pt x="4786" y="64424"/>
                </a:cubicBezTo>
                <a:cubicBezTo>
                  <a:pt x="4929" y="65137"/>
                  <a:pt x="5173" y="65829"/>
                  <a:pt x="5539" y="66461"/>
                </a:cubicBezTo>
                <a:cubicBezTo>
                  <a:pt x="6018" y="67295"/>
                  <a:pt x="6731" y="67713"/>
                  <a:pt x="7449" y="67713"/>
                </a:cubicBezTo>
                <a:cubicBezTo>
                  <a:pt x="8167" y="67713"/>
                  <a:pt x="8890" y="67295"/>
                  <a:pt x="9389" y="66461"/>
                </a:cubicBezTo>
                <a:cubicBezTo>
                  <a:pt x="10020" y="65422"/>
                  <a:pt x="10285" y="64261"/>
                  <a:pt x="10346" y="63080"/>
                </a:cubicBezTo>
                <a:cubicBezTo>
                  <a:pt x="10549" y="58131"/>
                  <a:pt x="10162" y="53447"/>
                  <a:pt x="9613" y="48518"/>
                </a:cubicBezTo>
                <a:cubicBezTo>
                  <a:pt x="9002" y="43285"/>
                  <a:pt x="8431" y="38030"/>
                  <a:pt x="8492" y="32756"/>
                </a:cubicBezTo>
                <a:cubicBezTo>
                  <a:pt x="8513" y="30108"/>
                  <a:pt x="8472" y="27481"/>
                  <a:pt x="8513" y="24854"/>
                </a:cubicBezTo>
                <a:cubicBezTo>
                  <a:pt x="8533" y="24100"/>
                  <a:pt x="8696" y="23326"/>
                  <a:pt x="8859" y="22593"/>
                </a:cubicBezTo>
                <a:cubicBezTo>
                  <a:pt x="8981" y="22104"/>
                  <a:pt x="9307" y="21717"/>
                  <a:pt x="9816" y="21555"/>
                </a:cubicBezTo>
                <a:cubicBezTo>
                  <a:pt x="12484" y="20720"/>
                  <a:pt x="13869" y="18785"/>
                  <a:pt x="14419" y="16178"/>
                </a:cubicBezTo>
                <a:cubicBezTo>
                  <a:pt x="14989" y="13429"/>
                  <a:pt x="14602" y="10720"/>
                  <a:pt x="13889" y="8052"/>
                </a:cubicBezTo>
                <a:cubicBezTo>
                  <a:pt x="13401" y="6219"/>
                  <a:pt x="12688" y="4468"/>
                  <a:pt x="11629" y="2879"/>
                </a:cubicBezTo>
                <a:cubicBezTo>
                  <a:pt x="11059" y="2024"/>
                  <a:pt x="10386" y="1250"/>
                  <a:pt x="9531" y="659"/>
                </a:cubicBezTo>
                <a:cubicBezTo>
                  <a:pt x="8863" y="217"/>
                  <a:pt x="8168" y="1"/>
                  <a:pt x="74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14" name="Google Shape;514;p43"/>
          <p:cNvSpPr/>
          <p:nvPr/>
        </p:nvSpPr>
        <p:spPr>
          <a:xfrm rot="10800000" flipH="1">
            <a:off x="8648608" y="-1190107"/>
            <a:ext cx="795433" cy="3038785"/>
          </a:xfrm>
          <a:custGeom>
            <a:avLst/>
            <a:gdLst/>
            <a:ahLst/>
            <a:cxnLst/>
            <a:rect l="l" t="t" r="r" b="b"/>
            <a:pathLst>
              <a:path w="13809" h="53063" extrusionOk="0">
                <a:moveTo>
                  <a:pt x="6910" y="0"/>
                </a:moveTo>
                <a:cubicBezTo>
                  <a:pt x="6304" y="0"/>
                  <a:pt x="5693" y="296"/>
                  <a:pt x="5214" y="886"/>
                </a:cubicBezTo>
                <a:cubicBezTo>
                  <a:pt x="4624" y="1640"/>
                  <a:pt x="4318" y="2515"/>
                  <a:pt x="4217" y="3452"/>
                </a:cubicBezTo>
                <a:cubicBezTo>
                  <a:pt x="4054" y="4817"/>
                  <a:pt x="3931" y="6181"/>
                  <a:pt x="3952" y="7566"/>
                </a:cubicBezTo>
                <a:cubicBezTo>
                  <a:pt x="3993" y="9847"/>
                  <a:pt x="4094" y="12148"/>
                  <a:pt x="4278" y="14429"/>
                </a:cubicBezTo>
                <a:cubicBezTo>
                  <a:pt x="4502" y="17016"/>
                  <a:pt x="4868" y="19582"/>
                  <a:pt x="5113" y="22168"/>
                </a:cubicBezTo>
                <a:cubicBezTo>
                  <a:pt x="5357" y="24531"/>
                  <a:pt x="5663" y="26913"/>
                  <a:pt x="5724" y="29276"/>
                </a:cubicBezTo>
                <a:cubicBezTo>
                  <a:pt x="5846" y="34387"/>
                  <a:pt x="5846" y="39479"/>
                  <a:pt x="5866" y="44591"/>
                </a:cubicBezTo>
                <a:cubicBezTo>
                  <a:pt x="5866" y="45222"/>
                  <a:pt x="5724" y="45874"/>
                  <a:pt x="5581" y="46485"/>
                </a:cubicBezTo>
                <a:cubicBezTo>
                  <a:pt x="5439" y="47136"/>
                  <a:pt x="5011" y="47564"/>
                  <a:pt x="4339" y="47788"/>
                </a:cubicBezTo>
                <a:cubicBezTo>
                  <a:pt x="1997" y="48582"/>
                  <a:pt x="693" y="50313"/>
                  <a:pt x="103" y="52635"/>
                </a:cubicBezTo>
                <a:cubicBezTo>
                  <a:pt x="62" y="52777"/>
                  <a:pt x="21" y="52920"/>
                  <a:pt x="1" y="53063"/>
                </a:cubicBezTo>
                <a:lnTo>
                  <a:pt x="13809" y="53063"/>
                </a:lnTo>
                <a:cubicBezTo>
                  <a:pt x="13625" y="52187"/>
                  <a:pt x="13361" y="51393"/>
                  <a:pt x="12913" y="50619"/>
                </a:cubicBezTo>
                <a:cubicBezTo>
                  <a:pt x="12118" y="49234"/>
                  <a:pt x="10978" y="48277"/>
                  <a:pt x="9471" y="47788"/>
                </a:cubicBezTo>
                <a:cubicBezTo>
                  <a:pt x="8778" y="47584"/>
                  <a:pt x="8371" y="47136"/>
                  <a:pt x="8208" y="46485"/>
                </a:cubicBezTo>
                <a:cubicBezTo>
                  <a:pt x="8086" y="45935"/>
                  <a:pt x="7943" y="45364"/>
                  <a:pt x="7943" y="44794"/>
                </a:cubicBezTo>
                <a:cubicBezTo>
                  <a:pt x="7923" y="40517"/>
                  <a:pt x="7903" y="36261"/>
                  <a:pt x="7964" y="31984"/>
                </a:cubicBezTo>
                <a:cubicBezTo>
                  <a:pt x="7984" y="28807"/>
                  <a:pt x="8269" y="25651"/>
                  <a:pt x="8636" y="22494"/>
                </a:cubicBezTo>
                <a:cubicBezTo>
                  <a:pt x="8962" y="19806"/>
                  <a:pt x="9308" y="17138"/>
                  <a:pt x="9512" y="14450"/>
                </a:cubicBezTo>
                <a:cubicBezTo>
                  <a:pt x="9715" y="11884"/>
                  <a:pt x="9776" y="9317"/>
                  <a:pt x="9858" y="6751"/>
                </a:cubicBezTo>
                <a:cubicBezTo>
                  <a:pt x="9899" y="5244"/>
                  <a:pt x="9817" y="3737"/>
                  <a:pt x="9308" y="2312"/>
                </a:cubicBezTo>
                <a:cubicBezTo>
                  <a:pt x="9125" y="1803"/>
                  <a:pt x="8880" y="1314"/>
                  <a:pt x="8575" y="886"/>
                </a:cubicBezTo>
                <a:cubicBezTo>
                  <a:pt x="8117" y="296"/>
                  <a:pt x="7516" y="0"/>
                  <a:pt x="6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515"/>
        <p:cNvGrpSpPr/>
        <p:nvPr/>
      </p:nvGrpSpPr>
      <p:grpSpPr>
        <a:xfrm>
          <a:off x="0" y="0"/>
          <a:ext cx="0" cy="0"/>
          <a:chOff x="0" y="0"/>
          <a:chExt cx="0" cy="0"/>
        </a:xfrm>
      </p:grpSpPr>
      <p:grpSp>
        <p:nvGrpSpPr>
          <p:cNvPr id="516" name="Google Shape;516;p44"/>
          <p:cNvGrpSpPr/>
          <p:nvPr/>
        </p:nvGrpSpPr>
        <p:grpSpPr>
          <a:xfrm>
            <a:off x="-295200" y="-655844"/>
            <a:ext cx="650453" cy="8561589"/>
            <a:chOff x="1064797" y="-1353613"/>
            <a:chExt cx="688238" cy="9049349"/>
          </a:xfrm>
        </p:grpSpPr>
        <p:sp>
          <p:nvSpPr>
            <p:cNvPr id="517" name="Google Shape;517;p44"/>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44"/>
          <p:cNvSpPr/>
          <p:nvPr/>
        </p:nvSpPr>
        <p:spPr>
          <a:xfrm>
            <a:off x="250376" y="-1359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20" name="Google Shape;520;p44"/>
          <p:cNvSpPr/>
          <p:nvPr/>
        </p:nvSpPr>
        <p:spPr>
          <a:xfrm>
            <a:off x="420474" y="2715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8"/>
        <p:cNvGrpSpPr/>
        <p:nvPr/>
      </p:nvGrpSpPr>
      <p:grpSpPr>
        <a:xfrm>
          <a:off x="0" y="0"/>
          <a:ext cx="0" cy="0"/>
          <a:chOff x="0" y="0"/>
          <a:chExt cx="0" cy="0"/>
        </a:xfrm>
      </p:grpSpPr>
      <p:sp>
        <p:nvSpPr>
          <p:cNvPr id="129" name="Google Shape;129;p15"/>
          <p:cNvSpPr/>
          <p:nvPr/>
        </p:nvSpPr>
        <p:spPr>
          <a:xfrm>
            <a:off x="70519"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flipH="1">
            <a:off x="-28800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flipH="1">
            <a:off x="480979" y="2086436"/>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flipH="1">
            <a:off x="-270989"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txBox="1">
            <a:spLocks noGrp="1"/>
          </p:cNvSpPr>
          <p:nvPr>
            <p:ph type="title" hasCustomPrompt="1"/>
          </p:nvPr>
        </p:nvSpPr>
        <p:spPr>
          <a:xfrm>
            <a:off x="1706558" y="1925534"/>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34" name="Google Shape;134;p15"/>
          <p:cNvSpPr txBox="1">
            <a:spLocks noGrp="1"/>
          </p:cNvSpPr>
          <p:nvPr>
            <p:ph type="subTitle" idx="1"/>
          </p:nvPr>
        </p:nvSpPr>
        <p:spPr>
          <a:xfrm>
            <a:off x="2422838" y="1709126"/>
            <a:ext cx="2194500" cy="438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35" name="Google Shape;135;p15"/>
          <p:cNvSpPr txBox="1">
            <a:spLocks noGrp="1"/>
          </p:cNvSpPr>
          <p:nvPr>
            <p:ph type="subTitle" idx="2"/>
          </p:nvPr>
        </p:nvSpPr>
        <p:spPr>
          <a:xfrm>
            <a:off x="2422840" y="2132811"/>
            <a:ext cx="2194500" cy="73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36" name="Google Shape;136;p15"/>
          <p:cNvSpPr txBox="1">
            <a:spLocks noGrp="1"/>
          </p:cNvSpPr>
          <p:nvPr>
            <p:ph type="title" idx="3" hasCustomPrompt="1"/>
          </p:nvPr>
        </p:nvSpPr>
        <p:spPr>
          <a:xfrm>
            <a:off x="1706558" y="3563834"/>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37" name="Google Shape;137;p15"/>
          <p:cNvSpPr txBox="1">
            <a:spLocks noGrp="1"/>
          </p:cNvSpPr>
          <p:nvPr>
            <p:ph type="subTitle" idx="4"/>
          </p:nvPr>
        </p:nvSpPr>
        <p:spPr>
          <a:xfrm>
            <a:off x="2422838" y="3347426"/>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38" name="Google Shape;138;p15"/>
          <p:cNvSpPr txBox="1">
            <a:spLocks noGrp="1"/>
          </p:cNvSpPr>
          <p:nvPr>
            <p:ph type="subTitle" idx="5"/>
          </p:nvPr>
        </p:nvSpPr>
        <p:spPr>
          <a:xfrm>
            <a:off x="2422838" y="3771098"/>
            <a:ext cx="2194500" cy="731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39" name="Google Shape;139;p15"/>
          <p:cNvSpPr txBox="1">
            <a:spLocks noGrp="1"/>
          </p:cNvSpPr>
          <p:nvPr>
            <p:ph type="title" idx="6" hasCustomPrompt="1"/>
          </p:nvPr>
        </p:nvSpPr>
        <p:spPr>
          <a:xfrm>
            <a:off x="5272781" y="1925534"/>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40" name="Google Shape;140;p15"/>
          <p:cNvSpPr txBox="1">
            <a:spLocks noGrp="1"/>
          </p:cNvSpPr>
          <p:nvPr>
            <p:ph type="subTitle" idx="7"/>
          </p:nvPr>
        </p:nvSpPr>
        <p:spPr>
          <a:xfrm>
            <a:off x="5989061" y="1709126"/>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41" name="Google Shape;141;p15"/>
          <p:cNvSpPr txBox="1">
            <a:spLocks noGrp="1"/>
          </p:cNvSpPr>
          <p:nvPr>
            <p:ph type="subTitle" idx="8"/>
          </p:nvPr>
        </p:nvSpPr>
        <p:spPr>
          <a:xfrm>
            <a:off x="5989065" y="2132806"/>
            <a:ext cx="2194500" cy="73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42" name="Google Shape;142;p15"/>
          <p:cNvSpPr txBox="1">
            <a:spLocks noGrp="1"/>
          </p:cNvSpPr>
          <p:nvPr>
            <p:ph type="title" idx="9" hasCustomPrompt="1"/>
          </p:nvPr>
        </p:nvSpPr>
        <p:spPr>
          <a:xfrm>
            <a:off x="5272781" y="3563834"/>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43" name="Google Shape;143;p15"/>
          <p:cNvSpPr txBox="1">
            <a:spLocks noGrp="1"/>
          </p:cNvSpPr>
          <p:nvPr>
            <p:ph type="subTitle" idx="13"/>
          </p:nvPr>
        </p:nvSpPr>
        <p:spPr>
          <a:xfrm>
            <a:off x="5989061" y="3347426"/>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44" name="Google Shape;144;p15"/>
          <p:cNvSpPr txBox="1">
            <a:spLocks noGrp="1"/>
          </p:cNvSpPr>
          <p:nvPr>
            <p:ph type="subTitle" idx="14"/>
          </p:nvPr>
        </p:nvSpPr>
        <p:spPr>
          <a:xfrm>
            <a:off x="5989061" y="3771098"/>
            <a:ext cx="2194500" cy="731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45" name="Google Shape;145;p15"/>
          <p:cNvSpPr txBox="1">
            <a:spLocks noGrp="1"/>
          </p:cNvSpPr>
          <p:nvPr>
            <p:ph type="title" idx="15"/>
          </p:nvPr>
        </p:nvSpPr>
        <p:spPr>
          <a:xfrm>
            <a:off x="1706567" y="539500"/>
            <a:ext cx="6477000" cy="6675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6000"/>
              <a:buNone/>
              <a:defRPr>
                <a:latin typeface="Roboto"/>
                <a:ea typeface="Roboto"/>
                <a:cs typeface="Roboto"/>
                <a:sym typeface="Roboto"/>
              </a:defRPr>
            </a:lvl2pPr>
            <a:lvl3pPr lvl="2">
              <a:spcBef>
                <a:spcPts val="0"/>
              </a:spcBef>
              <a:spcAft>
                <a:spcPts val="0"/>
              </a:spcAft>
              <a:buSzPts val="6000"/>
              <a:buNone/>
              <a:defRPr>
                <a:latin typeface="Roboto"/>
                <a:ea typeface="Roboto"/>
                <a:cs typeface="Roboto"/>
                <a:sym typeface="Roboto"/>
              </a:defRPr>
            </a:lvl3pPr>
            <a:lvl4pPr lvl="3">
              <a:spcBef>
                <a:spcPts val="0"/>
              </a:spcBef>
              <a:spcAft>
                <a:spcPts val="0"/>
              </a:spcAft>
              <a:buSzPts val="6000"/>
              <a:buNone/>
              <a:defRPr>
                <a:latin typeface="Roboto"/>
                <a:ea typeface="Roboto"/>
                <a:cs typeface="Roboto"/>
                <a:sym typeface="Roboto"/>
              </a:defRPr>
            </a:lvl4pPr>
            <a:lvl5pPr lvl="4">
              <a:spcBef>
                <a:spcPts val="0"/>
              </a:spcBef>
              <a:spcAft>
                <a:spcPts val="0"/>
              </a:spcAft>
              <a:buSzPts val="6000"/>
              <a:buNone/>
              <a:defRPr>
                <a:latin typeface="Roboto"/>
                <a:ea typeface="Roboto"/>
                <a:cs typeface="Roboto"/>
                <a:sym typeface="Roboto"/>
              </a:defRPr>
            </a:lvl5pPr>
            <a:lvl6pPr lvl="5">
              <a:spcBef>
                <a:spcPts val="0"/>
              </a:spcBef>
              <a:spcAft>
                <a:spcPts val="0"/>
              </a:spcAft>
              <a:buSzPts val="6000"/>
              <a:buNone/>
              <a:defRPr>
                <a:latin typeface="Roboto"/>
                <a:ea typeface="Roboto"/>
                <a:cs typeface="Roboto"/>
                <a:sym typeface="Roboto"/>
              </a:defRPr>
            </a:lvl6pPr>
            <a:lvl7pPr lvl="6">
              <a:spcBef>
                <a:spcPts val="0"/>
              </a:spcBef>
              <a:spcAft>
                <a:spcPts val="0"/>
              </a:spcAft>
              <a:buSzPts val="6000"/>
              <a:buNone/>
              <a:defRPr>
                <a:latin typeface="Roboto"/>
                <a:ea typeface="Roboto"/>
                <a:cs typeface="Roboto"/>
                <a:sym typeface="Roboto"/>
              </a:defRPr>
            </a:lvl7pPr>
            <a:lvl8pPr lvl="7">
              <a:spcBef>
                <a:spcPts val="0"/>
              </a:spcBef>
              <a:spcAft>
                <a:spcPts val="0"/>
              </a:spcAft>
              <a:buSzPts val="6000"/>
              <a:buNone/>
              <a:defRPr>
                <a:latin typeface="Roboto"/>
                <a:ea typeface="Roboto"/>
                <a:cs typeface="Roboto"/>
                <a:sym typeface="Roboto"/>
              </a:defRPr>
            </a:lvl8pPr>
            <a:lvl9pPr lvl="8">
              <a:spcBef>
                <a:spcPts val="0"/>
              </a:spcBef>
              <a:spcAft>
                <a:spcPts val="0"/>
              </a:spcAft>
              <a:buSzPts val="6000"/>
              <a:buNone/>
              <a:defRPr>
                <a:latin typeface="Roboto"/>
                <a:ea typeface="Roboto"/>
                <a:cs typeface="Roboto"/>
                <a:sym typeface="Roboto"/>
              </a:defRPr>
            </a:lvl9pPr>
          </a:lstStyle>
          <a:p>
            <a:endParaRPr/>
          </a:p>
        </p:txBody>
      </p:sp>
    </p:spTree>
    <p:extLst>
      <p:ext uri="{BB962C8B-B14F-4D97-AF65-F5344CB8AC3E}">
        <p14:creationId xmlns:p14="http://schemas.microsoft.com/office/powerpoint/2010/main" val="350406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p:nvPr/>
        </p:nvSpPr>
        <p:spPr>
          <a:xfrm>
            <a:off x="-3536524" y="7895082"/>
            <a:ext cx="9447" cy="207655"/>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2286000" y="-209550"/>
            <a:ext cx="5676900" cy="5678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txBox="1">
            <a:spLocks noGrp="1"/>
          </p:cNvSpPr>
          <p:nvPr>
            <p:ph type="title"/>
          </p:nvPr>
        </p:nvSpPr>
        <p:spPr>
          <a:xfrm>
            <a:off x="3519575" y="854763"/>
            <a:ext cx="4664400" cy="2296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accent2"/>
              </a:buClr>
              <a:buSzPts val="4000"/>
              <a:buNone/>
              <a:defRPr sz="4000">
                <a:solidFill>
                  <a:schemeClr val="accent2"/>
                </a:solidFill>
              </a:defRPr>
            </a:lvl1pPr>
            <a:lvl2pPr lvl="1"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2pPr>
            <a:lvl3pPr lvl="2"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3pPr>
            <a:lvl4pPr lvl="3"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4pPr>
            <a:lvl5pPr lvl="4"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5pPr>
            <a:lvl6pPr lvl="5"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6pPr>
            <a:lvl7pPr lvl="6"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7pPr>
            <a:lvl8pPr lvl="7"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8pPr>
            <a:lvl9pPr lvl="8" algn="r" rtl="0">
              <a:spcBef>
                <a:spcPts val="0"/>
              </a:spcBef>
              <a:spcAft>
                <a:spcPts val="0"/>
              </a:spcAft>
              <a:buClr>
                <a:schemeClr val="accent4"/>
              </a:buClr>
              <a:buSzPts val="6000"/>
              <a:buFont typeface="Fjalla One"/>
              <a:buNone/>
              <a:defRPr>
                <a:solidFill>
                  <a:schemeClr val="accent4"/>
                </a:solidFill>
                <a:latin typeface="Fjalla One"/>
                <a:ea typeface="Fjalla One"/>
                <a:cs typeface="Fjalla One"/>
                <a:sym typeface="Fjalla One"/>
              </a:defRPr>
            </a:lvl9pPr>
          </a:lstStyle>
          <a:p>
            <a:endParaRPr/>
          </a:p>
        </p:txBody>
      </p:sp>
      <p:sp>
        <p:nvSpPr>
          <p:cNvPr id="81" name="Google Shape;81;p9"/>
          <p:cNvSpPr txBox="1">
            <a:spLocks noGrp="1"/>
          </p:cNvSpPr>
          <p:nvPr>
            <p:ph type="subTitle" idx="1"/>
          </p:nvPr>
        </p:nvSpPr>
        <p:spPr>
          <a:xfrm>
            <a:off x="5396225" y="3144838"/>
            <a:ext cx="2787600" cy="1143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14">
    <p:spTree>
      <p:nvGrpSpPr>
        <p:cNvPr id="1" name="Shape 118"/>
        <p:cNvGrpSpPr/>
        <p:nvPr/>
      </p:nvGrpSpPr>
      <p:grpSpPr>
        <a:xfrm>
          <a:off x="0" y="0"/>
          <a:ext cx="0" cy="0"/>
          <a:chOff x="0" y="0"/>
          <a:chExt cx="0" cy="0"/>
        </a:xfrm>
      </p:grpSpPr>
      <p:sp>
        <p:nvSpPr>
          <p:cNvPr id="119" name="Google Shape;119;p14"/>
          <p:cNvSpPr/>
          <p:nvPr/>
        </p:nvSpPr>
        <p:spPr>
          <a:xfrm>
            <a:off x="6076950" y="-349400"/>
            <a:ext cx="5676900" cy="5943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20" name="Google Shape;120;p14"/>
          <p:cNvSpPr/>
          <p:nvPr/>
        </p:nvSpPr>
        <p:spPr>
          <a:xfrm flipH="1">
            <a:off x="6686346" y="-3885461"/>
            <a:ext cx="1638279" cy="7853332"/>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a:spLocks noGrp="1"/>
          </p:cNvSpPr>
          <p:nvPr>
            <p:ph type="title" hasCustomPrompt="1"/>
          </p:nvPr>
        </p:nvSpPr>
        <p:spPr>
          <a:xfrm flipH="1">
            <a:off x="6686375" y="1844525"/>
            <a:ext cx="1744500" cy="1346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2pPr>
            <a:lvl3pPr lvl="2"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3pPr>
            <a:lvl4pPr lvl="3"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4pPr>
            <a:lvl5pPr lvl="4"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5pPr>
            <a:lvl6pPr lvl="5"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6pPr>
            <a:lvl7pPr lvl="6"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7pPr>
            <a:lvl8pPr lvl="7"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8pPr>
            <a:lvl9pPr lvl="8" algn="ctr" rtl="0">
              <a:spcBef>
                <a:spcPts val="0"/>
              </a:spcBef>
              <a:spcAft>
                <a:spcPts val="0"/>
              </a:spcAft>
              <a:buClr>
                <a:schemeClr val="accent5"/>
              </a:buClr>
              <a:buSzPts val="6000"/>
              <a:buFont typeface="Fjalla One"/>
              <a:buNone/>
              <a:defRPr>
                <a:solidFill>
                  <a:schemeClr val="accent5"/>
                </a:solidFill>
                <a:latin typeface="Fjalla One"/>
                <a:ea typeface="Fjalla One"/>
                <a:cs typeface="Fjalla One"/>
                <a:sym typeface="Fjalla One"/>
              </a:defRPr>
            </a:lvl9pPr>
          </a:lstStyle>
          <a:p>
            <a:r>
              <a:t>xx%</a:t>
            </a:r>
          </a:p>
        </p:txBody>
      </p:sp>
      <p:sp>
        <p:nvSpPr>
          <p:cNvPr id="122" name="Google Shape;122;p14"/>
          <p:cNvSpPr txBox="1">
            <a:spLocks noGrp="1"/>
          </p:cNvSpPr>
          <p:nvPr>
            <p:ph type="title" idx="2"/>
          </p:nvPr>
        </p:nvSpPr>
        <p:spPr>
          <a:xfrm>
            <a:off x="713225" y="1263575"/>
            <a:ext cx="4910400" cy="2508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500"/>
              <a:buNone/>
              <a:defRPr sz="5500"/>
            </a:lvl1pPr>
            <a:lvl2pPr lvl="1"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2pPr>
            <a:lvl3pPr lvl="2"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3pPr>
            <a:lvl4pPr lvl="3"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4pPr>
            <a:lvl5pPr lvl="4"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5pPr>
            <a:lvl6pPr lvl="5"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6pPr>
            <a:lvl7pPr lvl="6"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7pPr>
            <a:lvl8pPr lvl="7"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8pPr>
            <a:lvl9pPr lvl="8" rtl="0">
              <a:spcBef>
                <a:spcPts val="0"/>
              </a:spcBef>
              <a:spcAft>
                <a:spcPts val="0"/>
              </a:spcAft>
              <a:buClr>
                <a:schemeClr val="accent4"/>
              </a:buClr>
              <a:buSzPts val="5500"/>
              <a:buFont typeface="Fjalla One"/>
              <a:buNone/>
              <a:defRPr sz="5500">
                <a:solidFill>
                  <a:schemeClr val="accent4"/>
                </a:solidFill>
                <a:latin typeface="Fjalla One"/>
                <a:ea typeface="Fjalla One"/>
                <a:cs typeface="Fjalla One"/>
                <a:sym typeface="Fjalla One"/>
              </a:defRPr>
            </a:lvl9pPr>
          </a:lstStyle>
          <a:p>
            <a:endParaRPr/>
          </a:p>
        </p:txBody>
      </p:sp>
      <p:grpSp>
        <p:nvGrpSpPr>
          <p:cNvPr id="123" name="Google Shape;123;p14"/>
          <p:cNvGrpSpPr/>
          <p:nvPr/>
        </p:nvGrpSpPr>
        <p:grpSpPr>
          <a:xfrm flipH="1">
            <a:off x="-295278" y="-3220974"/>
            <a:ext cx="1384319" cy="9121801"/>
            <a:chOff x="8039097" y="-3411474"/>
            <a:chExt cx="1384319" cy="9121801"/>
          </a:xfrm>
        </p:grpSpPr>
        <p:sp>
          <p:nvSpPr>
            <p:cNvPr id="124" name="Google Shape;124;p14"/>
            <p:cNvSpPr/>
            <p:nvPr/>
          </p:nvSpPr>
          <p:spPr>
            <a:xfrm flipH="1">
              <a:off x="8306920"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880656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8039097" y="2062724"/>
              <a:ext cx="710586" cy="3647603"/>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8789548"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1">
  <p:cSld name="CUSTOM_13">
    <p:spTree>
      <p:nvGrpSpPr>
        <p:cNvPr id="1" name="Shape 146"/>
        <p:cNvGrpSpPr/>
        <p:nvPr/>
      </p:nvGrpSpPr>
      <p:grpSpPr>
        <a:xfrm>
          <a:off x="0" y="0"/>
          <a:ext cx="0" cy="0"/>
          <a:chOff x="0" y="0"/>
          <a:chExt cx="0" cy="0"/>
        </a:xfrm>
      </p:grpSpPr>
      <p:sp>
        <p:nvSpPr>
          <p:cNvPr id="147" name="Google Shape;147;p16"/>
          <p:cNvSpPr/>
          <p:nvPr/>
        </p:nvSpPr>
        <p:spPr>
          <a:xfrm>
            <a:off x="-2743200" y="-209550"/>
            <a:ext cx="5676900" cy="5943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nvGrpSpPr>
          <p:cNvPr id="148" name="Google Shape;148;p16"/>
          <p:cNvGrpSpPr/>
          <p:nvPr/>
        </p:nvGrpSpPr>
        <p:grpSpPr>
          <a:xfrm>
            <a:off x="8039097" y="-3259074"/>
            <a:ext cx="1384319" cy="9121801"/>
            <a:chOff x="8039097" y="-3411474"/>
            <a:chExt cx="1384319" cy="9121801"/>
          </a:xfrm>
        </p:grpSpPr>
        <p:sp>
          <p:nvSpPr>
            <p:cNvPr id="149" name="Google Shape;149;p16"/>
            <p:cNvSpPr/>
            <p:nvPr/>
          </p:nvSpPr>
          <p:spPr>
            <a:xfrm flipH="1">
              <a:off x="8306920"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880656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8039097" y="2062724"/>
              <a:ext cx="710586" cy="3647603"/>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8789548"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6"/>
          <p:cNvSpPr/>
          <p:nvPr/>
        </p:nvSpPr>
        <p:spPr>
          <a:xfrm>
            <a:off x="14243719" y="-1123842"/>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flipH="1">
            <a:off x="13885200" y="-2466262"/>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flipH="1">
            <a:off x="14654179" y="3031648"/>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flipH="1">
            <a:off x="13902211" y="3007949"/>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txBox="1">
            <a:spLocks noGrp="1"/>
          </p:cNvSpPr>
          <p:nvPr>
            <p:ph type="title" hasCustomPrompt="1"/>
          </p:nvPr>
        </p:nvSpPr>
        <p:spPr>
          <a:xfrm>
            <a:off x="3328513" y="548113"/>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58" name="Google Shape;158;p16"/>
          <p:cNvSpPr txBox="1">
            <a:spLocks noGrp="1"/>
          </p:cNvSpPr>
          <p:nvPr>
            <p:ph type="subTitle" idx="1"/>
          </p:nvPr>
        </p:nvSpPr>
        <p:spPr>
          <a:xfrm>
            <a:off x="3328513" y="1123958"/>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59" name="Google Shape;159;p16"/>
          <p:cNvSpPr txBox="1">
            <a:spLocks noGrp="1"/>
          </p:cNvSpPr>
          <p:nvPr>
            <p:ph type="subTitle" idx="2"/>
          </p:nvPr>
        </p:nvSpPr>
        <p:spPr>
          <a:xfrm>
            <a:off x="3328513" y="1447011"/>
            <a:ext cx="2194500" cy="73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60" name="Google Shape;160;p16"/>
          <p:cNvSpPr txBox="1">
            <a:spLocks noGrp="1"/>
          </p:cNvSpPr>
          <p:nvPr>
            <p:ph type="title" idx="3" hasCustomPrompt="1"/>
          </p:nvPr>
        </p:nvSpPr>
        <p:spPr>
          <a:xfrm>
            <a:off x="3328513" y="3253213"/>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61" name="Google Shape;161;p16"/>
          <p:cNvSpPr txBox="1">
            <a:spLocks noGrp="1"/>
          </p:cNvSpPr>
          <p:nvPr>
            <p:ph type="subTitle" idx="4"/>
          </p:nvPr>
        </p:nvSpPr>
        <p:spPr>
          <a:xfrm>
            <a:off x="3328513" y="3829058"/>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62" name="Google Shape;162;p16"/>
          <p:cNvSpPr txBox="1">
            <a:spLocks noGrp="1"/>
          </p:cNvSpPr>
          <p:nvPr>
            <p:ph type="subTitle" idx="5"/>
          </p:nvPr>
        </p:nvSpPr>
        <p:spPr>
          <a:xfrm>
            <a:off x="3328513" y="4152098"/>
            <a:ext cx="2194500" cy="731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63" name="Google Shape;163;p16"/>
          <p:cNvSpPr txBox="1">
            <a:spLocks noGrp="1"/>
          </p:cNvSpPr>
          <p:nvPr>
            <p:ph type="title" idx="6" hasCustomPrompt="1"/>
          </p:nvPr>
        </p:nvSpPr>
        <p:spPr>
          <a:xfrm>
            <a:off x="5770129" y="2083240"/>
            <a:ext cx="7314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4"/>
              </a:buClr>
              <a:buSzPts val="4000"/>
              <a:buNone/>
              <a:defRPr sz="4000">
                <a:solidFill>
                  <a:schemeClr val="accent2"/>
                </a:solidFill>
              </a:defRPr>
            </a:lvl1pPr>
            <a:lvl2pPr lvl="1"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2pPr>
            <a:lvl3pPr lvl="2"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3pPr>
            <a:lvl4pPr lvl="3"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4pPr>
            <a:lvl5pPr lvl="4"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5pPr>
            <a:lvl6pPr lvl="5"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6pPr>
            <a:lvl7pPr lvl="6"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7pPr>
            <a:lvl8pPr lvl="7"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8pPr>
            <a:lvl9pPr lvl="8" algn="ctr" rtl="0">
              <a:spcBef>
                <a:spcPts val="0"/>
              </a:spcBef>
              <a:spcAft>
                <a:spcPts val="0"/>
              </a:spcAft>
              <a:buClr>
                <a:schemeClr val="accent4"/>
              </a:buClr>
              <a:buSzPts val="4000"/>
              <a:buFont typeface="Fjalla One"/>
              <a:buNone/>
              <a:defRPr sz="4000">
                <a:solidFill>
                  <a:schemeClr val="accent4"/>
                </a:solidFill>
                <a:latin typeface="Fjalla One"/>
                <a:ea typeface="Fjalla One"/>
                <a:cs typeface="Fjalla One"/>
                <a:sym typeface="Fjalla One"/>
              </a:defRPr>
            </a:lvl9pPr>
          </a:lstStyle>
          <a:p>
            <a:r>
              <a:t>xx%</a:t>
            </a:r>
          </a:p>
        </p:txBody>
      </p:sp>
      <p:sp>
        <p:nvSpPr>
          <p:cNvPr id="164" name="Google Shape;164;p16"/>
          <p:cNvSpPr txBox="1">
            <a:spLocks noGrp="1"/>
          </p:cNvSpPr>
          <p:nvPr>
            <p:ph type="subTitle" idx="7"/>
          </p:nvPr>
        </p:nvSpPr>
        <p:spPr>
          <a:xfrm>
            <a:off x="5770129" y="2659084"/>
            <a:ext cx="21945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2"/>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2pPr>
            <a:lvl3pPr lvl="2"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3pPr>
            <a:lvl4pPr lvl="3"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4pPr>
            <a:lvl5pPr lvl="4"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5pPr>
            <a:lvl6pPr lvl="5"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6pPr>
            <a:lvl7pPr lvl="6"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7pPr>
            <a:lvl8pPr lvl="7" rtl="0">
              <a:spcBef>
                <a:spcPts val="1600"/>
              </a:spcBef>
              <a:spcAft>
                <a:spcPts val="0"/>
              </a:spcAft>
              <a:buClr>
                <a:schemeClr val="accent2"/>
              </a:buClr>
              <a:buSzPts val="1800"/>
              <a:buFont typeface="Fjalla One"/>
              <a:buNone/>
              <a:defRPr sz="1800">
                <a:solidFill>
                  <a:schemeClr val="accent2"/>
                </a:solidFill>
                <a:latin typeface="Fjalla One"/>
                <a:ea typeface="Fjalla One"/>
                <a:cs typeface="Fjalla One"/>
                <a:sym typeface="Fjalla One"/>
              </a:defRPr>
            </a:lvl8pPr>
            <a:lvl9pPr lvl="8" rtl="0">
              <a:spcBef>
                <a:spcPts val="1600"/>
              </a:spcBef>
              <a:spcAft>
                <a:spcPts val="1600"/>
              </a:spcAft>
              <a:buClr>
                <a:schemeClr val="accent2"/>
              </a:buClr>
              <a:buSzPts val="1800"/>
              <a:buFont typeface="Fjalla One"/>
              <a:buNone/>
              <a:defRPr sz="1800">
                <a:solidFill>
                  <a:schemeClr val="accent2"/>
                </a:solidFill>
                <a:latin typeface="Fjalla One"/>
                <a:ea typeface="Fjalla One"/>
                <a:cs typeface="Fjalla One"/>
                <a:sym typeface="Fjalla One"/>
              </a:defRPr>
            </a:lvl9pPr>
          </a:lstStyle>
          <a:p>
            <a:endParaRPr/>
          </a:p>
        </p:txBody>
      </p:sp>
      <p:sp>
        <p:nvSpPr>
          <p:cNvPr id="165" name="Google Shape;165;p16"/>
          <p:cNvSpPr txBox="1">
            <a:spLocks noGrp="1"/>
          </p:cNvSpPr>
          <p:nvPr>
            <p:ph type="subTitle" idx="8"/>
          </p:nvPr>
        </p:nvSpPr>
        <p:spPr>
          <a:xfrm>
            <a:off x="5770129" y="2982132"/>
            <a:ext cx="2194500" cy="73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66" name="Google Shape;166;p16"/>
          <p:cNvSpPr txBox="1">
            <a:spLocks noGrp="1"/>
          </p:cNvSpPr>
          <p:nvPr>
            <p:ph type="title" idx="9"/>
          </p:nvPr>
        </p:nvSpPr>
        <p:spPr>
          <a:xfrm>
            <a:off x="713150" y="1570800"/>
            <a:ext cx="2095200" cy="20019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4000"/>
            </a:lvl1pPr>
            <a:lvl2pPr lvl="1" rtl="0">
              <a:spcBef>
                <a:spcPts val="0"/>
              </a:spcBef>
              <a:spcAft>
                <a:spcPts val="0"/>
              </a:spcAft>
              <a:buSzPts val="6000"/>
              <a:buNone/>
              <a:defRPr>
                <a:latin typeface="Roboto"/>
                <a:ea typeface="Roboto"/>
                <a:cs typeface="Roboto"/>
                <a:sym typeface="Roboto"/>
              </a:defRPr>
            </a:lvl2pPr>
            <a:lvl3pPr lvl="2" rtl="0">
              <a:spcBef>
                <a:spcPts val="0"/>
              </a:spcBef>
              <a:spcAft>
                <a:spcPts val="0"/>
              </a:spcAft>
              <a:buSzPts val="6000"/>
              <a:buNone/>
              <a:defRPr>
                <a:latin typeface="Roboto"/>
                <a:ea typeface="Roboto"/>
                <a:cs typeface="Roboto"/>
                <a:sym typeface="Roboto"/>
              </a:defRPr>
            </a:lvl3pPr>
            <a:lvl4pPr lvl="3" rtl="0">
              <a:spcBef>
                <a:spcPts val="0"/>
              </a:spcBef>
              <a:spcAft>
                <a:spcPts val="0"/>
              </a:spcAft>
              <a:buSzPts val="6000"/>
              <a:buNone/>
              <a:defRPr>
                <a:latin typeface="Roboto"/>
                <a:ea typeface="Roboto"/>
                <a:cs typeface="Roboto"/>
                <a:sym typeface="Roboto"/>
              </a:defRPr>
            </a:lvl4pPr>
            <a:lvl5pPr lvl="4" rtl="0">
              <a:spcBef>
                <a:spcPts val="0"/>
              </a:spcBef>
              <a:spcAft>
                <a:spcPts val="0"/>
              </a:spcAft>
              <a:buSzPts val="6000"/>
              <a:buNone/>
              <a:defRPr>
                <a:latin typeface="Roboto"/>
                <a:ea typeface="Roboto"/>
                <a:cs typeface="Roboto"/>
                <a:sym typeface="Roboto"/>
              </a:defRPr>
            </a:lvl5pPr>
            <a:lvl6pPr lvl="5" rtl="0">
              <a:spcBef>
                <a:spcPts val="0"/>
              </a:spcBef>
              <a:spcAft>
                <a:spcPts val="0"/>
              </a:spcAft>
              <a:buSzPts val="6000"/>
              <a:buNone/>
              <a:defRPr>
                <a:latin typeface="Roboto"/>
                <a:ea typeface="Roboto"/>
                <a:cs typeface="Roboto"/>
                <a:sym typeface="Roboto"/>
              </a:defRPr>
            </a:lvl6pPr>
            <a:lvl7pPr lvl="6" rtl="0">
              <a:spcBef>
                <a:spcPts val="0"/>
              </a:spcBef>
              <a:spcAft>
                <a:spcPts val="0"/>
              </a:spcAft>
              <a:buSzPts val="6000"/>
              <a:buNone/>
              <a:defRPr>
                <a:latin typeface="Roboto"/>
                <a:ea typeface="Roboto"/>
                <a:cs typeface="Roboto"/>
                <a:sym typeface="Roboto"/>
              </a:defRPr>
            </a:lvl7pPr>
            <a:lvl8pPr lvl="7" rtl="0">
              <a:spcBef>
                <a:spcPts val="0"/>
              </a:spcBef>
              <a:spcAft>
                <a:spcPts val="0"/>
              </a:spcAft>
              <a:buSzPts val="6000"/>
              <a:buNone/>
              <a:defRPr>
                <a:latin typeface="Roboto"/>
                <a:ea typeface="Roboto"/>
                <a:cs typeface="Roboto"/>
                <a:sym typeface="Roboto"/>
              </a:defRPr>
            </a:lvl8pPr>
            <a:lvl9pPr lvl="8" rtl="0">
              <a:spcBef>
                <a:spcPts val="0"/>
              </a:spcBef>
              <a:spcAft>
                <a:spcPts val="0"/>
              </a:spcAft>
              <a:buSzPts val="6000"/>
              <a:buNone/>
              <a:defRPr>
                <a:latin typeface="Roboto"/>
                <a:ea typeface="Roboto"/>
                <a:cs typeface="Roboto"/>
                <a:sym typeface="Roboto"/>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67"/>
        <p:cNvGrpSpPr/>
        <p:nvPr/>
      </p:nvGrpSpPr>
      <p:grpSpPr>
        <a:xfrm>
          <a:off x="0" y="0"/>
          <a:ext cx="0" cy="0"/>
          <a:chOff x="0" y="0"/>
          <a:chExt cx="0" cy="0"/>
        </a:xfrm>
      </p:grpSpPr>
      <p:sp>
        <p:nvSpPr>
          <p:cNvPr id="168" name="Google Shape;168;p17"/>
          <p:cNvSpPr/>
          <p:nvPr/>
        </p:nvSpPr>
        <p:spPr>
          <a:xfrm>
            <a:off x="8626782" y="-1141619"/>
            <a:ext cx="637286" cy="418582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txBox="1">
            <a:spLocks noGrp="1"/>
          </p:cNvSpPr>
          <p:nvPr>
            <p:ph type="subTitle" idx="1"/>
          </p:nvPr>
        </p:nvSpPr>
        <p:spPr>
          <a:xfrm>
            <a:off x="873600" y="2750633"/>
            <a:ext cx="2286000" cy="13986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1400"/>
              <a:buNone/>
              <a:defRPr/>
            </a:lvl1pPr>
            <a:lvl2pPr lvl="1">
              <a:spcBef>
                <a:spcPts val="1600"/>
              </a:spcBef>
              <a:spcAft>
                <a:spcPts val="0"/>
              </a:spcAft>
              <a:buSzPts val="1200"/>
              <a:buFont typeface="Roboto"/>
              <a:buNone/>
              <a:defRPr sz="1200">
                <a:latin typeface="Roboto"/>
                <a:ea typeface="Roboto"/>
                <a:cs typeface="Roboto"/>
                <a:sym typeface="Roboto"/>
              </a:defRPr>
            </a:lvl2pPr>
            <a:lvl3pPr lvl="2">
              <a:spcBef>
                <a:spcPts val="1600"/>
              </a:spcBef>
              <a:spcAft>
                <a:spcPts val="0"/>
              </a:spcAft>
              <a:buSzPts val="1200"/>
              <a:buFont typeface="Roboto"/>
              <a:buNone/>
              <a:defRPr sz="1200">
                <a:latin typeface="Roboto"/>
                <a:ea typeface="Roboto"/>
                <a:cs typeface="Roboto"/>
                <a:sym typeface="Roboto"/>
              </a:defRPr>
            </a:lvl3pPr>
            <a:lvl4pPr lvl="3">
              <a:spcBef>
                <a:spcPts val="1600"/>
              </a:spcBef>
              <a:spcAft>
                <a:spcPts val="0"/>
              </a:spcAft>
              <a:buSzPts val="1200"/>
              <a:buFont typeface="Roboto"/>
              <a:buNone/>
              <a:defRPr sz="1200">
                <a:latin typeface="Roboto"/>
                <a:ea typeface="Roboto"/>
                <a:cs typeface="Roboto"/>
                <a:sym typeface="Roboto"/>
              </a:defRPr>
            </a:lvl4pPr>
            <a:lvl5pPr lvl="4">
              <a:spcBef>
                <a:spcPts val="1600"/>
              </a:spcBef>
              <a:spcAft>
                <a:spcPts val="0"/>
              </a:spcAft>
              <a:buSzPts val="1200"/>
              <a:buFont typeface="Roboto"/>
              <a:buNone/>
              <a:defRPr sz="1200">
                <a:latin typeface="Roboto"/>
                <a:ea typeface="Roboto"/>
                <a:cs typeface="Roboto"/>
                <a:sym typeface="Roboto"/>
              </a:defRPr>
            </a:lvl5pPr>
            <a:lvl6pPr lvl="5">
              <a:spcBef>
                <a:spcPts val="1600"/>
              </a:spcBef>
              <a:spcAft>
                <a:spcPts val="0"/>
              </a:spcAft>
              <a:buSzPts val="1200"/>
              <a:buFont typeface="Roboto"/>
              <a:buNone/>
              <a:defRPr sz="1200">
                <a:latin typeface="Roboto"/>
                <a:ea typeface="Roboto"/>
                <a:cs typeface="Roboto"/>
                <a:sym typeface="Roboto"/>
              </a:defRPr>
            </a:lvl6pPr>
            <a:lvl7pPr lvl="6">
              <a:spcBef>
                <a:spcPts val="1600"/>
              </a:spcBef>
              <a:spcAft>
                <a:spcPts val="0"/>
              </a:spcAft>
              <a:buSzPts val="1200"/>
              <a:buFont typeface="Roboto"/>
              <a:buNone/>
              <a:defRPr sz="1200">
                <a:latin typeface="Roboto"/>
                <a:ea typeface="Roboto"/>
                <a:cs typeface="Roboto"/>
                <a:sym typeface="Roboto"/>
              </a:defRPr>
            </a:lvl7pPr>
            <a:lvl8pPr lvl="7">
              <a:spcBef>
                <a:spcPts val="1600"/>
              </a:spcBef>
              <a:spcAft>
                <a:spcPts val="0"/>
              </a:spcAft>
              <a:buSzPts val="1200"/>
              <a:buFont typeface="Roboto"/>
              <a:buNone/>
              <a:defRPr sz="1200">
                <a:latin typeface="Roboto"/>
                <a:ea typeface="Roboto"/>
                <a:cs typeface="Roboto"/>
                <a:sym typeface="Roboto"/>
              </a:defRPr>
            </a:lvl8pPr>
            <a:lvl9pPr lvl="8">
              <a:spcBef>
                <a:spcPts val="1600"/>
              </a:spcBef>
              <a:spcAft>
                <a:spcPts val="1600"/>
              </a:spcAft>
              <a:buSzPts val="1200"/>
              <a:buFont typeface="Roboto"/>
              <a:buNone/>
              <a:defRPr sz="1200">
                <a:latin typeface="Roboto"/>
                <a:ea typeface="Roboto"/>
                <a:cs typeface="Roboto"/>
                <a:sym typeface="Roboto"/>
              </a:defRPr>
            </a:lvl9pPr>
          </a:lstStyle>
          <a:p>
            <a:endParaRPr/>
          </a:p>
        </p:txBody>
      </p:sp>
      <p:sp>
        <p:nvSpPr>
          <p:cNvPr id="170" name="Google Shape;170;p17"/>
          <p:cNvSpPr txBox="1">
            <a:spLocks noGrp="1"/>
          </p:cNvSpPr>
          <p:nvPr>
            <p:ph type="subTitle" idx="2"/>
          </p:nvPr>
        </p:nvSpPr>
        <p:spPr>
          <a:xfrm>
            <a:off x="896400" y="2323913"/>
            <a:ext cx="2240400" cy="365700"/>
          </a:xfrm>
          <a:prstGeom prst="rect">
            <a:avLst/>
          </a:prstGeom>
          <a:noFill/>
        </p:spPr>
        <p:txBody>
          <a:bodyPr spcFirstLastPara="1" wrap="square" lIns="91425" tIns="91425" rIns="91425" bIns="91425" anchor="t" anchorCtr="0">
            <a:noAutofit/>
          </a:bodyPr>
          <a:lstStyle>
            <a:lvl1pPr lvl="0" algn="ctr">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171" name="Google Shape;171;p17"/>
          <p:cNvSpPr txBox="1">
            <a:spLocks noGrp="1"/>
          </p:cNvSpPr>
          <p:nvPr>
            <p:ph type="subTitle" idx="3"/>
          </p:nvPr>
        </p:nvSpPr>
        <p:spPr>
          <a:xfrm>
            <a:off x="3429000" y="2750633"/>
            <a:ext cx="2286000" cy="1398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1600"/>
              </a:spcBef>
              <a:spcAft>
                <a:spcPts val="0"/>
              </a:spcAft>
              <a:buSzPts val="1200"/>
              <a:buFont typeface="Roboto"/>
              <a:buNone/>
              <a:defRPr sz="1200">
                <a:latin typeface="Roboto"/>
                <a:ea typeface="Roboto"/>
                <a:cs typeface="Roboto"/>
                <a:sym typeface="Roboto"/>
              </a:defRPr>
            </a:lvl2pPr>
            <a:lvl3pPr lvl="2" rtl="0">
              <a:spcBef>
                <a:spcPts val="1600"/>
              </a:spcBef>
              <a:spcAft>
                <a:spcPts val="0"/>
              </a:spcAft>
              <a:buSzPts val="1200"/>
              <a:buFont typeface="Roboto"/>
              <a:buNone/>
              <a:defRPr sz="1200">
                <a:latin typeface="Roboto"/>
                <a:ea typeface="Roboto"/>
                <a:cs typeface="Roboto"/>
                <a:sym typeface="Roboto"/>
              </a:defRPr>
            </a:lvl3pPr>
            <a:lvl4pPr lvl="3" rtl="0">
              <a:spcBef>
                <a:spcPts val="1600"/>
              </a:spcBef>
              <a:spcAft>
                <a:spcPts val="0"/>
              </a:spcAft>
              <a:buSzPts val="1200"/>
              <a:buFont typeface="Roboto"/>
              <a:buNone/>
              <a:defRPr sz="1200">
                <a:latin typeface="Roboto"/>
                <a:ea typeface="Roboto"/>
                <a:cs typeface="Roboto"/>
                <a:sym typeface="Roboto"/>
              </a:defRPr>
            </a:lvl4pPr>
            <a:lvl5pPr lvl="4" rtl="0">
              <a:spcBef>
                <a:spcPts val="1600"/>
              </a:spcBef>
              <a:spcAft>
                <a:spcPts val="0"/>
              </a:spcAft>
              <a:buSzPts val="1200"/>
              <a:buFont typeface="Roboto"/>
              <a:buNone/>
              <a:defRPr sz="1200">
                <a:latin typeface="Roboto"/>
                <a:ea typeface="Roboto"/>
                <a:cs typeface="Roboto"/>
                <a:sym typeface="Roboto"/>
              </a:defRPr>
            </a:lvl5pPr>
            <a:lvl6pPr lvl="5" rtl="0">
              <a:spcBef>
                <a:spcPts val="1600"/>
              </a:spcBef>
              <a:spcAft>
                <a:spcPts val="0"/>
              </a:spcAft>
              <a:buSzPts val="1200"/>
              <a:buFont typeface="Roboto"/>
              <a:buNone/>
              <a:defRPr sz="1200">
                <a:latin typeface="Roboto"/>
                <a:ea typeface="Roboto"/>
                <a:cs typeface="Roboto"/>
                <a:sym typeface="Roboto"/>
              </a:defRPr>
            </a:lvl6pPr>
            <a:lvl7pPr lvl="6" rtl="0">
              <a:spcBef>
                <a:spcPts val="1600"/>
              </a:spcBef>
              <a:spcAft>
                <a:spcPts val="0"/>
              </a:spcAft>
              <a:buSzPts val="1200"/>
              <a:buFont typeface="Roboto"/>
              <a:buNone/>
              <a:defRPr sz="1200">
                <a:latin typeface="Roboto"/>
                <a:ea typeface="Roboto"/>
                <a:cs typeface="Roboto"/>
                <a:sym typeface="Roboto"/>
              </a:defRPr>
            </a:lvl7pPr>
            <a:lvl8pPr lvl="7" rtl="0">
              <a:spcBef>
                <a:spcPts val="1600"/>
              </a:spcBef>
              <a:spcAft>
                <a:spcPts val="0"/>
              </a:spcAft>
              <a:buSzPts val="1200"/>
              <a:buFont typeface="Roboto"/>
              <a:buNone/>
              <a:defRPr sz="1200">
                <a:latin typeface="Roboto"/>
                <a:ea typeface="Roboto"/>
                <a:cs typeface="Roboto"/>
                <a:sym typeface="Roboto"/>
              </a:defRPr>
            </a:lvl8pPr>
            <a:lvl9pPr lvl="8" rtl="0">
              <a:spcBef>
                <a:spcPts val="1600"/>
              </a:spcBef>
              <a:spcAft>
                <a:spcPts val="1600"/>
              </a:spcAft>
              <a:buSzPts val="1200"/>
              <a:buFont typeface="Roboto"/>
              <a:buNone/>
              <a:defRPr sz="1200">
                <a:latin typeface="Roboto"/>
                <a:ea typeface="Roboto"/>
                <a:cs typeface="Roboto"/>
                <a:sym typeface="Roboto"/>
              </a:defRPr>
            </a:lvl9pPr>
          </a:lstStyle>
          <a:p>
            <a:endParaRPr/>
          </a:p>
        </p:txBody>
      </p:sp>
      <p:sp>
        <p:nvSpPr>
          <p:cNvPr id="172" name="Google Shape;172;p17"/>
          <p:cNvSpPr txBox="1">
            <a:spLocks noGrp="1"/>
          </p:cNvSpPr>
          <p:nvPr>
            <p:ph type="subTitle" idx="4"/>
          </p:nvPr>
        </p:nvSpPr>
        <p:spPr>
          <a:xfrm>
            <a:off x="3451800" y="2323913"/>
            <a:ext cx="2240400" cy="365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173" name="Google Shape;173;p17"/>
          <p:cNvSpPr txBox="1">
            <a:spLocks noGrp="1"/>
          </p:cNvSpPr>
          <p:nvPr>
            <p:ph type="subTitle" idx="5"/>
          </p:nvPr>
        </p:nvSpPr>
        <p:spPr>
          <a:xfrm>
            <a:off x="5984400" y="2750633"/>
            <a:ext cx="2286000" cy="1398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0"/>
              </a:spcBef>
              <a:spcAft>
                <a:spcPts val="0"/>
              </a:spcAft>
              <a:buSzPts val="1200"/>
              <a:buFont typeface="Roboto"/>
              <a:buNone/>
              <a:defRPr sz="1200">
                <a:latin typeface="Roboto"/>
                <a:ea typeface="Roboto"/>
                <a:cs typeface="Roboto"/>
                <a:sym typeface="Roboto"/>
              </a:defRPr>
            </a:lvl2pPr>
            <a:lvl3pPr lvl="2" rtl="0">
              <a:spcBef>
                <a:spcPts val="1600"/>
              </a:spcBef>
              <a:spcAft>
                <a:spcPts val="0"/>
              </a:spcAft>
              <a:buSzPts val="1200"/>
              <a:buFont typeface="Roboto"/>
              <a:buNone/>
              <a:defRPr sz="1200">
                <a:latin typeface="Roboto"/>
                <a:ea typeface="Roboto"/>
                <a:cs typeface="Roboto"/>
                <a:sym typeface="Roboto"/>
              </a:defRPr>
            </a:lvl3pPr>
            <a:lvl4pPr lvl="3" rtl="0">
              <a:spcBef>
                <a:spcPts val="1600"/>
              </a:spcBef>
              <a:spcAft>
                <a:spcPts val="0"/>
              </a:spcAft>
              <a:buSzPts val="1200"/>
              <a:buFont typeface="Roboto"/>
              <a:buNone/>
              <a:defRPr sz="1200">
                <a:latin typeface="Roboto"/>
                <a:ea typeface="Roboto"/>
                <a:cs typeface="Roboto"/>
                <a:sym typeface="Roboto"/>
              </a:defRPr>
            </a:lvl4pPr>
            <a:lvl5pPr lvl="4" rtl="0">
              <a:spcBef>
                <a:spcPts val="1600"/>
              </a:spcBef>
              <a:spcAft>
                <a:spcPts val="0"/>
              </a:spcAft>
              <a:buSzPts val="1200"/>
              <a:buFont typeface="Roboto"/>
              <a:buNone/>
              <a:defRPr sz="1200">
                <a:latin typeface="Roboto"/>
                <a:ea typeface="Roboto"/>
                <a:cs typeface="Roboto"/>
                <a:sym typeface="Roboto"/>
              </a:defRPr>
            </a:lvl5pPr>
            <a:lvl6pPr lvl="5" rtl="0">
              <a:spcBef>
                <a:spcPts val="1600"/>
              </a:spcBef>
              <a:spcAft>
                <a:spcPts val="0"/>
              </a:spcAft>
              <a:buSzPts val="1200"/>
              <a:buFont typeface="Roboto"/>
              <a:buNone/>
              <a:defRPr sz="1200">
                <a:latin typeface="Roboto"/>
                <a:ea typeface="Roboto"/>
                <a:cs typeface="Roboto"/>
                <a:sym typeface="Roboto"/>
              </a:defRPr>
            </a:lvl6pPr>
            <a:lvl7pPr lvl="6" rtl="0">
              <a:spcBef>
                <a:spcPts val="1600"/>
              </a:spcBef>
              <a:spcAft>
                <a:spcPts val="0"/>
              </a:spcAft>
              <a:buSzPts val="1200"/>
              <a:buFont typeface="Roboto"/>
              <a:buNone/>
              <a:defRPr sz="1200">
                <a:latin typeface="Roboto"/>
                <a:ea typeface="Roboto"/>
                <a:cs typeface="Roboto"/>
                <a:sym typeface="Roboto"/>
              </a:defRPr>
            </a:lvl7pPr>
            <a:lvl8pPr lvl="7" rtl="0">
              <a:spcBef>
                <a:spcPts val="1600"/>
              </a:spcBef>
              <a:spcAft>
                <a:spcPts val="0"/>
              </a:spcAft>
              <a:buSzPts val="1200"/>
              <a:buFont typeface="Roboto"/>
              <a:buNone/>
              <a:defRPr sz="1200">
                <a:latin typeface="Roboto"/>
                <a:ea typeface="Roboto"/>
                <a:cs typeface="Roboto"/>
                <a:sym typeface="Roboto"/>
              </a:defRPr>
            </a:lvl8pPr>
            <a:lvl9pPr lvl="8" rtl="0">
              <a:spcBef>
                <a:spcPts val="1600"/>
              </a:spcBef>
              <a:spcAft>
                <a:spcPts val="1600"/>
              </a:spcAft>
              <a:buSzPts val="1200"/>
              <a:buFont typeface="Roboto"/>
              <a:buNone/>
              <a:defRPr sz="1200">
                <a:latin typeface="Roboto"/>
                <a:ea typeface="Roboto"/>
                <a:cs typeface="Roboto"/>
                <a:sym typeface="Roboto"/>
              </a:defRPr>
            </a:lvl9pPr>
          </a:lstStyle>
          <a:p>
            <a:endParaRPr/>
          </a:p>
        </p:txBody>
      </p:sp>
      <p:sp>
        <p:nvSpPr>
          <p:cNvPr id="174" name="Google Shape;174;p17"/>
          <p:cNvSpPr txBox="1">
            <a:spLocks noGrp="1"/>
          </p:cNvSpPr>
          <p:nvPr>
            <p:ph type="subTitle" idx="6"/>
          </p:nvPr>
        </p:nvSpPr>
        <p:spPr>
          <a:xfrm>
            <a:off x="6007200" y="2323913"/>
            <a:ext cx="2240400" cy="365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175" name="Google Shape;175;p17"/>
          <p:cNvSpPr txBox="1">
            <a:spLocks noGrp="1"/>
          </p:cNvSpPr>
          <p:nvPr>
            <p:ph type="title"/>
          </p:nvPr>
        </p:nvSpPr>
        <p:spPr>
          <a:xfrm>
            <a:off x="713225" y="539500"/>
            <a:ext cx="7699200" cy="6858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spcBef>
                <a:spcPts val="0"/>
              </a:spcBef>
              <a:spcAft>
                <a:spcPts val="0"/>
              </a:spcAft>
              <a:buSzPts val="4500"/>
              <a:buFont typeface="Fjalla One"/>
              <a:buNone/>
              <a:defRPr sz="4500">
                <a:latin typeface="Fjalla One"/>
                <a:ea typeface="Fjalla One"/>
                <a:cs typeface="Fjalla One"/>
                <a:sym typeface="Fjalla One"/>
              </a:defRPr>
            </a:lvl2pPr>
            <a:lvl3pPr lvl="2">
              <a:spcBef>
                <a:spcPts val="0"/>
              </a:spcBef>
              <a:spcAft>
                <a:spcPts val="0"/>
              </a:spcAft>
              <a:buSzPts val="4500"/>
              <a:buFont typeface="Fjalla One"/>
              <a:buNone/>
              <a:defRPr sz="4500">
                <a:latin typeface="Fjalla One"/>
                <a:ea typeface="Fjalla One"/>
                <a:cs typeface="Fjalla One"/>
                <a:sym typeface="Fjalla One"/>
              </a:defRPr>
            </a:lvl3pPr>
            <a:lvl4pPr lvl="3">
              <a:spcBef>
                <a:spcPts val="0"/>
              </a:spcBef>
              <a:spcAft>
                <a:spcPts val="0"/>
              </a:spcAft>
              <a:buSzPts val="4500"/>
              <a:buFont typeface="Fjalla One"/>
              <a:buNone/>
              <a:defRPr sz="4500">
                <a:latin typeface="Fjalla One"/>
                <a:ea typeface="Fjalla One"/>
                <a:cs typeface="Fjalla One"/>
                <a:sym typeface="Fjalla One"/>
              </a:defRPr>
            </a:lvl4pPr>
            <a:lvl5pPr lvl="4">
              <a:spcBef>
                <a:spcPts val="0"/>
              </a:spcBef>
              <a:spcAft>
                <a:spcPts val="0"/>
              </a:spcAft>
              <a:buSzPts val="4500"/>
              <a:buFont typeface="Fjalla One"/>
              <a:buNone/>
              <a:defRPr sz="4500">
                <a:latin typeface="Fjalla One"/>
                <a:ea typeface="Fjalla One"/>
                <a:cs typeface="Fjalla One"/>
                <a:sym typeface="Fjalla One"/>
              </a:defRPr>
            </a:lvl5pPr>
            <a:lvl6pPr lvl="5">
              <a:spcBef>
                <a:spcPts val="0"/>
              </a:spcBef>
              <a:spcAft>
                <a:spcPts val="0"/>
              </a:spcAft>
              <a:buSzPts val="4500"/>
              <a:buFont typeface="Fjalla One"/>
              <a:buNone/>
              <a:defRPr sz="4500">
                <a:latin typeface="Fjalla One"/>
                <a:ea typeface="Fjalla One"/>
                <a:cs typeface="Fjalla One"/>
                <a:sym typeface="Fjalla One"/>
              </a:defRPr>
            </a:lvl6pPr>
            <a:lvl7pPr lvl="6">
              <a:spcBef>
                <a:spcPts val="0"/>
              </a:spcBef>
              <a:spcAft>
                <a:spcPts val="0"/>
              </a:spcAft>
              <a:buSzPts val="4500"/>
              <a:buFont typeface="Fjalla One"/>
              <a:buNone/>
              <a:defRPr sz="4500">
                <a:latin typeface="Fjalla One"/>
                <a:ea typeface="Fjalla One"/>
                <a:cs typeface="Fjalla One"/>
                <a:sym typeface="Fjalla One"/>
              </a:defRPr>
            </a:lvl7pPr>
            <a:lvl8pPr lvl="7">
              <a:spcBef>
                <a:spcPts val="0"/>
              </a:spcBef>
              <a:spcAft>
                <a:spcPts val="0"/>
              </a:spcAft>
              <a:buSzPts val="4500"/>
              <a:buFont typeface="Fjalla One"/>
              <a:buNone/>
              <a:defRPr sz="4500">
                <a:latin typeface="Fjalla One"/>
                <a:ea typeface="Fjalla One"/>
                <a:cs typeface="Fjalla One"/>
                <a:sym typeface="Fjalla One"/>
              </a:defRPr>
            </a:lvl8pPr>
            <a:lvl9pPr lvl="8">
              <a:spcBef>
                <a:spcPts val="0"/>
              </a:spcBef>
              <a:spcAft>
                <a:spcPts val="0"/>
              </a:spcAft>
              <a:buSzPts val="4500"/>
              <a:buFont typeface="Fjalla One"/>
              <a:buNone/>
              <a:defRPr sz="4500">
                <a:latin typeface="Fjalla One"/>
                <a:ea typeface="Fjalla One"/>
                <a:cs typeface="Fjalla One"/>
                <a:sym typeface="Fjalla One"/>
              </a:defRPr>
            </a:lvl9pPr>
          </a:lstStyle>
          <a:p>
            <a:endParaRPr/>
          </a:p>
        </p:txBody>
      </p:sp>
      <p:grpSp>
        <p:nvGrpSpPr>
          <p:cNvPr id="176" name="Google Shape;176;p17"/>
          <p:cNvGrpSpPr/>
          <p:nvPr/>
        </p:nvGrpSpPr>
        <p:grpSpPr>
          <a:xfrm>
            <a:off x="-600000" y="-503444"/>
            <a:ext cx="650453" cy="8561589"/>
            <a:chOff x="1064797" y="-1353613"/>
            <a:chExt cx="688238" cy="9049349"/>
          </a:xfrm>
        </p:grpSpPr>
        <p:sp>
          <p:nvSpPr>
            <p:cNvPr id="177" name="Google Shape;177;p17"/>
            <p:cNvSpPr/>
            <p:nvPr/>
          </p:nvSpPr>
          <p:spPr>
            <a:xfrm>
              <a:off x="1078718" y="-1353613"/>
              <a:ext cx="674316" cy="4424265"/>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1064797" y="3368872"/>
              <a:ext cx="674316" cy="4326863"/>
            </a:xfrm>
            <a:custGeom>
              <a:avLst/>
              <a:gdLst/>
              <a:ahLst/>
              <a:cxnLst/>
              <a:rect l="l" t="t" r="r" b="b"/>
              <a:pathLst>
                <a:path w="12892" h="71318" extrusionOk="0">
                  <a:moveTo>
                    <a:pt x="6372" y="0"/>
                  </a:moveTo>
                  <a:cubicBezTo>
                    <a:pt x="5775" y="0"/>
                    <a:pt x="5176" y="239"/>
                    <a:pt x="4685" y="710"/>
                  </a:cubicBezTo>
                  <a:cubicBezTo>
                    <a:pt x="4074" y="1301"/>
                    <a:pt x="3666" y="2034"/>
                    <a:pt x="3483" y="2869"/>
                  </a:cubicBezTo>
                  <a:cubicBezTo>
                    <a:pt x="3239" y="4132"/>
                    <a:pt x="2954" y="5435"/>
                    <a:pt x="2913" y="6718"/>
                  </a:cubicBezTo>
                  <a:cubicBezTo>
                    <a:pt x="2791" y="10710"/>
                    <a:pt x="3035" y="14701"/>
                    <a:pt x="3442" y="18673"/>
                  </a:cubicBezTo>
                  <a:cubicBezTo>
                    <a:pt x="3951" y="23642"/>
                    <a:pt x="4522" y="28591"/>
                    <a:pt x="4929" y="33560"/>
                  </a:cubicBezTo>
                  <a:cubicBezTo>
                    <a:pt x="5153" y="36248"/>
                    <a:pt x="5112" y="38977"/>
                    <a:pt x="5153" y="41686"/>
                  </a:cubicBezTo>
                  <a:cubicBezTo>
                    <a:pt x="5173" y="44944"/>
                    <a:pt x="5133" y="48203"/>
                    <a:pt x="5153" y="51461"/>
                  </a:cubicBezTo>
                  <a:cubicBezTo>
                    <a:pt x="5173" y="52642"/>
                    <a:pt x="5153" y="53803"/>
                    <a:pt x="4766" y="54944"/>
                  </a:cubicBezTo>
                  <a:cubicBezTo>
                    <a:pt x="4583" y="55473"/>
                    <a:pt x="4277" y="55901"/>
                    <a:pt x="3768" y="56206"/>
                  </a:cubicBezTo>
                  <a:cubicBezTo>
                    <a:pt x="1935" y="57327"/>
                    <a:pt x="917" y="59058"/>
                    <a:pt x="408" y="61074"/>
                  </a:cubicBezTo>
                  <a:cubicBezTo>
                    <a:pt x="143" y="62072"/>
                    <a:pt x="1" y="63131"/>
                    <a:pt x="21" y="64149"/>
                  </a:cubicBezTo>
                  <a:cubicBezTo>
                    <a:pt x="62" y="66532"/>
                    <a:pt x="143" y="68914"/>
                    <a:pt x="225" y="71318"/>
                  </a:cubicBezTo>
                  <a:lnTo>
                    <a:pt x="2363" y="71318"/>
                  </a:lnTo>
                  <a:cubicBezTo>
                    <a:pt x="2363" y="69851"/>
                    <a:pt x="2363" y="68365"/>
                    <a:pt x="2363" y="66898"/>
                  </a:cubicBezTo>
                  <a:cubicBezTo>
                    <a:pt x="2363" y="66756"/>
                    <a:pt x="2363" y="66634"/>
                    <a:pt x="2404" y="66491"/>
                  </a:cubicBezTo>
                  <a:cubicBezTo>
                    <a:pt x="2465" y="66165"/>
                    <a:pt x="2668" y="65961"/>
                    <a:pt x="3035" y="65961"/>
                  </a:cubicBezTo>
                  <a:cubicBezTo>
                    <a:pt x="3361" y="65982"/>
                    <a:pt x="3544" y="66206"/>
                    <a:pt x="3585" y="66511"/>
                  </a:cubicBezTo>
                  <a:cubicBezTo>
                    <a:pt x="3605" y="66674"/>
                    <a:pt x="3626" y="66837"/>
                    <a:pt x="3626" y="67000"/>
                  </a:cubicBezTo>
                  <a:cubicBezTo>
                    <a:pt x="3666" y="68426"/>
                    <a:pt x="3687" y="69872"/>
                    <a:pt x="3727" y="71318"/>
                  </a:cubicBezTo>
                  <a:lnTo>
                    <a:pt x="5642" y="71318"/>
                  </a:lnTo>
                  <a:cubicBezTo>
                    <a:pt x="5642" y="71032"/>
                    <a:pt x="5642" y="70747"/>
                    <a:pt x="5642" y="70483"/>
                  </a:cubicBezTo>
                  <a:cubicBezTo>
                    <a:pt x="5642" y="69261"/>
                    <a:pt x="5642" y="68039"/>
                    <a:pt x="5642" y="66817"/>
                  </a:cubicBezTo>
                  <a:cubicBezTo>
                    <a:pt x="5662" y="66247"/>
                    <a:pt x="5886" y="65982"/>
                    <a:pt x="6355" y="65982"/>
                  </a:cubicBezTo>
                  <a:cubicBezTo>
                    <a:pt x="6371" y="65981"/>
                    <a:pt x="6387" y="65981"/>
                    <a:pt x="6403" y="65981"/>
                  </a:cubicBezTo>
                  <a:cubicBezTo>
                    <a:pt x="6859" y="65981"/>
                    <a:pt x="7088" y="66266"/>
                    <a:pt x="7088" y="66817"/>
                  </a:cubicBezTo>
                  <a:cubicBezTo>
                    <a:pt x="7088" y="68324"/>
                    <a:pt x="7088" y="69811"/>
                    <a:pt x="7108" y="71318"/>
                  </a:cubicBezTo>
                  <a:lnTo>
                    <a:pt x="9022" y="71318"/>
                  </a:lnTo>
                  <a:cubicBezTo>
                    <a:pt x="9022" y="71297"/>
                    <a:pt x="9022" y="71257"/>
                    <a:pt x="9022" y="71236"/>
                  </a:cubicBezTo>
                  <a:cubicBezTo>
                    <a:pt x="9063" y="69811"/>
                    <a:pt x="9084" y="68365"/>
                    <a:pt x="9124" y="66939"/>
                  </a:cubicBezTo>
                  <a:cubicBezTo>
                    <a:pt x="9124" y="66817"/>
                    <a:pt x="9124" y="66695"/>
                    <a:pt x="9145" y="66593"/>
                  </a:cubicBezTo>
                  <a:cubicBezTo>
                    <a:pt x="9185" y="66226"/>
                    <a:pt x="9389" y="66002"/>
                    <a:pt x="9776" y="66002"/>
                  </a:cubicBezTo>
                  <a:cubicBezTo>
                    <a:pt x="10163" y="66002"/>
                    <a:pt x="10346" y="66247"/>
                    <a:pt x="10367" y="66613"/>
                  </a:cubicBezTo>
                  <a:cubicBezTo>
                    <a:pt x="10387" y="67102"/>
                    <a:pt x="10367" y="67591"/>
                    <a:pt x="10367" y="68079"/>
                  </a:cubicBezTo>
                  <a:cubicBezTo>
                    <a:pt x="10367" y="69159"/>
                    <a:pt x="10387" y="70238"/>
                    <a:pt x="10387" y="71318"/>
                  </a:cubicBezTo>
                  <a:lnTo>
                    <a:pt x="12566" y="71318"/>
                  </a:lnTo>
                  <a:cubicBezTo>
                    <a:pt x="12627" y="69770"/>
                    <a:pt x="12688" y="68222"/>
                    <a:pt x="12729" y="66674"/>
                  </a:cubicBezTo>
                  <a:cubicBezTo>
                    <a:pt x="12790" y="64699"/>
                    <a:pt x="12892" y="62703"/>
                    <a:pt x="12261" y="60768"/>
                  </a:cubicBezTo>
                  <a:cubicBezTo>
                    <a:pt x="11629" y="58772"/>
                    <a:pt x="10550" y="57102"/>
                    <a:pt x="8676" y="56003"/>
                  </a:cubicBezTo>
                  <a:cubicBezTo>
                    <a:pt x="8350" y="55799"/>
                    <a:pt x="8126" y="55310"/>
                    <a:pt x="7963" y="54923"/>
                  </a:cubicBezTo>
                  <a:cubicBezTo>
                    <a:pt x="7577" y="53905"/>
                    <a:pt x="7577" y="52846"/>
                    <a:pt x="7577" y="51787"/>
                  </a:cubicBezTo>
                  <a:cubicBezTo>
                    <a:pt x="7577" y="48997"/>
                    <a:pt x="7556" y="46207"/>
                    <a:pt x="7577" y="43417"/>
                  </a:cubicBezTo>
                  <a:cubicBezTo>
                    <a:pt x="7597" y="40545"/>
                    <a:pt x="7556" y="37674"/>
                    <a:pt x="7719" y="34802"/>
                  </a:cubicBezTo>
                  <a:cubicBezTo>
                    <a:pt x="7943" y="31218"/>
                    <a:pt x="8371" y="27634"/>
                    <a:pt x="8697" y="24049"/>
                  </a:cubicBezTo>
                  <a:cubicBezTo>
                    <a:pt x="9022" y="20587"/>
                    <a:pt x="9430" y="17145"/>
                    <a:pt x="9674" y="13683"/>
                  </a:cubicBezTo>
                  <a:cubicBezTo>
                    <a:pt x="9837" y="11341"/>
                    <a:pt x="9837" y="8979"/>
                    <a:pt x="9817" y="6616"/>
                  </a:cubicBezTo>
                  <a:cubicBezTo>
                    <a:pt x="9817" y="5007"/>
                    <a:pt x="9613" y="3419"/>
                    <a:pt x="8900" y="1953"/>
                  </a:cubicBezTo>
                  <a:cubicBezTo>
                    <a:pt x="8676" y="1505"/>
                    <a:pt x="8371" y="1057"/>
                    <a:pt x="8025" y="710"/>
                  </a:cubicBezTo>
                  <a:cubicBezTo>
                    <a:pt x="7549" y="234"/>
                    <a:pt x="6962" y="0"/>
                    <a:pt x="63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 name="Google Shape;179;p17"/>
          <p:cNvSpPr/>
          <p:nvPr/>
        </p:nvSpPr>
        <p:spPr>
          <a:xfrm>
            <a:off x="-54424" y="-174071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80" name="Google Shape;180;p17"/>
          <p:cNvSpPr/>
          <p:nvPr/>
        </p:nvSpPr>
        <p:spPr>
          <a:xfrm>
            <a:off x="115674" y="2334501"/>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81" name="Google Shape;181;p17"/>
          <p:cNvSpPr/>
          <p:nvPr/>
        </p:nvSpPr>
        <p:spPr>
          <a:xfrm rot="10800000" flipH="1">
            <a:off x="8633357" y="3333637"/>
            <a:ext cx="637296" cy="4185797"/>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rot="10800000" flipH="1">
            <a:off x="9165776" y="3208640"/>
            <a:ext cx="844741" cy="3795461"/>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83" name="Google Shape;183;p17"/>
          <p:cNvSpPr/>
          <p:nvPr/>
        </p:nvSpPr>
        <p:spPr>
          <a:xfrm rot="10800000" flipH="1">
            <a:off x="9335874" y="-2464610"/>
            <a:ext cx="569842" cy="5393500"/>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184"/>
        <p:cNvGrpSpPr/>
        <p:nvPr/>
      </p:nvGrpSpPr>
      <p:grpSpPr>
        <a:xfrm>
          <a:off x="0" y="0"/>
          <a:ext cx="0" cy="0"/>
          <a:chOff x="0" y="0"/>
          <a:chExt cx="0" cy="0"/>
        </a:xfrm>
      </p:grpSpPr>
      <p:sp>
        <p:nvSpPr>
          <p:cNvPr id="185" name="Google Shape;185;p18"/>
          <p:cNvSpPr txBox="1">
            <a:spLocks noGrp="1"/>
          </p:cNvSpPr>
          <p:nvPr>
            <p:ph type="title"/>
          </p:nvPr>
        </p:nvSpPr>
        <p:spPr>
          <a:xfrm>
            <a:off x="1912600" y="539500"/>
            <a:ext cx="6038400" cy="6675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6000"/>
              <a:buNone/>
              <a:defRPr>
                <a:latin typeface="Roboto"/>
                <a:ea typeface="Roboto"/>
                <a:cs typeface="Roboto"/>
                <a:sym typeface="Roboto"/>
              </a:defRPr>
            </a:lvl2pPr>
            <a:lvl3pPr lvl="2" algn="ctr">
              <a:spcBef>
                <a:spcPts val="0"/>
              </a:spcBef>
              <a:spcAft>
                <a:spcPts val="0"/>
              </a:spcAft>
              <a:buSzPts val="6000"/>
              <a:buNone/>
              <a:defRPr>
                <a:latin typeface="Roboto"/>
                <a:ea typeface="Roboto"/>
                <a:cs typeface="Roboto"/>
                <a:sym typeface="Roboto"/>
              </a:defRPr>
            </a:lvl3pPr>
            <a:lvl4pPr lvl="3" algn="ctr">
              <a:spcBef>
                <a:spcPts val="0"/>
              </a:spcBef>
              <a:spcAft>
                <a:spcPts val="0"/>
              </a:spcAft>
              <a:buSzPts val="6000"/>
              <a:buNone/>
              <a:defRPr>
                <a:latin typeface="Roboto"/>
                <a:ea typeface="Roboto"/>
                <a:cs typeface="Roboto"/>
                <a:sym typeface="Roboto"/>
              </a:defRPr>
            </a:lvl4pPr>
            <a:lvl5pPr lvl="4" algn="ctr">
              <a:spcBef>
                <a:spcPts val="0"/>
              </a:spcBef>
              <a:spcAft>
                <a:spcPts val="0"/>
              </a:spcAft>
              <a:buSzPts val="6000"/>
              <a:buNone/>
              <a:defRPr>
                <a:latin typeface="Roboto"/>
                <a:ea typeface="Roboto"/>
                <a:cs typeface="Roboto"/>
                <a:sym typeface="Roboto"/>
              </a:defRPr>
            </a:lvl5pPr>
            <a:lvl6pPr lvl="5" algn="ctr">
              <a:spcBef>
                <a:spcPts val="0"/>
              </a:spcBef>
              <a:spcAft>
                <a:spcPts val="0"/>
              </a:spcAft>
              <a:buSzPts val="6000"/>
              <a:buNone/>
              <a:defRPr>
                <a:latin typeface="Roboto"/>
                <a:ea typeface="Roboto"/>
                <a:cs typeface="Roboto"/>
                <a:sym typeface="Roboto"/>
              </a:defRPr>
            </a:lvl6pPr>
            <a:lvl7pPr lvl="6" algn="ctr">
              <a:spcBef>
                <a:spcPts val="0"/>
              </a:spcBef>
              <a:spcAft>
                <a:spcPts val="0"/>
              </a:spcAft>
              <a:buSzPts val="6000"/>
              <a:buNone/>
              <a:defRPr>
                <a:latin typeface="Roboto"/>
                <a:ea typeface="Roboto"/>
                <a:cs typeface="Roboto"/>
                <a:sym typeface="Roboto"/>
              </a:defRPr>
            </a:lvl7pPr>
            <a:lvl8pPr lvl="7" algn="ctr">
              <a:spcBef>
                <a:spcPts val="0"/>
              </a:spcBef>
              <a:spcAft>
                <a:spcPts val="0"/>
              </a:spcAft>
              <a:buSzPts val="6000"/>
              <a:buNone/>
              <a:defRPr>
                <a:latin typeface="Roboto"/>
                <a:ea typeface="Roboto"/>
                <a:cs typeface="Roboto"/>
                <a:sym typeface="Roboto"/>
              </a:defRPr>
            </a:lvl8pPr>
            <a:lvl9pPr lvl="8" algn="ctr">
              <a:spcBef>
                <a:spcPts val="0"/>
              </a:spcBef>
              <a:spcAft>
                <a:spcPts val="0"/>
              </a:spcAft>
              <a:buSzPts val="6000"/>
              <a:buNone/>
              <a:defRPr>
                <a:latin typeface="Roboto"/>
                <a:ea typeface="Roboto"/>
                <a:cs typeface="Roboto"/>
                <a:sym typeface="Roboto"/>
              </a:defRPr>
            </a:lvl9pPr>
          </a:lstStyle>
          <a:p>
            <a:endParaRPr/>
          </a:p>
        </p:txBody>
      </p:sp>
      <p:grpSp>
        <p:nvGrpSpPr>
          <p:cNvPr id="186" name="Google Shape;186;p18"/>
          <p:cNvGrpSpPr/>
          <p:nvPr/>
        </p:nvGrpSpPr>
        <p:grpSpPr>
          <a:xfrm>
            <a:off x="-288000" y="-3411474"/>
            <a:ext cx="1192696" cy="8789674"/>
            <a:chOff x="-135600" y="-3411474"/>
            <a:chExt cx="1192696" cy="8789674"/>
          </a:xfrm>
        </p:grpSpPr>
        <p:sp>
          <p:nvSpPr>
            <p:cNvPr id="187" name="Google Shape;187;p18"/>
            <p:cNvSpPr/>
            <p:nvPr/>
          </p:nvSpPr>
          <p:spPr>
            <a:xfrm>
              <a:off x="222919"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flipH="1">
              <a:off x="-13560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flipH="1">
              <a:off x="-118589"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7">
    <p:spTree>
      <p:nvGrpSpPr>
        <p:cNvPr id="1" name="Shape 190"/>
        <p:cNvGrpSpPr/>
        <p:nvPr/>
      </p:nvGrpSpPr>
      <p:grpSpPr>
        <a:xfrm>
          <a:off x="0" y="0"/>
          <a:ext cx="0" cy="0"/>
          <a:chOff x="0" y="0"/>
          <a:chExt cx="0" cy="0"/>
        </a:xfrm>
      </p:grpSpPr>
      <p:sp>
        <p:nvSpPr>
          <p:cNvPr id="191" name="Google Shape;191;p19"/>
          <p:cNvSpPr txBox="1">
            <a:spLocks noGrp="1"/>
          </p:cNvSpPr>
          <p:nvPr>
            <p:ph type="title" hasCustomPrompt="1"/>
          </p:nvPr>
        </p:nvSpPr>
        <p:spPr>
          <a:xfrm>
            <a:off x="1594717" y="1848917"/>
            <a:ext cx="7314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None/>
              <a:defRPr sz="4000">
                <a:solidFill>
                  <a:schemeClr val="accent3"/>
                </a:solidFill>
              </a:defRPr>
            </a:lvl1pPr>
            <a:lvl2pPr lvl="1"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2pPr>
            <a:lvl3pPr lvl="2"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3pPr>
            <a:lvl4pPr lvl="3"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4pPr>
            <a:lvl5pPr lvl="4"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5pPr>
            <a:lvl6pPr lvl="5"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6pPr>
            <a:lvl7pPr lvl="6"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7pPr>
            <a:lvl8pPr lvl="7"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8pPr>
            <a:lvl9pPr lvl="8"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9pPr>
          </a:lstStyle>
          <a:p>
            <a:r>
              <a:t>xx%</a:t>
            </a:r>
          </a:p>
        </p:txBody>
      </p:sp>
      <p:sp>
        <p:nvSpPr>
          <p:cNvPr id="192" name="Google Shape;192;p19"/>
          <p:cNvSpPr txBox="1">
            <a:spLocks noGrp="1"/>
          </p:cNvSpPr>
          <p:nvPr>
            <p:ph type="subTitle" idx="1"/>
          </p:nvPr>
        </p:nvSpPr>
        <p:spPr>
          <a:xfrm>
            <a:off x="2305383" y="1709863"/>
            <a:ext cx="25146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193" name="Google Shape;193;p19"/>
          <p:cNvSpPr txBox="1">
            <a:spLocks noGrp="1"/>
          </p:cNvSpPr>
          <p:nvPr>
            <p:ph type="subTitle" idx="2"/>
          </p:nvPr>
        </p:nvSpPr>
        <p:spPr>
          <a:xfrm>
            <a:off x="2305383" y="2136329"/>
            <a:ext cx="2392500" cy="109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94" name="Google Shape;194;p19"/>
          <p:cNvSpPr txBox="1">
            <a:spLocks noGrp="1"/>
          </p:cNvSpPr>
          <p:nvPr>
            <p:ph type="title" idx="3" hasCustomPrompt="1"/>
          </p:nvPr>
        </p:nvSpPr>
        <p:spPr>
          <a:xfrm>
            <a:off x="1594717" y="3490678"/>
            <a:ext cx="7314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None/>
              <a:defRPr sz="4000">
                <a:solidFill>
                  <a:schemeClr val="accent3"/>
                </a:solidFill>
              </a:defRPr>
            </a:lvl1pPr>
            <a:lvl2pPr lvl="1"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2pPr>
            <a:lvl3pPr lvl="2"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3pPr>
            <a:lvl4pPr lvl="3"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4pPr>
            <a:lvl5pPr lvl="4"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5pPr>
            <a:lvl6pPr lvl="5"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6pPr>
            <a:lvl7pPr lvl="6"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7pPr>
            <a:lvl8pPr lvl="7"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8pPr>
            <a:lvl9pPr lvl="8"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9pPr>
          </a:lstStyle>
          <a:p>
            <a:r>
              <a:t>xx%</a:t>
            </a:r>
          </a:p>
        </p:txBody>
      </p:sp>
      <p:sp>
        <p:nvSpPr>
          <p:cNvPr id="195" name="Google Shape;195;p19"/>
          <p:cNvSpPr txBox="1">
            <a:spLocks noGrp="1"/>
          </p:cNvSpPr>
          <p:nvPr>
            <p:ph type="subTitle" idx="4"/>
          </p:nvPr>
        </p:nvSpPr>
        <p:spPr>
          <a:xfrm>
            <a:off x="2305383" y="3355000"/>
            <a:ext cx="25146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196" name="Google Shape;196;p19"/>
          <p:cNvSpPr txBox="1">
            <a:spLocks noGrp="1"/>
          </p:cNvSpPr>
          <p:nvPr>
            <p:ph type="subTitle" idx="5"/>
          </p:nvPr>
        </p:nvSpPr>
        <p:spPr>
          <a:xfrm>
            <a:off x="2305383" y="3774042"/>
            <a:ext cx="2395800" cy="109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197" name="Google Shape;197;p19"/>
          <p:cNvSpPr txBox="1">
            <a:spLocks noGrp="1"/>
          </p:cNvSpPr>
          <p:nvPr>
            <p:ph type="title" idx="6" hasCustomPrompt="1"/>
          </p:nvPr>
        </p:nvSpPr>
        <p:spPr>
          <a:xfrm>
            <a:off x="5161174" y="1848917"/>
            <a:ext cx="7314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None/>
              <a:defRPr sz="4000">
                <a:solidFill>
                  <a:schemeClr val="accent3"/>
                </a:solidFill>
              </a:defRPr>
            </a:lvl1pPr>
            <a:lvl2pPr lvl="1"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2pPr>
            <a:lvl3pPr lvl="2"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3pPr>
            <a:lvl4pPr lvl="3"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4pPr>
            <a:lvl5pPr lvl="4"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5pPr>
            <a:lvl6pPr lvl="5"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6pPr>
            <a:lvl7pPr lvl="6"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7pPr>
            <a:lvl8pPr lvl="7"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8pPr>
            <a:lvl9pPr lvl="8"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9pPr>
          </a:lstStyle>
          <a:p>
            <a:r>
              <a:t>xx%</a:t>
            </a:r>
          </a:p>
        </p:txBody>
      </p:sp>
      <p:sp>
        <p:nvSpPr>
          <p:cNvPr id="198" name="Google Shape;198;p19"/>
          <p:cNvSpPr txBox="1">
            <a:spLocks noGrp="1"/>
          </p:cNvSpPr>
          <p:nvPr>
            <p:ph type="subTitle" idx="7"/>
          </p:nvPr>
        </p:nvSpPr>
        <p:spPr>
          <a:xfrm>
            <a:off x="5872704" y="1709863"/>
            <a:ext cx="25146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199" name="Google Shape;199;p19"/>
          <p:cNvSpPr txBox="1">
            <a:spLocks noGrp="1"/>
          </p:cNvSpPr>
          <p:nvPr>
            <p:ph type="subTitle" idx="8"/>
          </p:nvPr>
        </p:nvSpPr>
        <p:spPr>
          <a:xfrm>
            <a:off x="5874655" y="2136329"/>
            <a:ext cx="2514600" cy="109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00" name="Google Shape;200;p19"/>
          <p:cNvSpPr txBox="1">
            <a:spLocks noGrp="1"/>
          </p:cNvSpPr>
          <p:nvPr>
            <p:ph type="title" idx="9" hasCustomPrompt="1"/>
          </p:nvPr>
        </p:nvSpPr>
        <p:spPr>
          <a:xfrm>
            <a:off x="5161174" y="3490678"/>
            <a:ext cx="731400" cy="640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000"/>
              <a:buNone/>
              <a:defRPr sz="4000">
                <a:solidFill>
                  <a:schemeClr val="accent3"/>
                </a:solidFill>
              </a:defRPr>
            </a:lvl1pPr>
            <a:lvl2pPr lvl="1"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2pPr>
            <a:lvl3pPr lvl="2"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3pPr>
            <a:lvl4pPr lvl="3"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4pPr>
            <a:lvl5pPr lvl="4"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5pPr>
            <a:lvl6pPr lvl="5"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6pPr>
            <a:lvl7pPr lvl="6"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7pPr>
            <a:lvl8pPr lvl="7"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8pPr>
            <a:lvl9pPr lvl="8" algn="ctr" rtl="0">
              <a:spcBef>
                <a:spcPts val="0"/>
              </a:spcBef>
              <a:spcAft>
                <a:spcPts val="0"/>
              </a:spcAft>
              <a:buClr>
                <a:schemeClr val="accent3"/>
              </a:buClr>
              <a:buSzPts val="7500"/>
              <a:buFont typeface="Fjalla One"/>
              <a:buNone/>
              <a:defRPr sz="7500">
                <a:solidFill>
                  <a:schemeClr val="accent3"/>
                </a:solidFill>
                <a:latin typeface="Fjalla One"/>
                <a:ea typeface="Fjalla One"/>
                <a:cs typeface="Fjalla One"/>
                <a:sym typeface="Fjalla One"/>
              </a:defRPr>
            </a:lvl9pPr>
          </a:lstStyle>
          <a:p>
            <a:r>
              <a:t>xx%</a:t>
            </a:r>
          </a:p>
        </p:txBody>
      </p:sp>
      <p:sp>
        <p:nvSpPr>
          <p:cNvPr id="201" name="Google Shape;201;p19"/>
          <p:cNvSpPr txBox="1">
            <a:spLocks noGrp="1"/>
          </p:cNvSpPr>
          <p:nvPr>
            <p:ph type="subTitle" idx="13"/>
          </p:nvPr>
        </p:nvSpPr>
        <p:spPr>
          <a:xfrm>
            <a:off x="5872704" y="3355000"/>
            <a:ext cx="2514600" cy="438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1pPr>
            <a:lvl2pPr lvl="1"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2pPr>
            <a:lvl3pPr lvl="2"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3pPr>
            <a:lvl4pPr lvl="3"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4pPr>
            <a:lvl5pPr lvl="4"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5pPr>
            <a:lvl6pPr lvl="5"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6pPr>
            <a:lvl7pPr lvl="6"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7pPr>
            <a:lvl8pPr lvl="7" rtl="0">
              <a:spcBef>
                <a:spcPts val="1600"/>
              </a:spcBef>
              <a:spcAft>
                <a:spcPts val="0"/>
              </a:spcAft>
              <a:buClr>
                <a:schemeClr val="accent1"/>
              </a:buClr>
              <a:buSzPts val="1800"/>
              <a:buFont typeface="Fjalla One"/>
              <a:buNone/>
              <a:defRPr sz="1800">
                <a:solidFill>
                  <a:schemeClr val="accent1"/>
                </a:solidFill>
                <a:latin typeface="Fjalla One"/>
                <a:ea typeface="Fjalla One"/>
                <a:cs typeface="Fjalla One"/>
                <a:sym typeface="Fjalla One"/>
              </a:defRPr>
            </a:lvl8pPr>
            <a:lvl9pPr lvl="8" rtl="0">
              <a:spcBef>
                <a:spcPts val="1600"/>
              </a:spcBef>
              <a:spcAft>
                <a:spcPts val="1600"/>
              </a:spcAft>
              <a:buClr>
                <a:schemeClr val="accent1"/>
              </a:buClr>
              <a:buSzPts val="1800"/>
              <a:buFont typeface="Fjalla One"/>
              <a:buNone/>
              <a:defRPr sz="1800">
                <a:solidFill>
                  <a:schemeClr val="accent1"/>
                </a:solidFill>
                <a:latin typeface="Fjalla One"/>
                <a:ea typeface="Fjalla One"/>
                <a:cs typeface="Fjalla One"/>
                <a:sym typeface="Fjalla One"/>
              </a:defRPr>
            </a:lvl9pPr>
          </a:lstStyle>
          <a:p>
            <a:endParaRPr/>
          </a:p>
        </p:txBody>
      </p:sp>
      <p:sp>
        <p:nvSpPr>
          <p:cNvPr id="202" name="Google Shape;202;p19"/>
          <p:cNvSpPr txBox="1">
            <a:spLocks noGrp="1"/>
          </p:cNvSpPr>
          <p:nvPr>
            <p:ph type="subTitle" idx="14"/>
          </p:nvPr>
        </p:nvSpPr>
        <p:spPr>
          <a:xfrm>
            <a:off x="5874654" y="3774042"/>
            <a:ext cx="2514600" cy="109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Roboto"/>
                <a:ea typeface="Roboto"/>
                <a:cs typeface="Roboto"/>
                <a:sym typeface="Roboto"/>
              </a:defRPr>
            </a:lvl1pPr>
            <a:lvl2pPr lvl="1" rtl="0">
              <a:spcBef>
                <a:spcPts val="1600"/>
              </a:spcBef>
              <a:spcAft>
                <a:spcPts val="0"/>
              </a:spcAft>
              <a:buSzPts val="1400"/>
              <a:buFont typeface="Roboto"/>
              <a:buNone/>
              <a:defRPr>
                <a:latin typeface="Roboto"/>
                <a:ea typeface="Roboto"/>
                <a:cs typeface="Roboto"/>
                <a:sym typeface="Roboto"/>
              </a:defRPr>
            </a:lvl2pPr>
            <a:lvl3pPr lvl="2" rtl="0">
              <a:spcBef>
                <a:spcPts val="1600"/>
              </a:spcBef>
              <a:spcAft>
                <a:spcPts val="0"/>
              </a:spcAft>
              <a:buSzPts val="1400"/>
              <a:buFont typeface="Roboto"/>
              <a:buNone/>
              <a:defRPr>
                <a:latin typeface="Roboto"/>
                <a:ea typeface="Roboto"/>
                <a:cs typeface="Roboto"/>
                <a:sym typeface="Roboto"/>
              </a:defRPr>
            </a:lvl3pPr>
            <a:lvl4pPr lvl="3" rtl="0">
              <a:spcBef>
                <a:spcPts val="1600"/>
              </a:spcBef>
              <a:spcAft>
                <a:spcPts val="0"/>
              </a:spcAft>
              <a:buSzPts val="1400"/>
              <a:buFont typeface="Roboto"/>
              <a:buNone/>
              <a:defRPr>
                <a:latin typeface="Roboto"/>
                <a:ea typeface="Roboto"/>
                <a:cs typeface="Roboto"/>
                <a:sym typeface="Roboto"/>
              </a:defRPr>
            </a:lvl4pPr>
            <a:lvl5pPr lvl="4" rtl="0">
              <a:spcBef>
                <a:spcPts val="1600"/>
              </a:spcBef>
              <a:spcAft>
                <a:spcPts val="0"/>
              </a:spcAft>
              <a:buSzPts val="1400"/>
              <a:buFont typeface="Roboto"/>
              <a:buNone/>
              <a:defRPr>
                <a:latin typeface="Roboto"/>
                <a:ea typeface="Roboto"/>
                <a:cs typeface="Roboto"/>
                <a:sym typeface="Roboto"/>
              </a:defRPr>
            </a:lvl5pPr>
            <a:lvl6pPr lvl="5" rtl="0">
              <a:spcBef>
                <a:spcPts val="1600"/>
              </a:spcBef>
              <a:spcAft>
                <a:spcPts val="0"/>
              </a:spcAft>
              <a:buSzPts val="1400"/>
              <a:buFont typeface="Roboto"/>
              <a:buNone/>
              <a:defRPr>
                <a:latin typeface="Roboto"/>
                <a:ea typeface="Roboto"/>
                <a:cs typeface="Roboto"/>
                <a:sym typeface="Roboto"/>
              </a:defRPr>
            </a:lvl6pPr>
            <a:lvl7pPr lvl="6" rtl="0">
              <a:spcBef>
                <a:spcPts val="1600"/>
              </a:spcBef>
              <a:spcAft>
                <a:spcPts val="0"/>
              </a:spcAft>
              <a:buSzPts val="1400"/>
              <a:buFont typeface="Roboto"/>
              <a:buNone/>
              <a:defRPr>
                <a:latin typeface="Roboto"/>
                <a:ea typeface="Roboto"/>
                <a:cs typeface="Roboto"/>
                <a:sym typeface="Roboto"/>
              </a:defRPr>
            </a:lvl7pPr>
            <a:lvl8pPr lvl="7" rtl="0">
              <a:spcBef>
                <a:spcPts val="1600"/>
              </a:spcBef>
              <a:spcAft>
                <a:spcPts val="0"/>
              </a:spcAft>
              <a:buSzPts val="1400"/>
              <a:buFont typeface="Roboto"/>
              <a:buNone/>
              <a:defRPr>
                <a:latin typeface="Roboto"/>
                <a:ea typeface="Roboto"/>
                <a:cs typeface="Roboto"/>
                <a:sym typeface="Roboto"/>
              </a:defRPr>
            </a:lvl8pPr>
            <a:lvl9pPr lvl="8" rtl="0">
              <a:spcBef>
                <a:spcPts val="1600"/>
              </a:spcBef>
              <a:spcAft>
                <a:spcPts val="1600"/>
              </a:spcAft>
              <a:buSzPts val="1400"/>
              <a:buFont typeface="Roboto"/>
              <a:buNone/>
              <a:defRPr>
                <a:latin typeface="Roboto"/>
                <a:ea typeface="Roboto"/>
                <a:cs typeface="Roboto"/>
                <a:sym typeface="Roboto"/>
              </a:defRPr>
            </a:lvl9pPr>
          </a:lstStyle>
          <a:p>
            <a:endParaRPr/>
          </a:p>
        </p:txBody>
      </p:sp>
      <p:sp>
        <p:nvSpPr>
          <p:cNvPr id="203" name="Google Shape;203;p19"/>
          <p:cNvSpPr txBox="1">
            <a:spLocks noGrp="1"/>
          </p:cNvSpPr>
          <p:nvPr>
            <p:ph type="title" idx="15"/>
          </p:nvPr>
        </p:nvSpPr>
        <p:spPr>
          <a:xfrm>
            <a:off x="1756344" y="539500"/>
            <a:ext cx="6464700" cy="478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4000"/>
              <a:buNone/>
              <a:defRPr sz="4000">
                <a:solidFill>
                  <a:schemeClr val="accent2"/>
                </a:solidFill>
              </a:defRPr>
            </a:lvl1pPr>
            <a:lvl2pPr lvl="1">
              <a:spcBef>
                <a:spcPts val="0"/>
              </a:spcBef>
              <a:spcAft>
                <a:spcPts val="0"/>
              </a:spcAft>
              <a:buSzPts val="6000"/>
              <a:buNone/>
              <a:defRPr>
                <a:latin typeface="Roboto"/>
                <a:ea typeface="Roboto"/>
                <a:cs typeface="Roboto"/>
                <a:sym typeface="Roboto"/>
              </a:defRPr>
            </a:lvl2pPr>
            <a:lvl3pPr lvl="2">
              <a:spcBef>
                <a:spcPts val="0"/>
              </a:spcBef>
              <a:spcAft>
                <a:spcPts val="0"/>
              </a:spcAft>
              <a:buSzPts val="6000"/>
              <a:buNone/>
              <a:defRPr>
                <a:latin typeface="Roboto"/>
                <a:ea typeface="Roboto"/>
                <a:cs typeface="Roboto"/>
                <a:sym typeface="Roboto"/>
              </a:defRPr>
            </a:lvl3pPr>
            <a:lvl4pPr lvl="3">
              <a:spcBef>
                <a:spcPts val="0"/>
              </a:spcBef>
              <a:spcAft>
                <a:spcPts val="0"/>
              </a:spcAft>
              <a:buSzPts val="6000"/>
              <a:buNone/>
              <a:defRPr>
                <a:latin typeface="Roboto"/>
                <a:ea typeface="Roboto"/>
                <a:cs typeface="Roboto"/>
                <a:sym typeface="Roboto"/>
              </a:defRPr>
            </a:lvl4pPr>
            <a:lvl5pPr lvl="4">
              <a:spcBef>
                <a:spcPts val="0"/>
              </a:spcBef>
              <a:spcAft>
                <a:spcPts val="0"/>
              </a:spcAft>
              <a:buSzPts val="6000"/>
              <a:buNone/>
              <a:defRPr>
                <a:latin typeface="Roboto"/>
                <a:ea typeface="Roboto"/>
                <a:cs typeface="Roboto"/>
                <a:sym typeface="Roboto"/>
              </a:defRPr>
            </a:lvl5pPr>
            <a:lvl6pPr lvl="5">
              <a:spcBef>
                <a:spcPts val="0"/>
              </a:spcBef>
              <a:spcAft>
                <a:spcPts val="0"/>
              </a:spcAft>
              <a:buSzPts val="6000"/>
              <a:buNone/>
              <a:defRPr>
                <a:latin typeface="Roboto"/>
                <a:ea typeface="Roboto"/>
                <a:cs typeface="Roboto"/>
                <a:sym typeface="Roboto"/>
              </a:defRPr>
            </a:lvl6pPr>
            <a:lvl7pPr lvl="6">
              <a:spcBef>
                <a:spcPts val="0"/>
              </a:spcBef>
              <a:spcAft>
                <a:spcPts val="0"/>
              </a:spcAft>
              <a:buSzPts val="6000"/>
              <a:buNone/>
              <a:defRPr>
                <a:latin typeface="Roboto"/>
                <a:ea typeface="Roboto"/>
                <a:cs typeface="Roboto"/>
                <a:sym typeface="Roboto"/>
              </a:defRPr>
            </a:lvl7pPr>
            <a:lvl8pPr lvl="7">
              <a:spcBef>
                <a:spcPts val="0"/>
              </a:spcBef>
              <a:spcAft>
                <a:spcPts val="0"/>
              </a:spcAft>
              <a:buSzPts val="6000"/>
              <a:buNone/>
              <a:defRPr>
                <a:latin typeface="Roboto"/>
                <a:ea typeface="Roboto"/>
                <a:cs typeface="Roboto"/>
                <a:sym typeface="Roboto"/>
              </a:defRPr>
            </a:lvl8pPr>
            <a:lvl9pPr lvl="8">
              <a:spcBef>
                <a:spcPts val="0"/>
              </a:spcBef>
              <a:spcAft>
                <a:spcPts val="0"/>
              </a:spcAft>
              <a:buSzPts val="6000"/>
              <a:buNone/>
              <a:defRPr>
                <a:latin typeface="Roboto"/>
                <a:ea typeface="Roboto"/>
                <a:cs typeface="Roboto"/>
                <a:sym typeface="Roboto"/>
              </a:defRPr>
            </a:lvl9pPr>
          </a:lstStyle>
          <a:p>
            <a:endParaRPr/>
          </a:p>
        </p:txBody>
      </p:sp>
      <p:grpSp>
        <p:nvGrpSpPr>
          <p:cNvPr id="204" name="Google Shape;204;p19"/>
          <p:cNvGrpSpPr/>
          <p:nvPr/>
        </p:nvGrpSpPr>
        <p:grpSpPr>
          <a:xfrm>
            <a:off x="-288000" y="-3411474"/>
            <a:ext cx="1321770" cy="8789674"/>
            <a:chOff x="-135600" y="-3411474"/>
            <a:chExt cx="1321770" cy="8789674"/>
          </a:xfrm>
        </p:grpSpPr>
        <p:sp>
          <p:nvSpPr>
            <p:cNvPr id="205" name="Google Shape;205;p19"/>
            <p:cNvSpPr/>
            <p:nvPr/>
          </p:nvSpPr>
          <p:spPr>
            <a:xfrm>
              <a:off x="146719" y="-2069054"/>
              <a:ext cx="834176" cy="3998744"/>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flipH="1">
              <a:off x="-135600" y="-3411474"/>
              <a:ext cx="616855" cy="3815103"/>
            </a:xfrm>
            <a:custGeom>
              <a:avLst/>
              <a:gdLst/>
              <a:ahLst/>
              <a:cxnLst/>
              <a:rect l="l" t="t" r="r" b="b"/>
              <a:pathLst>
                <a:path w="12546" h="77594" extrusionOk="0">
                  <a:moveTo>
                    <a:pt x="4703" y="0"/>
                  </a:moveTo>
                  <a:cubicBezTo>
                    <a:pt x="4690" y="0"/>
                    <a:pt x="4677" y="0"/>
                    <a:pt x="4664" y="1"/>
                  </a:cubicBezTo>
                  <a:cubicBezTo>
                    <a:pt x="4257" y="21"/>
                    <a:pt x="3992" y="245"/>
                    <a:pt x="3952" y="653"/>
                  </a:cubicBezTo>
                  <a:cubicBezTo>
                    <a:pt x="3911" y="1264"/>
                    <a:pt x="3911" y="1854"/>
                    <a:pt x="3890" y="2465"/>
                  </a:cubicBezTo>
                  <a:cubicBezTo>
                    <a:pt x="3829" y="5296"/>
                    <a:pt x="3768" y="8127"/>
                    <a:pt x="3687" y="10958"/>
                  </a:cubicBezTo>
                  <a:cubicBezTo>
                    <a:pt x="3646" y="13198"/>
                    <a:pt x="3585" y="15438"/>
                    <a:pt x="3524" y="17658"/>
                  </a:cubicBezTo>
                  <a:cubicBezTo>
                    <a:pt x="3524" y="17780"/>
                    <a:pt x="3544" y="17963"/>
                    <a:pt x="3483" y="18025"/>
                  </a:cubicBezTo>
                  <a:cubicBezTo>
                    <a:pt x="3300" y="18187"/>
                    <a:pt x="3076" y="18391"/>
                    <a:pt x="2872" y="18411"/>
                  </a:cubicBezTo>
                  <a:cubicBezTo>
                    <a:pt x="2709" y="18411"/>
                    <a:pt x="2485" y="18167"/>
                    <a:pt x="2363" y="17984"/>
                  </a:cubicBezTo>
                  <a:cubicBezTo>
                    <a:pt x="2282" y="17882"/>
                    <a:pt x="2322" y="17760"/>
                    <a:pt x="2322" y="17597"/>
                  </a:cubicBezTo>
                  <a:cubicBezTo>
                    <a:pt x="2322" y="12057"/>
                    <a:pt x="2241" y="6538"/>
                    <a:pt x="2200" y="999"/>
                  </a:cubicBezTo>
                  <a:cubicBezTo>
                    <a:pt x="2200" y="734"/>
                    <a:pt x="2078" y="347"/>
                    <a:pt x="1874" y="184"/>
                  </a:cubicBezTo>
                  <a:cubicBezTo>
                    <a:pt x="1739" y="67"/>
                    <a:pt x="1589" y="14"/>
                    <a:pt x="1443" y="14"/>
                  </a:cubicBezTo>
                  <a:cubicBezTo>
                    <a:pt x="1083" y="14"/>
                    <a:pt x="748" y="337"/>
                    <a:pt x="734" y="816"/>
                  </a:cubicBezTo>
                  <a:cubicBezTo>
                    <a:pt x="652" y="2099"/>
                    <a:pt x="612" y="3361"/>
                    <a:pt x="551" y="4644"/>
                  </a:cubicBezTo>
                  <a:cubicBezTo>
                    <a:pt x="388" y="8921"/>
                    <a:pt x="164" y="13198"/>
                    <a:pt x="41" y="17495"/>
                  </a:cubicBezTo>
                  <a:cubicBezTo>
                    <a:pt x="1" y="19063"/>
                    <a:pt x="41" y="20672"/>
                    <a:pt x="204" y="22240"/>
                  </a:cubicBezTo>
                  <a:cubicBezTo>
                    <a:pt x="388" y="23910"/>
                    <a:pt x="1080" y="25417"/>
                    <a:pt x="2200" y="26680"/>
                  </a:cubicBezTo>
                  <a:cubicBezTo>
                    <a:pt x="2567" y="27087"/>
                    <a:pt x="2974" y="27535"/>
                    <a:pt x="3442" y="27780"/>
                  </a:cubicBezTo>
                  <a:cubicBezTo>
                    <a:pt x="4461" y="28289"/>
                    <a:pt x="4787" y="29185"/>
                    <a:pt x="4888" y="30183"/>
                  </a:cubicBezTo>
                  <a:cubicBezTo>
                    <a:pt x="5011" y="31303"/>
                    <a:pt x="5011" y="32423"/>
                    <a:pt x="5031" y="33543"/>
                  </a:cubicBezTo>
                  <a:cubicBezTo>
                    <a:pt x="5031" y="35681"/>
                    <a:pt x="5051" y="37840"/>
                    <a:pt x="5011" y="39979"/>
                  </a:cubicBezTo>
                  <a:cubicBezTo>
                    <a:pt x="4970" y="42911"/>
                    <a:pt x="4970" y="45864"/>
                    <a:pt x="4766" y="48797"/>
                  </a:cubicBezTo>
                  <a:cubicBezTo>
                    <a:pt x="4583" y="51424"/>
                    <a:pt x="4196" y="54031"/>
                    <a:pt x="3829" y="56638"/>
                  </a:cubicBezTo>
                  <a:cubicBezTo>
                    <a:pt x="3218" y="60874"/>
                    <a:pt x="2811" y="65130"/>
                    <a:pt x="2831" y="69427"/>
                  </a:cubicBezTo>
                  <a:cubicBezTo>
                    <a:pt x="2831" y="71158"/>
                    <a:pt x="2811" y="72910"/>
                    <a:pt x="3341" y="74600"/>
                  </a:cubicBezTo>
                  <a:cubicBezTo>
                    <a:pt x="3544" y="75252"/>
                    <a:pt x="3829" y="75903"/>
                    <a:pt x="4216" y="76453"/>
                  </a:cubicBezTo>
                  <a:cubicBezTo>
                    <a:pt x="4746" y="77217"/>
                    <a:pt x="5469" y="77594"/>
                    <a:pt x="6197" y="77594"/>
                  </a:cubicBezTo>
                  <a:cubicBezTo>
                    <a:pt x="6925" y="77594"/>
                    <a:pt x="7658" y="77217"/>
                    <a:pt x="8208" y="76474"/>
                  </a:cubicBezTo>
                  <a:cubicBezTo>
                    <a:pt x="8880" y="75557"/>
                    <a:pt x="9226" y="74518"/>
                    <a:pt x="9328" y="73419"/>
                  </a:cubicBezTo>
                  <a:cubicBezTo>
                    <a:pt x="9471" y="71728"/>
                    <a:pt x="9572" y="70018"/>
                    <a:pt x="9572" y="68307"/>
                  </a:cubicBezTo>
                  <a:cubicBezTo>
                    <a:pt x="9552" y="63664"/>
                    <a:pt x="8941" y="59081"/>
                    <a:pt x="8269" y="54499"/>
                  </a:cubicBezTo>
                  <a:cubicBezTo>
                    <a:pt x="7699" y="50691"/>
                    <a:pt x="7393" y="46842"/>
                    <a:pt x="7393" y="42993"/>
                  </a:cubicBezTo>
                  <a:cubicBezTo>
                    <a:pt x="7393" y="39225"/>
                    <a:pt x="7373" y="35457"/>
                    <a:pt x="7414" y="31710"/>
                  </a:cubicBezTo>
                  <a:cubicBezTo>
                    <a:pt x="7414" y="30855"/>
                    <a:pt x="7597" y="29999"/>
                    <a:pt x="7780" y="29164"/>
                  </a:cubicBezTo>
                  <a:cubicBezTo>
                    <a:pt x="7882" y="28615"/>
                    <a:pt x="8249" y="28228"/>
                    <a:pt x="8738" y="27922"/>
                  </a:cubicBezTo>
                  <a:cubicBezTo>
                    <a:pt x="10652" y="26741"/>
                    <a:pt x="11609" y="24888"/>
                    <a:pt x="12118" y="22770"/>
                  </a:cubicBezTo>
                  <a:cubicBezTo>
                    <a:pt x="12546" y="20998"/>
                    <a:pt x="12403" y="19185"/>
                    <a:pt x="12383" y="17393"/>
                  </a:cubicBezTo>
                  <a:cubicBezTo>
                    <a:pt x="12342" y="15784"/>
                    <a:pt x="12261" y="14175"/>
                    <a:pt x="12200" y="12587"/>
                  </a:cubicBezTo>
                  <a:cubicBezTo>
                    <a:pt x="12037" y="9267"/>
                    <a:pt x="11894" y="5968"/>
                    <a:pt x="11731" y="2649"/>
                  </a:cubicBezTo>
                  <a:cubicBezTo>
                    <a:pt x="11711" y="2038"/>
                    <a:pt x="11711" y="1427"/>
                    <a:pt x="11670" y="816"/>
                  </a:cubicBezTo>
                  <a:cubicBezTo>
                    <a:pt x="11650" y="307"/>
                    <a:pt x="11344" y="1"/>
                    <a:pt x="10917" y="1"/>
                  </a:cubicBezTo>
                  <a:cubicBezTo>
                    <a:pt x="10469" y="1"/>
                    <a:pt x="10183" y="327"/>
                    <a:pt x="10183" y="836"/>
                  </a:cubicBezTo>
                  <a:cubicBezTo>
                    <a:pt x="10143" y="6396"/>
                    <a:pt x="10122" y="11935"/>
                    <a:pt x="10082" y="17495"/>
                  </a:cubicBezTo>
                  <a:cubicBezTo>
                    <a:pt x="10082" y="17597"/>
                    <a:pt x="10082" y="17719"/>
                    <a:pt x="10082" y="17821"/>
                  </a:cubicBezTo>
                  <a:cubicBezTo>
                    <a:pt x="10023" y="18212"/>
                    <a:pt x="9795" y="18453"/>
                    <a:pt x="9470" y="18453"/>
                  </a:cubicBezTo>
                  <a:cubicBezTo>
                    <a:pt x="9457" y="18453"/>
                    <a:pt x="9443" y="18453"/>
                    <a:pt x="9430" y="18452"/>
                  </a:cubicBezTo>
                  <a:cubicBezTo>
                    <a:pt x="9023" y="18411"/>
                    <a:pt x="8880" y="18126"/>
                    <a:pt x="8880" y="17780"/>
                  </a:cubicBezTo>
                  <a:cubicBezTo>
                    <a:pt x="8839" y="16741"/>
                    <a:pt x="8819" y="15703"/>
                    <a:pt x="8799" y="14685"/>
                  </a:cubicBezTo>
                  <a:cubicBezTo>
                    <a:pt x="8697" y="10265"/>
                    <a:pt x="8595" y="5866"/>
                    <a:pt x="8493" y="1447"/>
                  </a:cubicBezTo>
                  <a:cubicBezTo>
                    <a:pt x="8493" y="1223"/>
                    <a:pt x="8493" y="979"/>
                    <a:pt x="8473" y="755"/>
                  </a:cubicBezTo>
                  <a:cubicBezTo>
                    <a:pt x="8412" y="286"/>
                    <a:pt x="8106" y="1"/>
                    <a:pt x="7699" y="1"/>
                  </a:cubicBezTo>
                  <a:cubicBezTo>
                    <a:pt x="7271" y="21"/>
                    <a:pt x="6986" y="327"/>
                    <a:pt x="6966" y="816"/>
                  </a:cubicBezTo>
                  <a:cubicBezTo>
                    <a:pt x="6945" y="1752"/>
                    <a:pt x="6945" y="2710"/>
                    <a:pt x="6945" y="3667"/>
                  </a:cubicBezTo>
                  <a:cubicBezTo>
                    <a:pt x="6925" y="8310"/>
                    <a:pt x="6905" y="12954"/>
                    <a:pt x="6884" y="17597"/>
                  </a:cubicBezTo>
                  <a:cubicBezTo>
                    <a:pt x="6884" y="17963"/>
                    <a:pt x="6864" y="18289"/>
                    <a:pt x="6457" y="18432"/>
                  </a:cubicBezTo>
                  <a:cubicBezTo>
                    <a:pt x="6361" y="18461"/>
                    <a:pt x="6270" y="18475"/>
                    <a:pt x="6184" y="18475"/>
                  </a:cubicBezTo>
                  <a:cubicBezTo>
                    <a:pt x="5793" y="18475"/>
                    <a:pt x="5520" y="18183"/>
                    <a:pt x="5520" y="17699"/>
                  </a:cubicBezTo>
                  <a:cubicBezTo>
                    <a:pt x="5499" y="15418"/>
                    <a:pt x="5479" y="13137"/>
                    <a:pt x="5479" y="10856"/>
                  </a:cubicBezTo>
                  <a:cubicBezTo>
                    <a:pt x="5459" y="7577"/>
                    <a:pt x="5459" y="4319"/>
                    <a:pt x="5438" y="1040"/>
                  </a:cubicBezTo>
                  <a:cubicBezTo>
                    <a:pt x="5438" y="917"/>
                    <a:pt x="5459" y="795"/>
                    <a:pt x="5438" y="673"/>
                  </a:cubicBezTo>
                  <a:cubicBezTo>
                    <a:pt x="5379" y="280"/>
                    <a:pt x="5073" y="0"/>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flipH="1">
              <a:off x="633379" y="2086436"/>
              <a:ext cx="552790" cy="3291764"/>
            </a:xfrm>
            <a:custGeom>
              <a:avLst/>
              <a:gdLst/>
              <a:ahLst/>
              <a:cxnLst/>
              <a:rect l="l" t="t" r="r" b="b"/>
              <a:pathLst>
                <a:path w="11243" h="66950" extrusionOk="0">
                  <a:moveTo>
                    <a:pt x="5471" y="0"/>
                  </a:moveTo>
                  <a:cubicBezTo>
                    <a:pt x="4786" y="0"/>
                    <a:pt x="4096" y="352"/>
                    <a:pt x="3585" y="1047"/>
                  </a:cubicBezTo>
                  <a:cubicBezTo>
                    <a:pt x="2974" y="1882"/>
                    <a:pt x="2648" y="2880"/>
                    <a:pt x="2546" y="3898"/>
                  </a:cubicBezTo>
                  <a:cubicBezTo>
                    <a:pt x="2403" y="5466"/>
                    <a:pt x="2322" y="7075"/>
                    <a:pt x="2322" y="8663"/>
                  </a:cubicBezTo>
                  <a:cubicBezTo>
                    <a:pt x="2322" y="12981"/>
                    <a:pt x="2892" y="17237"/>
                    <a:pt x="3544" y="21514"/>
                  </a:cubicBezTo>
                  <a:cubicBezTo>
                    <a:pt x="4053" y="25058"/>
                    <a:pt x="4358" y="28642"/>
                    <a:pt x="4338" y="32247"/>
                  </a:cubicBezTo>
                  <a:cubicBezTo>
                    <a:pt x="4338" y="35750"/>
                    <a:pt x="4358" y="39253"/>
                    <a:pt x="4338" y="42755"/>
                  </a:cubicBezTo>
                  <a:cubicBezTo>
                    <a:pt x="4318" y="43550"/>
                    <a:pt x="4155" y="44344"/>
                    <a:pt x="3992" y="45118"/>
                  </a:cubicBezTo>
                  <a:cubicBezTo>
                    <a:pt x="3890" y="45627"/>
                    <a:pt x="3564" y="45973"/>
                    <a:pt x="3096" y="46279"/>
                  </a:cubicBezTo>
                  <a:cubicBezTo>
                    <a:pt x="1385" y="47338"/>
                    <a:pt x="489" y="48967"/>
                    <a:pt x="0" y="50840"/>
                  </a:cubicBezTo>
                  <a:lnTo>
                    <a:pt x="0" y="63325"/>
                  </a:lnTo>
                  <a:cubicBezTo>
                    <a:pt x="61" y="64546"/>
                    <a:pt x="102" y="65748"/>
                    <a:pt x="163" y="66950"/>
                  </a:cubicBezTo>
                  <a:lnTo>
                    <a:pt x="1772" y="66950"/>
                  </a:lnTo>
                  <a:cubicBezTo>
                    <a:pt x="1792" y="63304"/>
                    <a:pt x="1813" y="59638"/>
                    <a:pt x="1833" y="55993"/>
                  </a:cubicBezTo>
                  <a:cubicBezTo>
                    <a:pt x="1833" y="55891"/>
                    <a:pt x="1833" y="55789"/>
                    <a:pt x="1854" y="55687"/>
                  </a:cubicBezTo>
                  <a:cubicBezTo>
                    <a:pt x="1893" y="55317"/>
                    <a:pt x="2100" y="55096"/>
                    <a:pt x="2404" y="55096"/>
                  </a:cubicBezTo>
                  <a:cubicBezTo>
                    <a:pt x="2417" y="55096"/>
                    <a:pt x="2430" y="55096"/>
                    <a:pt x="2444" y="55097"/>
                  </a:cubicBezTo>
                  <a:cubicBezTo>
                    <a:pt x="2831" y="55138"/>
                    <a:pt x="2953" y="55402"/>
                    <a:pt x="2974" y="55728"/>
                  </a:cubicBezTo>
                  <a:cubicBezTo>
                    <a:pt x="2994" y="56685"/>
                    <a:pt x="3014" y="57643"/>
                    <a:pt x="3035" y="58620"/>
                  </a:cubicBezTo>
                  <a:cubicBezTo>
                    <a:pt x="3096" y="61390"/>
                    <a:pt x="3157" y="64160"/>
                    <a:pt x="3218" y="66950"/>
                  </a:cubicBezTo>
                  <a:lnTo>
                    <a:pt x="4766" y="66950"/>
                  </a:lnTo>
                  <a:cubicBezTo>
                    <a:pt x="4786" y="63263"/>
                    <a:pt x="4807" y="59577"/>
                    <a:pt x="4807" y="55891"/>
                  </a:cubicBezTo>
                  <a:cubicBezTo>
                    <a:pt x="4807" y="55565"/>
                    <a:pt x="4847" y="55239"/>
                    <a:pt x="5214" y="55117"/>
                  </a:cubicBezTo>
                  <a:cubicBezTo>
                    <a:pt x="5310" y="55087"/>
                    <a:pt x="5401" y="55072"/>
                    <a:pt x="5485" y="55072"/>
                  </a:cubicBezTo>
                  <a:cubicBezTo>
                    <a:pt x="5848" y="55072"/>
                    <a:pt x="6090" y="55347"/>
                    <a:pt x="6090" y="55810"/>
                  </a:cubicBezTo>
                  <a:cubicBezTo>
                    <a:pt x="6110" y="57928"/>
                    <a:pt x="6130" y="60046"/>
                    <a:pt x="6130" y="62184"/>
                  </a:cubicBezTo>
                  <a:cubicBezTo>
                    <a:pt x="6151" y="63773"/>
                    <a:pt x="6151" y="65361"/>
                    <a:pt x="6151" y="66950"/>
                  </a:cubicBezTo>
                  <a:lnTo>
                    <a:pt x="7678" y="66950"/>
                  </a:lnTo>
                  <a:cubicBezTo>
                    <a:pt x="7719" y="65320"/>
                    <a:pt x="7760" y="63691"/>
                    <a:pt x="7800" y="62082"/>
                  </a:cubicBezTo>
                  <a:cubicBezTo>
                    <a:pt x="7841" y="59985"/>
                    <a:pt x="7902" y="57907"/>
                    <a:pt x="7943" y="55830"/>
                  </a:cubicBezTo>
                  <a:cubicBezTo>
                    <a:pt x="7963" y="55484"/>
                    <a:pt x="8187" y="55158"/>
                    <a:pt x="8554" y="55138"/>
                  </a:cubicBezTo>
                  <a:cubicBezTo>
                    <a:pt x="8941" y="55138"/>
                    <a:pt x="9063" y="55606"/>
                    <a:pt x="9063" y="55891"/>
                  </a:cubicBezTo>
                  <a:cubicBezTo>
                    <a:pt x="9063" y="59598"/>
                    <a:pt x="9165" y="63263"/>
                    <a:pt x="9165" y="66950"/>
                  </a:cubicBezTo>
                  <a:lnTo>
                    <a:pt x="10753" y="66950"/>
                  </a:lnTo>
                  <a:cubicBezTo>
                    <a:pt x="10916" y="63304"/>
                    <a:pt x="11079" y="59638"/>
                    <a:pt x="11201" y="55993"/>
                  </a:cubicBezTo>
                  <a:cubicBezTo>
                    <a:pt x="11242" y="54527"/>
                    <a:pt x="11201" y="53040"/>
                    <a:pt x="11038" y="51574"/>
                  </a:cubicBezTo>
                  <a:cubicBezTo>
                    <a:pt x="10875" y="50026"/>
                    <a:pt x="10224" y="48621"/>
                    <a:pt x="9185" y="47439"/>
                  </a:cubicBezTo>
                  <a:cubicBezTo>
                    <a:pt x="8839" y="47052"/>
                    <a:pt x="8472" y="46645"/>
                    <a:pt x="8024" y="46421"/>
                  </a:cubicBezTo>
                  <a:cubicBezTo>
                    <a:pt x="7067" y="45932"/>
                    <a:pt x="6762" y="45097"/>
                    <a:pt x="6680" y="44161"/>
                  </a:cubicBezTo>
                  <a:cubicBezTo>
                    <a:pt x="6578" y="43122"/>
                    <a:pt x="6558" y="42083"/>
                    <a:pt x="6558" y="41045"/>
                  </a:cubicBezTo>
                  <a:cubicBezTo>
                    <a:pt x="6538" y="39049"/>
                    <a:pt x="6517" y="37033"/>
                    <a:pt x="6558" y="35037"/>
                  </a:cubicBezTo>
                  <a:cubicBezTo>
                    <a:pt x="6599" y="32308"/>
                    <a:pt x="6599" y="29559"/>
                    <a:pt x="6802" y="26830"/>
                  </a:cubicBezTo>
                  <a:cubicBezTo>
                    <a:pt x="6965" y="24386"/>
                    <a:pt x="7332" y="21962"/>
                    <a:pt x="7678" y="19539"/>
                  </a:cubicBezTo>
                  <a:cubicBezTo>
                    <a:pt x="8228" y="15567"/>
                    <a:pt x="8615" y="11616"/>
                    <a:pt x="8615" y="7604"/>
                  </a:cubicBezTo>
                  <a:cubicBezTo>
                    <a:pt x="8595" y="5996"/>
                    <a:pt x="8615" y="4366"/>
                    <a:pt x="8126" y="2798"/>
                  </a:cubicBezTo>
                  <a:cubicBezTo>
                    <a:pt x="7922" y="2187"/>
                    <a:pt x="7678" y="1576"/>
                    <a:pt x="7312" y="1047"/>
                  </a:cubicBezTo>
                  <a:cubicBezTo>
                    <a:pt x="6825" y="347"/>
                    <a:pt x="6151" y="0"/>
                    <a:pt x="5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flipH="1">
              <a:off x="-118589" y="2062737"/>
              <a:ext cx="616855" cy="3315463"/>
            </a:xfrm>
            <a:custGeom>
              <a:avLst/>
              <a:gdLst/>
              <a:ahLst/>
              <a:cxnLst/>
              <a:rect l="l" t="t" r="r" b="b"/>
              <a:pathLst>
                <a:path w="12546" h="67432" extrusionOk="0">
                  <a:moveTo>
                    <a:pt x="4721" y="0"/>
                  </a:moveTo>
                  <a:cubicBezTo>
                    <a:pt x="4709" y="0"/>
                    <a:pt x="4697" y="1"/>
                    <a:pt x="4685" y="1"/>
                  </a:cubicBezTo>
                  <a:cubicBezTo>
                    <a:pt x="4277" y="22"/>
                    <a:pt x="3992" y="246"/>
                    <a:pt x="3951" y="653"/>
                  </a:cubicBezTo>
                  <a:cubicBezTo>
                    <a:pt x="3911" y="1244"/>
                    <a:pt x="3911" y="1855"/>
                    <a:pt x="3911" y="2445"/>
                  </a:cubicBezTo>
                  <a:cubicBezTo>
                    <a:pt x="3829" y="5276"/>
                    <a:pt x="3768" y="8127"/>
                    <a:pt x="3707" y="10958"/>
                  </a:cubicBezTo>
                  <a:cubicBezTo>
                    <a:pt x="3646" y="13198"/>
                    <a:pt x="3585" y="15418"/>
                    <a:pt x="3524" y="17658"/>
                  </a:cubicBezTo>
                  <a:cubicBezTo>
                    <a:pt x="3524" y="17780"/>
                    <a:pt x="3544" y="17943"/>
                    <a:pt x="3483" y="18004"/>
                  </a:cubicBezTo>
                  <a:cubicBezTo>
                    <a:pt x="3300" y="18167"/>
                    <a:pt x="3096" y="18391"/>
                    <a:pt x="2892" y="18391"/>
                  </a:cubicBezTo>
                  <a:cubicBezTo>
                    <a:pt x="2709" y="18391"/>
                    <a:pt x="2505" y="18167"/>
                    <a:pt x="2363" y="17984"/>
                  </a:cubicBezTo>
                  <a:cubicBezTo>
                    <a:pt x="2302" y="17882"/>
                    <a:pt x="2342" y="17740"/>
                    <a:pt x="2342" y="17597"/>
                  </a:cubicBezTo>
                  <a:cubicBezTo>
                    <a:pt x="2322" y="12058"/>
                    <a:pt x="2261" y="6539"/>
                    <a:pt x="2200" y="999"/>
                  </a:cubicBezTo>
                  <a:cubicBezTo>
                    <a:pt x="2200" y="735"/>
                    <a:pt x="2078" y="348"/>
                    <a:pt x="1874" y="164"/>
                  </a:cubicBezTo>
                  <a:cubicBezTo>
                    <a:pt x="1749" y="56"/>
                    <a:pt x="1607" y="7"/>
                    <a:pt x="1468" y="7"/>
                  </a:cubicBezTo>
                  <a:cubicBezTo>
                    <a:pt x="1109" y="7"/>
                    <a:pt x="763" y="332"/>
                    <a:pt x="734" y="816"/>
                  </a:cubicBezTo>
                  <a:cubicBezTo>
                    <a:pt x="672" y="2099"/>
                    <a:pt x="611" y="3362"/>
                    <a:pt x="571" y="4645"/>
                  </a:cubicBezTo>
                  <a:cubicBezTo>
                    <a:pt x="387" y="8921"/>
                    <a:pt x="184" y="13198"/>
                    <a:pt x="41" y="17475"/>
                  </a:cubicBezTo>
                  <a:cubicBezTo>
                    <a:pt x="0" y="19063"/>
                    <a:pt x="41" y="20652"/>
                    <a:pt x="204" y="22241"/>
                  </a:cubicBezTo>
                  <a:cubicBezTo>
                    <a:pt x="387" y="23890"/>
                    <a:pt x="1080" y="25418"/>
                    <a:pt x="2220" y="26680"/>
                  </a:cubicBezTo>
                  <a:cubicBezTo>
                    <a:pt x="2567" y="27088"/>
                    <a:pt x="2974" y="27536"/>
                    <a:pt x="3463" y="27760"/>
                  </a:cubicBezTo>
                  <a:cubicBezTo>
                    <a:pt x="4481" y="28289"/>
                    <a:pt x="4807" y="29185"/>
                    <a:pt x="4909" y="30183"/>
                  </a:cubicBezTo>
                  <a:cubicBezTo>
                    <a:pt x="5010" y="31303"/>
                    <a:pt x="5010" y="32423"/>
                    <a:pt x="5031" y="33543"/>
                  </a:cubicBezTo>
                  <a:cubicBezTo>
                    <a:pt x="5051" y="35682"/>
                    <a:pt x="5051" y="37820"/>
                    <a:pt x="5031" y="39979"/>
                  </a:cubicBezTo>
                  <a:cubicBezTo>
                    <a:pt x="4970" y="42912"/>
                    <a:pt x="4970" y="45865"/>
                    <a:pt x="4766" y="48797"/>
                  </a:cubicBezTo>
                  <a:cubicBezTo>
                    <a:pt x="4583" y="51404"/>
                    <a:pt x="4196" y="54011"/>
                    <a:pt x="3829" y="56618"/>
                  </a:cubicBezTo>
                  <a:cubicBezTo>
                    <a:pt x="3320" y="60202"/>
                    <a:pt x="2953" y="63807"/>
                    <a:pt x="2852" y="67432"/>
                  </a:cubicBezTo>
                  <a:lnTo>
                    <a:pt x="9552" y="67432"/>
                  </a:lnTo>
                  <a:cubicBezTo>
                    <a:pt x="9470" y="63094"/>
                    <a:pt x="8921" y="58797"/>
                    <a:pt x="8269" y="54500"/>
                  </a:cubicBezTo>
                  <a:cubicBezTo>
                    <a:pt x="7699" y="50691"/>
                    <a:pt x="7393" y="46842"/>
                    <a:pt x="7393" y="42973"/>
                  </a:cubicBezTo>
                  <a:cubicBezTo>
                    <a:pt x="7414" y="39225"/>
                    <a:pt x="7373" y="35458"/>
                    <a:pt x="7414" y="31690"/>
                  </a:cubicBezTo>
                  <a:cubicBezTo>
                    <a:pt x="7434" y="30835"/>
                    <a:pt x="7597" y="29979"/>
                    <a:pt x="7780" y="29144"/>
                  </a:cubicBezTo>
                  <a:cubicBezTo>
                    <a:pt x="7882" y="28615"/>
                    <a:pt x="8249" y="28228"/>
                    <a:pt x="8737" y="27922"/>
                  </a:cubicBezTo>
                  <a:cubicBezTo>
                    <a:pt x="10652" y="26741"/>
                    <a:pt x="11609" y="24888"/>
                    <a:pt x="12118" y="22770"/>
                  </a:cubicBezTo>
                  <a:cubicBezTo>
                    <a:pt x="12546" y="20998"/>
                    <a:pt x="12403" y="19186"/>
                    <a:pt x="12383" y="17373"/>
                  </a:cubicBezTo>
                  <a:cubicBezTo>
                    <a:pt x="12362" y="15785"/>
                    <a:pt x="12261" y="14176"/>
                    <a:pt x="12199" y="12567"/>
                  </a:cubicBezTo>
                  <a:cubicBezTo>
                    <a:pt x="12057" y="9268"/>
                    <a:pt x="11894" y="5948"/>
                    <a:pt x="11751" y="2649"/>
                  </a:cubicBezTo>
                  <a:cubicBezTo>
                    <a:pt x="11711" y="2038"/>
                    <a:pt x="11711" y="1427"/>
                    <a:pt x="11690" y="816"/>
                  </a:cubicBezTo>
                  <a:cubicBezTo>
                    <a:pt x="11670" y="307"/>
                    <a:pt x="11364" y="1"/>
                    <a:pt x="10916" y="1"/>
                  </a:cubicBezTo>
                  <a:cubicBezTo>
                    <a:pt x="10489" y="1"/>
                    <a:pt x="10204" y="327"/>
                    <a:pt x="10204" y="836"/>
                  </a:cubicBezTo>
                  <a:cubicBezTo>
                    <a:pt x="10163" y="6376"/>
                    <a:pt x="10122" y="11936"/>
                    <a:pt x="10081" y="17495"/>
                  </a:cubicBezTo>
                  <a:cubicBezTo>
                    <a:pt x="10081" y="17597"/>
                    <a:pt x="10102" y="17699"/>
                    <a:pt x="10081" y="17801"/>
                  </a:cubicBezTo>
                  <a:cubicBezTo>
                    <a:pt x="10042" y="18212"/>
                    <a:pt x="9796" y="18454"/>
                    <a:pt x="9470" y="18454"/>
                  </a:cubicBezTo>
                  <a:cubicBezTo>
                    <a:pt x="9456" y="18454"/>
                    <a:pt x="9443" y="18453"/>
                    <a:pt x="9430" y="18453"/>
                  </a:cubicBezTo>
                  <a:cubicBezTo>
                    <a:pt x="9022" y="18412"/>
                    <a:pt x="8900" y="18127"/>
                    <a:pt x="8880" y="17760"/>
                  </a:cubicBezTo>
                  <a:cubicBezTo>
                    <a:pt x="8859" y="16742"/>
                    <a:pt x="8839" y="15703"/>
                    <a:pt x="8819" y="14665"/>
                  </a:cubicBezTo>
                  <a:cubicBezTo>
                    <a:pt x="8717" y="10266"/>
                    <a:pt x="8615" y="5846"/>
                    <a:pt x="8513" y="1447"/>
                  </a:cubicBezTo>
                  <a:cubicBezTo>
                    <a:pt x="8493" y="1223"/>
                    <a:pt x="8493" y="979"/>
                    <a:pt x="8473" y="755"/>
                  </a:cubicBezTo>
                  <a:cubicBezTo>
                    <a:pt x="8433" y="283"/>
                    <a:pt x="8146" y="0"/>
                    <a:pt x="7741" y="0"/>
                  </a:cubicBezTo>
                  <a:cubicBezTo>
                    <a:pt x="7727" y="0"/>
                    <a:pt x="7713" y="1"/>
                    <a:pt x="7699" y="1"/>
                  </a:cubicBezTo>
                  <a:cubicBezTo>
                    <a:pt x="7291" y="1"/>
                    <a:pt x="6986" y="307"/>
                    <a:pt x="6986" y="796"/>
                  </a:cubicBezTo>
                  <a:cubicBezTo>
                    <a:pt x="6965" y="1753"/>
                    <a:pt x="6965" y="2710"/>
                    <a:pt x="6965" y="3667"/>
                  </a:cubicBezTo>
                  <a:cubicBezTo>
                    <a:pt x="6945" y="8310"/>
                    <a:pt x="6925" y="12954"/>
                    <a:pt x="6904" y="17597"/>
                  </a:cubicBezTo>
                  <a:cubicBezTo>
                    <a:pt x="6904" y="17943"/>
                    <a:pt x="6864" y="18290"/>
                    <a:pt x="6456" y="18412"/>
                  </a:cubicBezTo>
                  <a:cubicBezTo>
                    <a:pt x="6353" y="18448"/>
                    <a:pt x="6255" y="18465"/>
                    <a:pt x="6164" y="18465"/>
                  </a:cubicBezTo>
                  <a:cubicBezTo>
                    <a:pt x="5790" y="18465"/>
                    <a:pt x="5540" y="18174"/>
                    <a:pt x="5540" y="17699"/>
                  </a:cubicBezTo>
                  <a:cubicBezTo>
                    <a:pt x="5499" y="15398"/>
                    <a:pt x="5479" y="13117"/>
                    <a:pt x="5479" y="10836"/>
                  </a:cubicBezTo>
                  <a:cubicBezTo>
                    <a:pt x="5458" y="7577"/>
                    <a:pt x="5458" y="4298"/>
                    <a:pt x="5458" y="1040"/>
                  </a:cubicBezTo>
                  <a:cubicBezTo>
                    <a:pt x="5458" y="918"/>
                    <a:pt x="5458" y="796"/>
                    <a:pt x="5438" y="673"/>
                  </a:cubicBezTo>
                  <a:cubicBezTo>
                    <a:pt x="5379" y="280"/>
                    <a:pt x="5073" y="0"/>
                    <a:pt x="4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1"/>
              </a:buClr>
              <a:buSzPts val="6000"/>
              <a:buFont typeface="Fjalla One"/>
              <a:buNone/>
              <a:defRPr sz="6000" b="1">
                <a:solidFill>
                  <a:schemeClr val="accent1"/>
                </a:solidFill>
                <a:latin typeface="Fjalla One"/>
                <a:ea typeface="Fjalla One"/>
                <a:cs typeface="Fjalla One"/>
                <a:sym typeface="Fjalla One"/>
              </a:defRPr>
            </a:lvl1pPr>
            <a:lvl2pPr lvl="1">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2pPr>
            <a:lvl3pPr lvl="2">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3pPr>
            <a:lvl4pPr lvl="3">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4pPr>
            <a:lvl5pPr lvl="4">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5pPr>
            <a:lvl6pPr lvl="5">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6pPr>
            <a:lvl7pPr lvl="6">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7pPr>
            <a:lvl8pPr lvl="7">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8pPr>
            <a:lvl9pPr lvl="8">
              <a:lnSpc>
                <a:spcPct val="80000"/>
              </a:lnSpc>
              <a:spcBef>
                <a:spcPts val="0"/>
              </a:spcBef>
              <a:spcAft>
                <a:spcPts val="0"/>
              </a:spcAft>
              <a:buClr>
                <a:schemeClr val="dk1"/>
              </a:buClr>
              <a:buSzPts val="6000"/>
              <a:buFont typeface="Passion One"/>
              <a:buNone/>
              <a:defRPr sz="6000">
                <a:solidFill>
                  <a:schemeClr val="dk1"/>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4"/>
              </a:buClr>
              <a:buSzPts val="1400"/>
              <a:buFont typeface="Roboto"/>
              <a:buChar char="●"/>
              <a:defRPr>
                <a:solidFill>
                  <a:schemeClr val="accent4"/>
                </a:solidFill>
                <a:latin typeface="Roboto"/>
                <a:ea typeface="Roboto"/>
                <a:cs typeface="Roboto"/>
                <a:sym typeface="Roboto"/>
              </a:defRPr>
            </a:lvl1pPr>
            <a:lvl2pPr marL="914400" lvl="1"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2pPr>
            <a:lvl3pPr marL="1371600" lvl="2"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3pPr>
            <a:lvl4pPr marL="1828800" lvl="3"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4pPr>
            <a:lvl5pPr marL="2286000" lvl="4"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5pPr>
            <a:lvl6pPr marL="2743200" lvl="5"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6pPr>
            <a:lvl7pPr marL="3200400" lvl="6"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7pPr>
            <a:lvl8pPr marL="3657600" lvl="7" indent="-317500">
              <a:lnSpc>
                <a:spcPct val="115000"/>
              </a:lnSpc>
              <a:spcBef>
                <a:spcPts val="1600"/>
              </a:spcBef>
              <a:spcAft>
                <a:spcPts val="0"/>
              </a:spcAft>
              <a:buClr>
                <a:schemeClr val="accent4"/>
              </a:buClr>
              <a:buSzPts val="1400"/>
              <a:buFont typeface="Roboto"/>
              <a:buChar char="○"/>
              <a:defRPr>
                <a:solidFill>
                  <a:schemeClr val="accent4"/>
                </a:solidFill>
                <a:latin typeface="Roboto"/>
                <a:ea typeface="Roboto"/>
                <a:cs typeface="Roboto"/>
                <a:sym typeface="Roboto"/>
              </a:defRPr>
            </a:lvl8pPr>
            <a:lvl9pPr marL="4114800" lvl="8" indent="-317500">
              <a:lnSpc>
                <a:spcPct val="115000"/>
              </a:lnSpc>
              <a:spcBef>
                <a:spcPts val="1600"/>
              </a:spcBef>
              <a:spcAft>
                <a:spcPts val="1600"/>
              </a:spcAft>
              <a:buClr>
                <a:schemeClr val="accent4"/>
              </a:buClr>
              <a:buSzPts val="1400"/>
              <a:buFont typeface="Roboto"/>
              <a:buChar char="■"/>
              <a:defRPr>
                <a:solidFill>
                  <a:schemeClr val="accent4"/>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5" r:id="rId3"/>
    <p:sldLayoutId id="2147483658" r:id="rId4"/>
    <p:sldLayoutId id="2147483660" r:id="rId5"/>
    <p:sldLayoutId id="2147483662" r:id="rId6"/>
    <p:sldLayoutId id="2147483663" r:id="rId7"/>
    <p:sldLayoutId id="2147483664" r:id="rId8"/>
    <p:sldLayoutId id="2147483665" r:id="rId9"/>
    <p:sldLayoutId id="2147483670" r:id="rId10"/>
    <p:sldLayoutId id="2147483672"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8" r:id="rId25"/>
    <p:sldLayoutId id="2147483689" r:id="rId26"/>
    <p:sldLayoutId id="2147483690" r:id="rId27"/>
    <p:sldLayoutId id="2147483694"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55"/>
          <p:cNvPicPr preferRelativeResize="0"/>
          <p:nvPr/>
        </p:nvPicPr>
        <p:blipFill rotWithShape="1">
          <a:blip r:embed="rId3">
            <a:alphaModFix/>
          </a:blip>
          <a:srcRect l="-26441" t="4057" r="14734" b="1807"/>
          <a:stretch/>
        </p:blipFill>
        <p:spPr>
          <a:xfrm>
            <a:off x="-2139975" y="-76200"/>
            <a:ext cx="5364300" cy="5367600"/>
          </a:xfrm>
          <a:prstGeom prst="ellipse">
            <a:avLst/>
          </a:prstGeom>
          <a:noFill/>
          <a:ln>
            <a:noFill/>
          </a:ln>
        </p:spPr>
      </p:pic>
      <p:sp>
        <p:nvSpPr>
          <p:cNvPr id="601" name="Google Shape;601;p55"/>
          <p:cNvSpPr txBox="1">
            <a:spLocks noGrp="1"/>
          </p:cNvSpPr>
          <p:nvPr>
            <p:ph type="title"/>
          </p:nvPr>
        </p:nvSpPr>
        <p:spPr>
          <a:xfrm>
            <a:off x="3607498" y="221717"/>
            <a:ext cx="4664400" cy="2296800"/>
          </a:xfrm>
          <a:prstGeom prst="rect">
            <a:avLst/>
          </a:prstGeom>
        </p:spPr>
        <p:txBody>
          <a:bodyPr spcFirstLastPara="1" wrap="square" lIns="91425" tIns="91425" rIns="91425" bIns="91425" anchor="ctr" anchorCtr="0">
            <a:noAutofit/>
          </a:bodyPr>
          <a:lstStyle/>
          <a:p>
            <a:pPr lvl="0"/>
            <a:r>
              <a:rPr lang="en" dirty="0">
                <a:latin typeface="Calibri" panose="020F0502020204030204" pitchFamily="34" charset="0"/>
                <a:cs typeface="Calibri" panose="020F0502020204030204" pitchFamily="34" charset="0"/>
              </a:rPr>
              <a:t>Mettre la main </a:t>
            </a:r>
            <a:r>
              <a:rPr lang="en" dirty="0" smtClean="0">
                <a:latin typeface="Calibri" panose="020F0502020204030204" pitchFamily="34" charset="0"/>
                <a:cs typeface="Calibri" panose="020F0502020204030204" pitchFamily="34" charset="0"/>
              </a:rPr>
              <a:t/>
            </a:r>
            <a:br>
              <a:rPr lang="en" dirty="0" smtClean="0">
                <a:latin typeface="Calibri" panose="020F0502020204030204" pitchFamily="34" charset="0"/>
                <a:cs typeface="Calibri" panose="020F0502020204030204" pitchFamily="34" charset="0"/>
              </a:rPr>
            </a:br>
            <a:r>
              <a:rPr lang="en" dirty="0" smtClean="0">
                <a:latin typeface="Calibri" panose="020F0502020204030204" pitchFamily="34" charset="0"/>
                <a:cs typeface="Calibri" panose="020F0502020204030204" pitchFamily="34" charset="0"/>
              </a:rPr>
              <a:t>à </a:t>
            </a:r>
            <a:r>
              <a:rPr lang="en" dirty="0">
                <a:latin typeface="Calibri" panose="020F0502020204030204" pitchFamily="34" charset="0"/>
                <a:cs typeface="Calibri" panose="020F0502020204030204" pitchFamily="34" charset="0"/>
              </a:rPr>
              <a:t>la </a:t>
            </a:r>
            <a:r>
              <a:rPr lang="en" dirty="0" smtClean="0">
                <a:latin typeface="Calibri" panose="020F0502020204030204" pitchFamily="34" charset="0"/>
                <a:cs typeface="Calibri" panose="020F0502020204030204" pitchFamily="34" charset="0"/>
              </a:rPr>
              <a:t>pâte</a:t>
            </a:r>
            <a:br>
              <a:rPr lang="en" dirty="0" smtClean="0">
                <a:latin typeface="Calibri" panose="020F0502020204030204" pitchFamily="34" charset="0"/>
                <a:cs typeface="Calibri" panose="020F0502020204030204" pitchFamily="34" charset="0"/>
              </a:rPr>
            </a:br>
            <a:endParaRPr dirty="0">
              <a:latin typeface="+mj-lt"/>
            </a:endParaRPr>
          </a:p>
        </p:txBody>
      </p:sp>
      <p:sp>
        <p:nvSpPr>
          <p:cNvPr id="2" name="Sous-titre 1"/>
          <p:cNvSpPr>
            <a:spLocks noGrp="1"/>
          </p:cNvSpPr>
          <p:nvPr>
            <p:ph type="subTitle" idx="1"/>
          </p:nvPr>
        </p:nvSpPr>
        <p:spPr>
          <a:xfrm>
            <a:off x="3733735" y="2250917"/>
            <a:ext cx="5239108" cy="1143900"/>
          </a:xfrm>
        </p:spPr>
        <p:txBody>
          <a:bodyPr/>
          <a:lstStyle/>
          <a:p>
            <a:pPr marL="0" lvl="0" indent="0">
              <a:lnSpc>
                <a:spcPct val="100000"/>
              </a:lnSpc>
              <a:spcAft>
                <a:spcPts val="1600"/>
              </a:spcAft>
            </a:pPr>
            <a:r>
              <a:rPr lang="fr-FR" sz="2400" dirty="0">
                <a:latin typeface="Calibri" panose="020F0502020204030204" pitchFamily="34" charset="0"/>
                <a:cs typeface="Calibri" panose="020F0502020204030204" pitchFamily="34" charset="0"/>
              </a:rPr>
              <a:t>Chantier </a:t>
            </a:r>
            <a:r>
              <a:rPr lang="fr-FR" sz="2400" dirty="0" smtClean="0">
                <a:latin typeface="Calibri" panose="020F0502020204030204" pitchFamily="34" charset="0"/>
                <a:cs typeface="Calibri" panose="020F0502020204030204" pitchFamily="34" charset="0"/>
              </a:rPr>
              <a:t>collaboratif proposé par </a:t>
            </a:r>
            <a:r>
              <a:rPr lang="fr-FR" sz="2400" dirty="0">
                <a:latin typeface="Calibri" panose="020F0502020204030204" pitchFamily="34" charset="0"/>
                <a:cs typeface="Calibri" panose="020F0502020204030204" pitchFamily="34" charset="0"/>
              </a:rPr>
              <a:t>l’Abes sur les </a:t>
            </a:r>
            <a:r>
              <a:rPr lang="fr-FR" sz="2400" dirty="0" smtClean="0">
                <a:latin typeface="Calibri" panose="020F0502020204030204" pitchFamily="34" charset="0"/>
                <a:cs typeface="Calibri" panose="020F0502020204030204" pitchFamily="34" charset="0"/>
              </a:rPr>
              <a:t>notices d’autorité Collectivités pour les besoins de Mir@bel</a:t>
            </a:r>
            <a:endParaRPr lang="fr-FR" sz="2400" dirty="0">
              <a:latin typeface="Calibri" panose="020F0502020204030204" pitchFamily="34" charset="0"/>
              <a:cs typeface="Calibri" panose="020F0502020204030204" pitchFamily="34" charset="0"/>
            </a:endParaRPr>
          </a:p>
        </p:txBody>
      </p:sp>
      <p:sp>
        <p:nvSpPr>
          <p:cNvPr id="7" name="Google Shape;602;p55"/>
          <p:cNvSpPr txBox="1">
            <a:spLocks/>
          </p:cNvSpPr>
          <p:nvPr/>
        </p:nvSpPr>
        <p:spPr>
          <a:xfrm>
            <a:off x="5882168" y="3217126"/>
            <a:ext cx="1394691" cy="1143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r" rtl="0">
              <a:lnSpc>
                <a:spcPct val="115000"/>
              </a:lnSpc>
              <a:spcBef>
                <a:spcPts val="0"/>
              </a:spcBef>
              <a:spcAft>
                <a:spcPts val="0"/>
              </a:spcAft>
              <a:buClr>
                <a:schemeClr val="accent4"/>
              </a:buClr>
              <a:buSzPts val="1400"/>
              <a:buFont typeface="Roboto"/>
              <a:buNone/>
              <a:defRPr sz="1400" b="0" i="0" u="none" strike="noStrike" cap="none">
                <a:solidFill>
                  <a:schemeClr val="accent4"/>
                </a:solidFill>
                <a:latin typeface="Roboto"/>
                <a:ea typeface="Roboto"/>
                <a:cs typeface="Roboto"/>
                <a:sym typeface="Roboto"/>
              </a:defRPr>
            </a:lvl1pPr>
            <a:lvl2pPr marL="914400" marR="0" lvl="1" indent="-317500" algn="l" rtl="0">
              <a:lnSpc>
                <a:spcPct val="115000"/>
              </a:lnSpc>
              <a:spcBef>
                <a:spcPts val="1600"/>
              </a:spcBef>
              <a:spcAft>
                <a:spcPts val="0"/>
              </a:spcAft>
              <a:buClr>
                <a:schemeClr val="accent4"/>
              </a:buClr>
              <a:buSzPts val="1400"/>
              <a:buFont typeface="Roboto"/>
              <a:buNone/>
              <a:defRPr sz="1400" b="0" i="0" u="none" strike="noStrike" cap="none">
                <a:solidFill>
                  <a:schemeClr val="accent4"/>
                </a:solidFill>
                <a:latin typeface="Roboto"/>
                <a:ea typeface="Roboto"/>
                <a:cs typeface="Roboto"/>
                <a:sym typeface="Roboto"/>
              </a:defRPr>
            </a:lvl2pPr>
            <a:lvl3pPr marL="1371600" marR="0" lvl="2" indent="-317500" algn="l" rtl="0">
              <a:lnSpc>
                <a:spcPct val="115000"/>
              </a:lnSpc>
              <a:spcBef>
                <a:spcPts val="1600"/>
              </a:spcBef>
              <a:spcAft>
                <a:spcPts val="0"/>
              </a:spcAft>
              <a:buClr>
                <a:schemeClr val="accent4"/>
              </a:buClr>
              <a:buSzPts val="1400"/>
              <a:buFont typeface="Roboto"/>
              <a:buNone/>
              <a:defRPr sz="1400" b="0" i="0" u="none" strike="noStrike" cap="none">
                <a:solidFill>
                  <a:schemeClr val="accent4"/>
                </a:solidFill>
                <a:latin typeface="Roboto"/>
                <a:ea typeface="Roboto"/>
                <a:cs typeface="Roboto"/>
                <a:sym typeface="Roboto"/>
              </a:defRPr>
            </a:lvl3pPr>
            <a:lvl4pPr marL="1828800" marR="0" lvl="3" indent="-317500" algn="l" rtl="0">
              <a:lnSpc>
                <a:spcPct val="115000"/>
              </a:lnSpc>
              <a:spcBef>
                <a:spcPts val="1600"/>
              </a:spcBef>
              <a:spcAft>
                <a:spcPts val="0"/>
              </a:spcAft>
              <a:buClr>
                <a:schemeClr val="accent4"/>
              </a:buClr>
              <a:buSzPts val="1400"/>
              <a:buFont typeface="Roboto"/>
              <a:buNone/>
              <a:defRPr sz="1400" b="0" i="0" u="none" strike="noStrike" cap="none">
                <a:solidFill>
                  <a:schemeClr val="accent4"/>
                </a:solidFill>
                <a:latin typeface="Roboto"/>
                <a:ea typeface="Roboto"/>
                <a:cs typeface="Roboto"/>
                <a:sym typeface="Roboto"/>
              </a:defRPr>
            </a:lvl4pPr>
            <a:lvl5pPr marL="2286000" marR="0" lvl="4" indent="-317500" algn="l" rtl="0">
              <a:lnSpc>
                <a:spcPct val="115000"/>
              </a:lnSpc>
              <a:spcBef>
                <a:spcPts val="1600"/>
              </a:spcBef>
              <a:spcAft>
                <a:spcPts val="0"/>
              </a:spcAft>
              <a:buClr>
                <a:schemeClr val="accent4"/>
              </a:buClr>
              <a:buSzPts val="1400"/>
              <a:buFont typeface="Roboto"/>
              <a:buNone/>
              <a:defRPr sz="1400" b="0" i="0" u="none" strike="noStrike" cap="none">
                <a:solidFill>
                  <a:schemeClr val="accent4"/>
                </a:solidFill>
                <a:latin typeface="Roboto"/>
                <a:ea typeface="Roboto"/>
                <a:cs typeface="Roboto"/>
                <a:sym typeface="Roboto"/>
              </a:defRPr>
            </a:lvl5pPr>
            <a:lvl6pPr marL="2743200" marR="0" lvl="5" indent="-317500" algn="l" rtl="0">
              <a:lnSpc>
                <a:spcPct val="115000"/>
              </a:lnSpc>
              <a:spcBef>
                <a:spcPts val="1600"/>
              </a:spcBef>
              <a:spcAft>
                <a:spcPts val="0"/>
              </a:spcAft>
              <a:buClr>
                <a:schemeClr val="accent4"/>
              </a:buClr>
              <a:buSzPts val="1400"/>
              <a:buFont typeface="Roboto"/>
              <a:buNone/>
              <a:defRPr sz="1400" b="0" i="0" u="none" strike="noStrike" cap="none">
                <a:solidFill>
                  <a:schemeClr val="accent4"/>
                </a:solidFill>
                <a:latin typeface="Roboto"/>
                <a:ea typeface="Roboto"/>
                <a:cs typeface="Roboto"/>
                <a:sym typeface="Roboto"/>
              </a:defRPr>
            </a:lvl6pPr>
            <a:lvl7pPr marL="3200400" marR="0" lvl="6" indent="-317500" algn="l" rtl="0">
              <a:lnSpc>
                <a:spcPct val="115000"/>
              </a:lnSpc>
              <a:spcBef>
                <a:spcPts val="1600"/>
              </a:spcBef>
              <a:spcAft>
                <a:spcPts val="0"/>
              </a:spcAft>
              <a:buClr>
                <a:schemeClr val="accent4"/>
              </a:buClr>
              <a:buSzPts val="1400"/>
              <a:buFont typeface="Roboto"/>
              <a:buNone/>
              <a:defRPr sz="1400" b="0" i="0" u="none" strike="noStrike" cap="none">
                <a:solidFill>
                  <a:schemeClr val="accent4"/>
                </a:solidFill>
                <a:latin typeface="Roboto"/>
                <a:ea typeface="Roboto"/>
                <a:cs typeface="Roboto"/>
                <a:sym typeface="Roboto"/>
              </a:defRPr>
            </a:lvl7pPr>
            <a:lvl8pPr marL="3657600" marR="0" lvl="7" indent="-317500" algn="l" rtl="0">
              <a:lnSpc>
                <a:spcPct val="115000"/>
              </a:lnSpc>
              <a:spcBef>
                <a:spcPts val="1600"/>
              </a:spcBef>
              <a:spcAft>
                <a:spcPts val="0"/>
              </a:spcAft>
              <a:buClr>
                <a:schemeClr val="accent4"/>
              </a:buClr>
              <a:buSzPts val="1400"/>
              <a:buFont typeface="Roboto"/>
              <a:buNone/>
              <a:defRPr sz="1400" b="0" i="0" u="none" strike="noStrike" cap="none">
                <a:solidFill>
                  <a:schemeClr val="accent4"/>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accent4"/>
              </a:buClr>
              <a:buSzPts val="1400"/>
              <a:buFont typeface="Roboto"/>
              <a:buNone/>
              <a:defRPr sz="1400" b="0" i="0" u="none" strike="noStrike" cap="none">
                <a:solidFill>
                  <a:schemeClr val="accent4"/>
                </a:solidFill>
                <a:latin typeface="Roboto"/>
                <a:ea typeface="Roboto"/>
                <a:cs typeface="Roboto"/>
                <a:sym typeface="Roboto"/>
              </a:defRPr>
            </a:lvl9pPr>
          </a:lstStyle>
          <a:p>
            <a:pPr marL="0" indent="0">
              <a:spcAft>
                <a:spcPts val="1600"/>
              </a:spcAft>
            </a:pPr>
            <a:r>
              <a:rPr lang="pt-BR" dirty="0" smtClean="0">
                <a:latin typeface="Calibri" panose="020F0502020204030204" pitchFamily="34" charset="0"/>
                <a:cs typeface="Calibri" panose="020F0502020204030204" pitchFamily="34" charset="0"/>
              </a:rPr>
              <a:t>Morgane Parra, Abes</a:t>
            </a:r>
            <a:endParaRPr lang="pt-BR" dirty="0">
              <a:latin typeface="Calibri" panose="020F0502020204030204" pitchFamily="34" charset="0"/>
              <a:cs typeface="Calibri" panose="020F0502020204030204" pitchFamily="34" charset="0"/>
            </a:endParaRP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181" y="3317203"/>
            <a:ext cx="943747" cy="943747"/>
          </a:xfrm>
          <a:prstGeom prst="rect">
            <a:avLst/>
          </a:prstGeom>
        </p:spPr>
      </p:pic>
      <p:sp>
        <p:nvSpPr>
          <p:cNvPr id="9" name="ZoneTexte 8"/>
          <p:cNvSpPr txBox="1"/>
          <p:nvPr/>
        </p:nvSpPr>
        <p:spPr>
          <a:xfrm>
            <a:off x="5836684" y="4799208"/>
            <a:ext cx="3307316" cy="261610"/>
          </a:xfrm>
          <a:prstGeom prst="rect">
            <a:avLst/>
          </a:prstGeom>
          <a:noFill/>
        </p:spPr>
        <p:txBody>
          <a:bodyPr wrap="none" rtlCol="0">
            <a:spAutoFit/>
          </a:bodyPr>
          <a:lstStyle/>
          <a:p>
            <a:pPr algn="r"/>
            <a:r>
              <a:rPr lang="fr-FR" sz="1100" dirty="0" smtClean="0">
                <a:solidFill>
                  <a:schemeClr val="tx2"/>
                </a:solidFill>
                <a:latin typeface="+mn-lt"/>
              </a:rPr>
              <a:t>Journée d’étude Correspondant Autorités 24 mai 2022</a:t>
            </a:r>
            <a:endParaRPr lang="fr-FR" sz="1100" dirty="0">
              <a:solidFill>
                <a:schemeClr val="tx2"/>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7" name="Google Shape;1437;p75"/>
          <p:cNvSpPr txBox="1">
            <a:spLocks noGrp="1"/>
          </p:cNvSpPr>
          <p:nvPr>
            <p:ph type="title"/>
          </p:nvPr>
        </p:nvSpPr>
        <p:spPr>
          <a:xfrm>
            <a:off x="-501046" y="53374"/>
            <a:ext cx="6631800" cy="67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mj-lt"/>
              </a:rPr>
              <a:t>La recette proposée</a:t>
            </a:r>
            <a:endParaRPr dirty="0">
              <a:latin typeface="+mj-lt"/>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886" y="1888213"/>
            <a:ext cx="4752000" cy="2878727"/>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339" y="124212"/>
            <a:ext cx="2340000" cy="222300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0535" y="3343126"/>
            <a:ext cx="252000" cy="252000"/>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0891" y="3340096"/>
            <a:ext cx="504000" cy="264005"/>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4535" y="3595126"/>
            <a:ext cx="252000" cy="252000"/>
          </a:xfrm>
          <a:prstGeom prst="rect">
            <a:avLst/>
          </a:prstGeom>
        </p:spPr>
      </p:pic>
      <p:sp>
        <p:nvSpPr>
          <p:cNvPr id="21" name="Google Shape;609;p56"/>
          <p:cNvSpPr txBox="1">
            <a:spLocks/>
          </p:cNvSpPr>
          <p:nvPr/>
        </p:nvSpPr>
        <p:spPr>
          <a:xfrm>
            <a:off x="988835" y="1484538"/>
            <a:ext cx="3191096" cy="13986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fr-FR" dirty="0" smtClean="0">
                <a:solidFill>
                  <a:schemeClr val="tx2"/>
                </a:solidFill>
                <a:latin typeface="+mn-lt"/>
              </a:rPr>
              <a:t>A partir de la liste des éditeurs de Mir@bel à aligner (tableur partagé mis à </a:t>
            </a:r>
            <a:r>
              <a:rPr lang="fr-FR" dirty="0">
                <a:solidFill>
                  <a:schemeClr val="tx2"/>
                </a:solidFill>
                <a:latin typeface="+mn-lt"/>
              </a:rPr>
              <a:t>disposition) :</a:t>
            </a:r>
          </a:p>
          <a:p>
            <a:pPr marL="285750" indent="-285750">
              <a:spcAft>
                <a:spcPts val="1600"/>
              </a:spcAft>
              <a:buFont typeface="Wingdings" panose="05000000000000000000" pitchFamily="2" charset="2"/>
              <a:buChar char="v"/>
            </a:pPr>
            <a:r>
              <a:rPr lang="fr-FR" dirty="0">
                <a:solidFill>
                  <a:schemeClr val="tx2"/>
                </a:solidFill>
                <a:latin typeface="+mn-lt"/>
              </a:rPr>
              <a:t>Identifier une notice d’autorité existante </a:t>
            </a:r>
            <a:r>
              <a:rPr lang="fr-FR" dirty="0" smtClean="0">
                <a:solidFill>
                  <a:schemeClr val="tx2"/>
                </a:solidFill>
                <a:latin typeface="+mn-lt"/>
              </a:rPr>
              <a:t>(dans IdRef, ou dans le catalogue de la BnF)</a:t>
            </a:r>
          </a:p>
          <a:p>
            <a:pPr marL="285750" indent="-285750">
              <a:spcAft>
                <a:spcPts val="1600"/>
              </a:spcAft>
              <a:buFont typeface="Wingdings" panose="05000000000000000000" pitchFamily="2" charset="2"/>
              <a:buChar char="v"/>
            </a:pPr>
            <a:r>
              <a:rPr lang="fr-FR" dirty="0" smtClean="0">
                <a:solidFill>
                  <a:schemeClr val="tx2"/>
                </a:solidFill>
                <a:latin typeface="+mn-lt"/>
              </a:rPr>
              <a:t>Ou créer </a:t>
            </a:r>
            <a:r>
              <a:rPr lang="fr-FR" i="1" dirty="0" smtClean="0">
                <a:solidFill>
                  <a:schemeClr val="tx2"/>
                </a:solidFill>
                <a:latin typeface="+mn-lt"/>
              </a:rPr>
              <a:t>ex-nihilo</a:t>
            </a:r>
            <a:r>
              <a:rPr lang="fr-FR" dirty="0" smtClean="0">
                <a:solidFill>
                  <a:schemeClr val="tx2"/>
                </a:solidFill>
                <a:latin typeface="+mn-lt"/>
              </a:rPr>
              <a:t> une notice d’autorité</a:t>
            </a:r>
          </a:p>
          <a:p>
            <a:pPr marL="285750" indent="-285750">
              <a:spcAft>
                <a:spcPts val="1600"/>
              </a:spcAft>
              <a:buFont typeface="Wingdings" panose="05000000000000000000" pitchFamily="2" charset="2"/>
              <a:buChar char="v"/>
            </a:pPr>
            <a:r>
              <a:rPr lang="fr-FR" dirty="0" smtClean="0">
                <a:solidFill>
                  <a:schemeClr val="tx2"/>
                </a:solidFill>
                <a:latin typeface="+mn-lt"/>
              </a:rPr>
              <a:t>Saisir le PPN IdRef candidat dans le tableur </a:t>
            </a:r>
          </a:p>
        </p:txBody>
      </p:sp>
      <p:sp>
        <p:nvSpPr>
          <p:cNvPr id="22" name="Google Shape;630;p56"/>
          <p:cNvSpPr txBox="1">
            <a:spLocks/>
          </p:cNvSpPr>
          <p:nvPr/>
        </p:nvSpPr>
        <p:spPr>
          <a:xfrm>
            <a:off x="1038880" y="750212"/>
            <a:ext cx="4536011" cy="36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fr-FR" sz="1600" b="1" dirty="0" smtClean="0">
                <a:solidFill>
                  <a:schemeClr val="bg2"/>
                </a:solidFill>
                <a:latin typeface="+mj-lt"/>
              </a:rPr>
              <a:t>Les Coraut et les </a:t>
            </a:r>
            <a:r>
              <a:rPr lang="fr-FR" sz="1600" b="1" dirty="0" err="1" smtClean="0">
                <a:solidFill>
                  <a:schemeClr val="bg2"/>
                </a:solidFill>
                <a:latin typeface="+mj-lt"/>
              </a:rPr>
              <a:t>Resp</a:t>
            </a:r>
            <a:r>
              <a:rPr lang="fr-FR" sz="1600" b="1" dirty="0" smtClean="0">
                <a:solidFill>
                  <a:schemeClr val="bg2"/>
                </a:solidFill>
                <a:latin typeface="+mj-lt"/>
              </a:rPr>
              <a:t>. CR ont été sollicités pour traiter manuellement les alignements manquants </a:t>
            </a:r>
            <a:endParaRPr lang="fr-FR" sz="1600" b="1" dirty="0">
              <a:solidFill>
                <a:schemeClr val="bg2"/>
              </a:solidFill>
              <a:latin typeface="+mj-lt"/>
            </a:endParaRPr>
          </a:p>
        </p:txBody>
      </p:sp>
      <p:sp>
        <p:nvSpPr>
          <p:cNvPr id="11" name="Rectangle 10"/>
          <p:cNvSpPr/>
          <p:nvPr/>
        </p:nvSpPr>
        <p:spPr>
          <a:xfrm>
            <a:off x="810296" y="4385529"/>
            <a:ext cx="4009116" cy="523220"/>
          </a:xfrm>
          <a:prstGeom prst="rect">
            <a:avLst/>
          </a:prstGeom>
        </p:spPr>
        <p:txBody>
          <a:bodyPr wrap="square">
            <a:spAutoFit/>
          </a:bodyPr>
          <a:lstStyle/>
          <a:p>
            <a:pPr>
              <a:spcAft>
                <a:spcPts val="1600"/>
              </a:spcAft>
            </a:pPr>
            <a:r>
              <a:rPr lang="fr-FR" dirty="0">
                <a:solidFill>
                  <a:schemeClr val="bg2"/>
                </a:solidFill>
                <a:latin typeface="+mn-lt"/>
              </a:rPr>
              <a:t>L’Abes et Mir@bel réaliseront l’alignement réciproque à partir </a:t>
            </a:r>
            <a:r>
              <a:rPr lang="fr-FR" dirty="0" smtClean="0">
                <a:solidFill>
                  <a:schemeClr val="bg2"/>
                </a:solidFill>
                <a:latin typeface="+mn-lt"/>
              </a:rPr>
              <a:t>du PPN IdRef candidat </a:t>
            </a:r>
            <a:endParaRPr lang="fr-FR" dirty="0">
              <a:solidFill>
                <a:schemeClr val="bg2"/>
              </a:solidFill>
              <a:latin typeface="+mn-lt"/>
            </a:endParaRPr>
          </a:p>
        </p:txBody>
      </p:sp>
    </p:spTree>
    <p:extLst>
      <p:ext uri="{BB962C8B-B14F-4D97-AF65-F5344CB8AC3E}">
        <p14:creationId xmlns:p14="http://schemas.microsoft.com/office/powerpoint/2010/main" val="303498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9600" y="125424"/>
            <a:ext cx="7764800" cy="667500"/>
          </a:xfrm>
        </p:spPr>
        <p:txBody>
          <a:bodyPr/>
          <a:lstStyle/>
          <a:p>
            <a:r>
              <a:rPr lang="fr-FR" dirty="0" smtClean="0">
                <a:latin typeface="Calibri" panose="020F0502020204030204" pitchFamily="34" charset="0"/>
                <a:cs typeface="Calibri" panose="020F0502020204030204" pitchFamily="34" charset="0"/>
              </a:rPr>
              <a:t>Point sur l’avancée du chantier</a:t>
            </a:r>
            <a:endParaRPr lang="fr-FR" dirty="0">
              <a:latin typeface="Calibri" panose="020F0502020204030204" pitchFamily="34" charset="0"/>
              <a:cs typeface="Calibri" panose="020F0502020204030204" pitchFamily="34" charset="0"/>
            </a:endParaRPr>
          </a:p>
        </p:txBody>
      </p:sp>
      <p:graphicFrame>
        <p:nvGraphicFramePr>
          <p:cNvPr id="10" name="Graphique 9"/>
          <p:cNvGraphicFramePr/>
          <p:nvPr>
            <p:extLst>
              <p:ext uri="{D42A27DB-BD31-4B8C-83A1-F6EECF244321}">
                <p14:modId xmlns:p14="http://schemas.microsoft.com/office/powerpoint/2010/main" val="2650722035"/>
              </p:ext>
            </p:extLst>
          </p:nvPr>
        </p:nvGraphicFramePr>
        <p:xfrm>
          <a:off x="1524000" y="962436"/>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2480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p:nvPr>
            <p:extLst>
              <p:ext uri="{D42A27DB-BD31-4B8C-83A1-F6EECF244321}">
                <p14:modId xmlns:p14="http://schemas.microsoft.com/office/powerpoint/2010/main" val="174402891"/>
              </p:ext>
            </p:extLst>
          </p:nvPr>
        </p:nvGraphicFramePr>
        <p:xfrm>
          <a:off x="921488" y="539750"/>
          <a:ext cx="7591646" cy="401807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re 1"/>
          <p:cNvSpPr>
            <a:spLocks noGrp="1"/>
          </p:cNvSpPr>
          <p:nvPr>
            <p:ph type="title"/>
          </p:nvPr>
        </p:nvSpPr>
        <p:spPr>
          <a:xfrm>
            <a:off x="748334" y="0"/>
            <a:ext cx="7764800" cy="667500"/>
          </a:xfrm>
        </p:spPr>
        <p:txBody>
          <a:bodyPr/>
          <a:lstStyle/>
          <a:p>
            <a:r>
              <a:rPr lang="fr-FR" dirty="0" smtClean="0">
                <a:latin typeface="Calibri" panose="020F0502020204030204" pitchFamily="34" charset="0"/>
                <a:cs typeface="Calibri" panose="020F0502020204030204" pitchFamily="34" charset="0"/>
              </a:rPr>
              <a:t>Vos notices créées/enrichies</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7399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65838" y="82300"/>
            <a:ext cx="7170000" cy="667500"/>
          </a:xfrm>
        </p:spPr>
        <p:txBody>
          <a:bodyPr/>
          <a:lstStyle/>
          <a:p>
            <a:r>
              <a:rPr lang="fr-FR" b="0" dirty="0" smtClean="0">
                <a:solidFill>
                  <a:schemeClr val="accent1"/>
                </a:solidFill>
                <a:latin typeface="Calibri" panose="020F0502020204030204" pitchFamily="34" charset="0"/>
                <a:cs typeface="Calibri" panose="020F0502020204030204" pitchFamily="34" charset="0"/>
              </a:rPr>
              <a:t>Bravo aux 3 établissements                 les plus productifs ! </a:t>
            </a:r>
            <a:endParaRPr lang="fr-FR" b="0" dirty="0">
              <a:solidFill>
                <a:schemeClr val="accent1"/>
              </a:solidFill>
              <a:latin typeface="Calibri" panose="020F0502020204030204" pitchFamily="34" charset="0"/>
              <a:cs typeface="Calibri" panose="020F0502020204030204" pitchFamily="34" charset="0"/>
            </a:endParaRPr>
          </a:p>
        </p:txBody>
      </p:sp>
      <p:sp>
        <p:nvSpPr>
          <p:cNvPr id="3" name="Sous-titre 2"/>
          <p:cNvSpPr>
            <a:spLocks noGrp="1"/>
          </p:cNvSpPr>
          <p:nvPr>
            <p:ph type="subTitle" idx="1"/>
          </p:nvPr>
        </p:nvSpPr>
        <p:spPr>
          <a:xfrm>
            <a:off x="1418793" y="2840414"/>
            <a:ext cx="2345551" cy="542877"/>
          </a:xfrm>
        </p:spPr>
        <p:txBody>
          <a:bodyPr/>
          <a:lstStyle/>
          <a:p>
            <a:r>
              <a:rPr lang="fr-FR" sz="2000" b="1" dirty="0" smtClean="0">
                <a:latin typeface="Calibri" panose="020F0502020204030204" pitchFamily="34" charset="0"/>
                <a:cs typeface="Calibri" panose="020F0502020204030204" pitchFamily="34" charset="0"/>
              </a:rPr>
              <a:t>Sciences-Po Paris</a:t>
            </a:r>
            <a:endParaRPr lang="fr-FR" sz="2000" b="1" dirty="0">
              <a:latin typeface="Calibri" panose="020F0502020204030204" pitchFamily="34" charset="0"/>
              <a:cs typeface="Calibri" panose="020F0502020204030204" pitchFamily="34" charset="0"/>
            </a:endParaRPr>
          </a:p>
        </p:txBody>
      </p:sp>
      <p:sp>
        <p:nvSpPr>
          <p:cNvPr id="4" name="Sous-titre 3"/>
          <p:cNvSpPr>
            <a:spLocks noGrp="1"/>
          </p:cNvSpPr>
          <p:nvPr>
            <p:ph type="subTitle" idx="2"/>
          </p:nvPr>
        </p:nvSpPr>
        <p:spPr>
          <a:xfrm>
            <a:off x="1575453" y="3672005"/>
            <a:ext cx="2092200" cy="667500"/>
          </a:xfrm>
        </p:spPr>
        <p:txBody>
          <a:bodyPr/>
          <a:lstStyle/>
          <a:p>
            <a:r>
              <a:rPr lang="fr-FR" sz="1600" dirty="0" smtClean="0">
                <a:solidFill>
                  <a:schemeClr val="accent2"/>
                </a:solidFill>
                <a:latin typeface="Calibri" panose="020F0502020204030204" pitchFamily="34" charset="0"/>
                <a:cs typeface="Calibri" panose="020F0502020204030204" pitchFamily="34" charset="0"/>
              </a:rPr>
              <a:t>30 notices</a:t>
            </a:r>
          </a:p>
        </p:txBody>
      </p:sp>
      <p:sp>
        <p:nvSpPr>
          <p:cNvPr id="5" name="Sous-titre 4"/>
          <p:cNvSpPr>
            <a:spLocks noGrp="1"/>
          </p:cNvSpPr>
          <p:nvPr>
            <p:ph type="subTitle" idx="3"/>
          </p:nvPr>
        </p:nvSpPr>
        <p:spPr/>
        <p:txBody>
          <a:bodyPr/>
          <a:lstStyle/>
          <a:p>
            <a:pPr>
              <a:buClr>
                <a:schemeClr val="dk2"/>
              </a:buClr>
            </a:pPr>
            <a:r>
              <a:rPr lang="fr-FR" sz="2000" b="1" dirty="0" smtClean="0">
                <a:solidFill>
                  <a:schemeClr val="dk2"/>
                </a:solidFill>
                <a:latin typeface="Calibri" panose="020F0502020204030204" pitchFamily="34" charset="0"/>
                <a:cs typeface="Calibri" panose="020F0502020204030204" pitchFamily="34" charset="0"/>
              </a:rPr>
              <a:t>Paris Cité</a:t>
            </a:r>
            <a:endParaRPr lang="fr-FR" sz="2000" b="1" dirty="0">
              <a:solidFill>
                <a:schemeClr val="dk2"/>
              </a:solidFill>
              <a:latin typeface="Calibri" panose="020F0502020204030204" pitchFamily="34" charset="0"/>
              <a:cs typeface="Calibri" panose="020F0502020204030204" pitchFamily="34" charset="0"/>
            </a:endParaRPr>
          </a:p>
        </p:txBody>
      </p:sp>
      <p:sp>
        <p:nvSpPr>
          <p:cNvPr id="6" name="Sous-titre 5"/>
          <p:cNvSpPr>
            <a:spLocks noGrp="1"/>
          </p:cNvSpPr>
          <p:nvPr>
            <p:ph type="subTitle" idx="4"/>
          </p:nvPr>
        </p:nvSpPr>
        <p:spPr>
          <a:xfrm>
            <a:off x="3764345" y="3673429"/>
            <a:ext cx="2372986" cy="667500"/>
          </a:xfrm>
        </p:spPr>
        <p:txBody>
          <a:bodyPr/>
          <a:lstStyle/>
          <a:p>
            <a:r>
              <a:rPr lang="fr-FR" sz="1600" dirty="0" smtClean="0">
                <a:solidFill>
                  <a:schemeClr val="accent2"/>
                </a:solidFill>
                <a:latin typeface="+mn-lt"/>
              </a:rPr>
              <a:t>24 notices</a:t>
            </a:r>
          </a:p>
        </p:txBody>
      </p:sp>
      <p:sp>
        <p:nvSpPr>
          <p:cNvPr id="7" name="Sous-titre 6"/>
          <p:cNvSpPr>
            <a:spLocks noGrp="1"/>
          </p:cNvSpPr>
          <p:nvPr>
            <p:ph type="subTitle" idx="5"/>
          </p:nvPr>
        </p:nvSpPr>
        <p:spPr>
          <a:xfrm>
            <a:off x="6296253" y="2929003"/>
            <a:ext cx="2055144" cy="365700"/>
          </a:xfrm>
          <a:noFill/>
          <a:ln>
            <a:noFill/>
          </a:ln>
        </p:spPr>
        <p:txBody>
          <a:bodyPr spcFirstLastPara="1" wrap="square" lIns="91425" tIns="91425" rIns="91425" bIns="91425" anchor="ctr" anchorCtr="0">
            <a:noAutofit/>
          </a:bodyPr>
          <a:lstStyle/>
          <a:p>
            <a:pPr>
              <a:buClr>
                <a:schemeClr val="dk2"/>
              </a:buClr>
            </a:pPr>
            <a:r>
              <a:rPr lang="fr-FR" sz="2000" b="1" dirty="0" smtClean="0">
                <a:solidFill>
                  <a:schemeClr val="dk2"/>
                </a:solidFill>
                <a:latin typeface="Calibri" panose="020F0502020204030204" pitchFamily="34" charset="0"/>
                <a:cs typeface="Calibri" panose="020F0502020204030204" pitchFamily="34" charset="0"/>
              </a:rPr>
              <a:t>BNU Strasbourg</a:t>
            </a:r>
            <a:endParaRPr lang="fr-FR" sz="2000" b="1" dirty="0">
              <a:solidFill>
                <a:schemeClr val="dk2"/>
              </a:solidFill>
              <a:latin typeface="Calibri" panose="020F0502020204030204" pitchFamily="34" charset="0"/>
              <a:cs typeface="Calibri" panose="020F0502020204030204" pitchFamily="34" charset="0"/>
            </a:endParaRPr>
          </a:p>
        </p:txBody>
      </p:sp>
      <p:sp>
        <p:nvSpPr>
          <p:cNvPr id="8" name="Sous-titre 7"/>
          <p:cNvSpPr>
            <a:spLocks noGrp="1"/>
          </p:cNvSpPr>
          <p:nvPr>
            <p:ph type="subTitle" idx="6"/>
          </p:nvPr>
        </p:nvSpPr>
        <p:spPr>
          <a:xfrm>
            <a:off x="5890687" y="3673429"/>
            <a:ext cx="2866276" cy="667500"/>
          </a:xfrm>
          <a:noFill/>
          <a:ln>
            <a:noFill/>
          </a:ln>
        </p:spPr>
        <p:txBody>
          <a:bodyPr spcFirstLastPara="1" wrap="square" lIns="91425" tIns="91425" rIns="91425" bIns="91425" anchor="t" anchorCtr="0">
            <a:noAutofit/>
          </a:bodyPr>
          <a:lstStyle/>
          <a:p>
            <a:r>
              <a:rPr lang="fr-FR" sz="1600" dirty="0" smtClean="0">
                <a:solidFill>
                  <a:schemeClr val="accent2"/>
                </a:solidFill>
                <a:latin typeface="+mn-lt"/>
              </a:rPr>
              <a:t>18 notices</a:t>
            </a:r>
          </a:p>
        </p:txBody>
      </p:sp>
    </p:spTree>
    <p:extLst>
      <p:ext uri="{BB962C8B-B14F-4D97-AF65-F5344CB8AC3E}">
        <p14:creationId xmlns:p14="http://schemas.microsoft.com/office/powerpoint/2010/main" val="662723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p65"/>
          <p:cNvSpPr txBox="1">
            <a:spLocks noGrp="1"/>
          </p:cNvSpPr>
          <p:nvPr>
            <p:ph type="title"/>
          </p:nvPr>
        </p:nvSpPr>
        <p:spPr>
          <a:xfrm>
            <a:off x="848958" y="179409"/>
            <a:ext cx="5872059" cy="6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Grâce à vous :</a:t>
            </a:r>
            <a:endParaRPr dirty="0"/>
          </a:p>
        </p:txBody>
      </p:sp>
      <p:sp>
        <p:nvSpPr>
          <p:cNvPr id="733" name="Google Shape;733;p65"/>
          <p:cNvSpPr/>
          <p:nvPr/>
        </p:nvSpPr>
        <p:spPr>
          <a:xfrm rot="10800000" flipH="1">
            <a:off x="1044223" y="1377663"/>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5"/>
          <p:cNvSpPr/>
          <p:nvPr/>
        </p:nvSpPr>
        <p:spPr>
          <a:xfrm rot="10800000" flipH="1">
            <a:off x="1312958" y="1377663"/>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5"/>
          <p:cNvSpPr/>
          <p:nvPr/>
        </p:nvSpPr>
        <p:spPr>
          <a:xfrm rot="10800000" flipH="1">
            <a:off x="1552596" y="1377663"/>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sp>
        <p:nvSpPr>
          <p:cNvPr id="736" name="Google Shape;736;p65"/>
          <p:cNvSpPr/>
          <p:nvPr/>
        </p:nvSpPr>
        <p:spPr>
          <a:xfrm rot="10800000" flipH="1">
            <a:off x="1792234" y="1377663"/>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5"/>
          <p:cNvSpPr/>
          <p:nvPr/>
        </p:nvSpPr>
        <p:spPr>
          <a:xfrm rot="10800000" flipH="1">
            <a:off x="2031873" y="1377663"/>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5"/>
          <p:cNvSpPr/>
          <p:nvPr/>
        </p:nvSpPr>
        <p:spPr>
          <a:xfrm rot="10800000" flipH="1">
            <a:off x="2271511" y="1377663"/>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5"/>
          <p:cNvSpPr/>
          <p:nvPr/>
        </p:nvSpPr>
        <p:spPr>
          <a:xfrm rot="10800000" flipH="1">
            <a:off x="2511149" y="1377663"/>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5"/>
          <p:cNvSpPr/>
          <p:nvPr/>
        </p:nvSpPr>
        <p:spPr>
          <a:xfrm rot="10800000" flipH="1">
            <a:off x="2750787" y="1377663"/>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5"/>
          <p:cNvSpPr/>
          <p:nvPr/>
        </p:nvSpPr>
        <p:spPr>
          <a:xfrm rot="10800000" flipH="1">
            <a:off x="2990425" y="1377663"/>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5"/>
          <p:cNvSpPr/>
          <p:nvPr/>
        </p:nvSpPr>
        <p:spPr>
          <a:xfrm rot="10800000" flipH="1">
            <a:off x="3230063" y="1377663"/>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5"/>
          <p:cNvSpPr txBox="1"/>
          <p:nvPr/>
        </p:nvSpPr>
        <p:spPr>
          <a:xfrm>
            <a:off x="3077278" y="1034194"/>
            <a:ext cx="2415692" cy="6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smtClean="0">
                <a:solidFill>
                  <a:schemeClr val="accent2"/>
                </a:solidFill>
                <a:latin typeface="Calibri" panose="020F0502020204030204" pitchFamily="34" charset="0"/>
                <a:ea typeface="Fjalla One"/>
                <a:cs typeface="Calibri" panose="020F0502020204030204" pitchFamily="34" charset="0"/>
                <a:sym typeface="Fjalla One"/>
              </a:rPr>
              <a:t>312/ </a:t>
            </a:r>
            <a:r>
              <a:rPr lang="en" sz="2800" b="1" dirty="0" smtClean="0">
                <a:solidFill>
                  <a:schemeClr val="accent3"/>
                </a:solidFill>
                <a:latin typeface="Calibri" panose="020F0502020204030204" pitchFamily="34" charset="0"/>
                <a:ea typeface="Fjalla One"/>
                <a:cs typeface="Calibri" panose="020F0502020204030204" pitchFamily="34" charset="0"/>
                <a:sym typeface="Fjalla One"/>
              </a:rPr>
              <a:t>655</a:t>
            </a:r>
          </a:p>
          <a:p>
            <a:pPr marL="0" lvl="0" indent="0" algn="ctr" rtl="0">
              <a:spcBef>
                <a:spcPts val="0"/>
              </a:spcBef>
              <a:spcAft>
                <a:spcPts val="0"/>
              </a:spcAft>
              <a:buNone/>
            </a:pPr>
            <a:r>
              <a:rPr lang="fr-FR" sz="2800" b="1" dirty="0" smtClean="0">
                <a:solidFill>
                  <a:schemeClr val="accent3"/>
                </a:solidFill>
                <a:latin typeface="Calibri" panose="020F0502020204030204" pitchFamily="34" charset="0"/>
                <a:ea typeface="Fjalla One"/>
                <a:cs typeface="Calibri" panose="020F0502020204030204" pitchFamily="34" charset="0"/>
                <a:sym typeface="Fjalla One"/>
              </a:rPr>
              <a:t>É</a:t>
            </a:r>
            <a:r>
              <a:rPr lang="en" sz="2800" b="1" dirty="0" smtClean="0">
                <a:solidFill>
                  <a:schemeClr val="accent3"/>
                </a:solidFill>
                <a:latin typeface="Calibri" panose="020F0502020204030204" pitchFamily="34" charset="0"/>
                <a:ea typeface="Fjalla One"/>
                <a:cs typeface="Calibri" panose="020F0502020204030204" pitchFamily="34" charset="0"/>
                <a:sym typeface="Fjalla One"/>
              </a:rPr>
              <a:t>diteurs traités</a:t>
            </a:r>
            <a:endParaRPr sz="2800" b="1" dirty="0">
              <a:solidFill>
                <a:schemeClr val="accent3"/>
              </a:solidFill>
              <a:latin typeface="Calibri" panose="020F0502020204030204" pitchFamily="34" charset="0"/>
              <a:ea typeface="Fjalla One"/>
              <a:cs typeface="Calibri" panose="020F0502020204030204" pitchFamily="34" charset="0"/>
              <a:sym typeface="Fjalla One"/>
            </a:endParaRPr>
          </a:p>
        </p:txBody>
      </p:sp>
      <p:sp>
        <p:nvSpPr>
          <p:cNvPr id="745" name="Google Shape;745;p65"/>
          <p:cNvSpPr txBox="1"/>
          <p:nvPr/>
        </p:nvSpPr>
        <p:spPr>
          <a:xfrm>
            <a:off x="200527" y="3137923"/>
            <a:ext cx="3105382" cy="172973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2000" dirty="0" smtClean="0">
                <a:solidFill>
                  <a:schemeClr val="bg2"/>
                </a:solidFill>
                <a:latin typeface="Calibri" panose="020F0502020204030204" pitchFamily="34" charset="0"/>
                <a:ea typeface="Roboto"/>
                <a:cs typeface="Calibri" panose="020F0502020204030204" pitchFamily="34" charset="0"/>
                <a:sym typeface="Roboto"/>
              </a:rPr>
              <a:t>Ce chantier reste ouvert : </a:t>
            </a:r>
          </a:p>
          <a:p>
            <a:pPr marL="342900" lvl="0" indent="-342900">
              <a:buFont typeface="Arial" panose="020B0604020202020204" pitchFamily="34" charset="0"/>
              <a:buChar char="•"/>
            </a:pPr>
            <a:r>
              <a:rPr lang="fr-FR" sz="2000" dirty="0" smtClean="0">
                <a:solidFill>
                  <a:schemeClr val="tx2"/>
                </a:solidFill>
                <a:latin typeface="Calibri" panose="020F0502020204030204" pitchFamily="34" charset="0"/>
                <a:ea typeface="Roboto"/>
                <a:cs typeface="Calibri" panose="020F0502020204030204" pitchFamily="34" charset="0"/>
                <a:sym typeface="Roboto"/>
              </a:rPr>
              <a:t>Pour les plus courageux d’entre vous </a:t>
            </a:r>
          </a:p>
          <a:p>
            <a:pPr marL="342900" lvl="0" indent="-342900">
              <a:buFont typeface="Arial" panose="020B0604020202020204" pitchFamily="34" charset="0"/>
              <a:buChar char="•"/>
            </a:pPr>
            <a:r>
              <a:rPr lang="fr-FR" sz="2000" dirty="0" smtClean="0">
                <a:solidFill>
                  <a:schemeClr val="tx2"/>
                </a:solidFill>
                <a:latin typeface="Calibri" panose="020F0502020204030204" pitchFamily="34" charset="0"/>
                <a:ea typeface="Roboto"/>
                <a:cs typeface="Calibri" panose="020F0502020204030204" pitchFamily="34" charset="0"/>
                <a:sym typeface="Roboto"/>
              </a:rPr>
              <a:t>Pour l’Abes, qui a aussi mis </a:t>
            </a:r>
            <a:r>
              <a:rPr lang="fr-FR" sz="2000" dirty="0">
                <a:solidFill>
                  <a:schemeClr val="tx2"/>
                </a:solidFill>
                <a:latin typeface="Calibri" panose="020F0502020204030204" pitchFamily="34" charset="0"/>
                <a:ea typeface="Roboto"/>
                <a:cs typeface="Calibri" panose="020F0502020204030204" pitchFamily="34" charset="0"/>
                <a:sym typeface="Roboto"/>
              </a:rPr>
              <a:t>la main à la pâte </a:t>
            </a:r>
            <a:endParaRPr sz="2000" dirty="0">
              <a:solidFill>
                <a:schemeClr val="tx2"/>
              </a:solidFill>
              <a:latin typeface="Calibri" panose="020F0502020204030204" pitchFamily="34" charset="0"/>
              <a:ea typeface="Roboto"/>
              <a:cs typeface="Calibri" panose="020F0502020204030204" pitchFamily="34" charset="0"/>
              <a:sym typeface="Roboto"/>
            </a:endParaRPr>
          </a:p>
        </p:txBody>
      </p:sp>
      <p:grpSp>
        <p:nvGrpSpPr>
          <p:cNvPr id="746" name="Google Shape;746;p65"/>
          <p:cNvGrpSpPr/>
          <p:nvPr/>
        </p:nvGrpSpPr>
        <p:grpSpPr>
          <a:xfrm flipH="1">
            <a:off x="3596936" y="3192756"/>
            <a:ext cx="1600128" cy="1346095"/>
            <a:chOff x="5148500" y="2840976"/>
            <a:chExt cx="2077819" cy="1758452"/>
          </a:xfrm>
        </p:grpSpPr>
        <p:sp>
          <p:nvSpPr>
            <p:cNvPr id="747" name="Google Shape;747;p65"/>
            <p:cNvSpPr/>
            <p:nvPr/>
          </p:nvSpPr>
          <p:spPr>
            <a:xfrm>
              <a:off x="5148500" y="2840976"/>
              <a:ext cx="2077819" cy="1758452"/>
            </a:xfrm>
            <a:custGeom>
              <a:avLst/>
              <a:gdLst/>
              <a:ahLst/>
              <a:cxnLst/>
              <a:rect l="l" t="t" r="r" b="b"/>
              <a:pathLst>
                <a:path w="210146" h="177846" extrusionOk="0">
                  <a:moveTo>
                    <a:pt x="71961" y="58922"/>
                  </a:moveTo>
                  <a:cubicBezTo>
                    <a:pt x="76614" y="58922"/>
                    <a:pt x="80401" y="62709"/>
                    <a:pt x="80401" y="67416"/>
                  </a:cubicBezTo>
                  <a:cubicBezTo>
                    <a:pt x="80401" y="72069"/>
                    <a:pt x="76614" y="75857"/>
                    <a:pt x="71961" y="75857"/>
                  </a:cubicBezTo>
                  <a:lnTo>
                    <a:pt x="47830" y="75857"/>
                  </a:lnTo>
                  <a:lnTo>
                    <a:pt x="47830" y="58922"/>
                  </a:lnTo>
                  <a:close/>
                  <a:moveTo>
                    <a:pt x="71961" y="92846"/>
                  </a:moveTo>
                  <a:cubicBezTo>
                    <a:pt x="76614" y="92846"/>
                    <a:pt x="80401" y="96633"/>
                    <a:pt x="80401" y="101340"/>
                  </a:cubicBezTo>
                  <a:cubicBezTo>
                    <a:pt x="80401" y="105993"/>
                    <a:pt x="76614" y="109781"/>
                    <a:pt x="71961" y="109781"/>
                  </a:cubicBezTo>
                  <a:lnTo>
                    <a:pt x="47830" y="109781"/>
                  </a:lnTo>
                  <a:lnTo>
                    <a:pt x="47830" y="92846"/>
                  </a:lnTo>
                  <a:close/>
                  <a:moveTo>
                    <a:pt x="71961" y="126770"/>
                  </a:moveTo>
                  <a:cubicBezTo>
                    <a:pt x="76614" y="126770"/>
                    <a:pt x="80401" y="130557"/>
                    <a:pt x="80401" y="135264"/>
                  </a:cubicBezTo>
                  <a:cubicBezTo>
                    <a:pt x="80401" y="139917"/>
                    <a:pt x="76614" y="143705"/>
                    <a:pt x="71961" y="143705"/>
                  </a:cubicBezTo>
                  <a:lnTo>
                    <a:pt x="47830" y="143705"/>
                  </a:lnTo>
                  <a:lnTo>
                    <a:pt x="47830" y="126770"/>
                  </a:lnTo>
                  <a:close/>
                  <a:moveTo>
                    <a:pt x="9036" y="1"/>
                  </a:moveTo>
                  <a:cubicBezTo>
                    <a:pt x="5736" y="1"/>
                    <a:pt x="2706" y="1949"/>
                    <a:pt x="1353" y="4979"/>
                  </a:cubicBezTo>
                  <a:cubicBezTo>
                    <a:pt x="1" y="8008"/>
                    <a:pt x="542" y="11579"/>
                    <a:pt x="2706" y="14068"/>
                  </a:cubicBezTo>
                  <a:lnTo>
                    <a:pt x="30949" y="45828"/>
                  </a:lnTo>
                  <a:lnTo>
                    <a:pt x="30949" y="151983"/>
                  </a:lnTo>
                  <a:cubicBezTo>
                    <a:pt x="30949" y="166267"/>
                    <a:pt x="42528" y="177845"/>
                    <a:pt x="56811" y="177845"/>
                  </a:cubicBezTo>
                  <a:lnTo>
                    <a:pt x="143434" y="177845"/>
                  </a:lnTo>
                  <a:cubicBezTo>
                    <a:pt x="157718" y="177845"/>
                    <a:pt x="169351" y="166267"/>
                    <a:pt x="169351" y="151983"/>
                  </a:cubicBezTo>
                  <a:lnTo>
                    <a:pt x="169351" y="29272"/>
                  </a:lnTo>
                  <a:cubicBezTo>
                    <a:pt x="169351" y="26134"/>
                    <a:pt x="171839" y="23645"/>
                    <a:pt x="174923" y="23645"/>
                  </a:cubicBezTo>
                  <a:lnTo>
                    <a:pt x="180875" y="23645"/>
                  </a:lnTo>
                  <a:cubicBezTo>
                    <a:pt x="183959" y="23645"/>
                    <a:pt x="186448" y="26134"/>
                    <a:pt x="186448" y="29272"/>
                  </a:cubicBezTo>
                  <a:lnTo>
                    <a:pt x="186448" y="85866"/>
                  </a:lnTo>
                  <a:cubicBezTo>
                    <a:pt x="186448" y="92413"/>
                    <a:pt x="191750" y="97715"/>
                    <a:pt x="198297" y="97715"/>
                  </a:cubicBezTo>
                  <a:cubicBezTo>
                    <a:pt x="204844" y="97715"/>
                    <a:pt x="210146" y="92413"/>
                    <a:pt x="210146" y="85866"/>
                  </a:cubicBezTo>
                  <a:lnTo>
                    <a:pt x="210146" y="29272"/>
                  </a:lnTo>
                  <a:cubicBezTo>
                    <a:pt x="210146" y="13094"/>
                    <a:pt x="196998" y="1"/>
                    <a:pt x="180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5"/>
            <p:cNvSpPr/>
            <p:nvPr/>
          </p:nvSpPr>
          <p:spPr>
            <a:xfrm>
              <a:off x="5588000" y="3060700"/>
              <a:ext cx="1095300" cy="1428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5"/>
            <p:cNvSpPr/>
            <p:nvPr/>
          </p:nvSpPr>
          <p:spPr>
            <a:xfrm>
              <a:off x="5588008" y="3055610"/>
              <a:ext cx="1095300" cy="695041"/>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65"/>
          <p:cNvSpPr txBox="1"/>
          <p:nvPr/>
        </p:nvSpPr>
        <p:spPr>
          <a:xfrm>
            <a:off x="3967654" y="3845115"/>
            <a:ext cx="938400" cy="79687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smtClean="0">
                <a:solidFill>
                  <a:schemeClr val="lt1"/>
                </a:solidFill>
                <a:latin typeface="Calibri" panose="020F0502020204030204" pitchFamily="34" charset="0"/>
                <a:ea typeface="Fjalla One"/>
                <a:cs typeface="Calibri" panose="020F0502020204030204" pitchFamily="34" charset="0"/>
                <a:sym typeface="Fjalla One"/>
              </a:rPr>
              <a:t>48%</a:t>
            </a:r>
            <a:endParaRPr sz="2800" b="1" dirty="0">
              <a:solidFill>
                <a:schemeClr val="lt1"/>
              </a:solidFill>
              <a:latin typeface="Calibri" panose="020F0502020204030204" pitchFamily="34" charset="0"/>
              <a:ea typeface="Fjalla One"/>
              <a:cs typeface="Calibri" panose="020F0502020204030204" pitchFamily="34" charset="0"/>
              <a:sym typeface="Fjalla One"/>
            </a:endParaRPr>
          </a:p>
        </p:txBody>
      </p:sp>
      <p:sp>
        <p:nvSpPr>
          <p:cNvPr id="751" name="Google Shape;751;p65"/>
          <p:cNvSpPr/>
          <p:nvPr/>
        </p:nvSpPr>
        <p:spPr>
          <a:xfrm flipH="1">
            <a:off x="5864263" y="-3842515"/>
            <a:ext cx="1806879" cy="860257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5"/>
          <p:cNvSpPr txBox="1"/>
          <p:nvPr/>
        </p:nvSpPr>
        <p:spPr>
          <a:xfrm>
            <a:off x="5906102" y="2263986"/>
            <a:ext cx="1723200" cy="6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3200" b="1" dirty="0" smtClean="0">
                <a:solidFill>
                  <a:schemeClr val="accent4"/>
                </a:solidFill>
                <a:latin typeface="Calibri" panose="020F0502020204030204" pitchFamily="34" charset="0"/>
                <a:ea typeface="Fjalla One"/>
                <a:cs typeface="Calibri" panose="020F0502020204030204" pitchFamily="34" charset="0"/>
                <a:sym typeface="Fjalla One"/>
              </a:rPr>
              <a:t>44</a:t>
            </a:r>
            <a:r>
              <a:rPr lang="en" sz="3200" b="1" dirty="0" smtClean="0">
                <a:solidFill>
                  <a:schemeClr val="accent4"/>
                </a:solidFill>
                <a:latin typeface="Calibri" panose="020F0502020204030204" pitchFamily="34" charset="0"/>
                <a:ea typeface="Fjalla One"/>
                <a:cs typeface="Calibri" panose="020F0502020204030204" pitchFamily="34" charset="0"/>
                <a:sym typeface="Fjalla One"/>
              </a:rPr>
              <a:t>%</a:t>
            </a:r>
            <a:endParaRPr sz="3200" b="1" dirty="0">
              <a:solidFill>
                <a:schemeClr val="accent4"/>
              </a:solidFill>
              <a:latin typeface="Calibri" panose="020F0502020204030204" pitchFamily="34" charset="0"/>
              <a:ea typeface="Fjalla One"/>
              <a:cs typeface="Calibri" panose="020F0502020204030204" pitchFamily="34" charset="0"/>
              <a:sym typeface="Fjalla One"/>
            </a:endParaRPr>
          </a:p>
        </p:txBody>
      </p:sp>
      <p:sp>
        <p:nvSpPr>
          <p:cNvPr id="753" name="Google Shape;753;p65"/>
          <p:cNvSpPr txBox="1"/>
          <p:nvPr/>
        </p:nvSpPr>
        <p:spPr>
          <a:xfrm flipH="1">
            <a:off x="6025666" y="2831433"/>
            <a:ext cx="1645475" cy="1370700"/>
          </a:xfrm>
          <a:prstGeom prst="rect">
            <a:avLst/>
          </a:prstGeom>
          <a:noFill/>
          <a:ln>
            <a:noFill/>
          </a:ln>
        </p:spPr>
        <p:txBody>
          <a:bodyPr spcFirstLastPara="1" wrap="square" lIns="91425" tIns="91425" rIns="91425" bIns="91425" anchor="t" anchorCtr="0">
            <a:noAutofit/>
          </a:bodyPr>
          <a:lstStyle/>
          <a:p>
            <a:pPr lvl="0" algn="ctr"/>
            <a:r>
              <a:rPr lang="fr-FR" sz="1800" dirty="0">
                <a:solidFill>
                  <a:schemeClr val="accent4"/>
                </a:solidFill>
                <a:latin typeface="Calibri" panose="020F0502020204030204" pitchFamily="34" charset="0"/>
                <a:ea typeface="Roboto"/>
                <a:cs typeface="Calibri" panose="020F0502020204030204" pitchFamily="34" charset="0"/>
                <a:sym typeface="Roboto"/>
              </a:rPr>
              <a:t>des éditeurs recensés par Mir@bel ont été associés à une notice IdRef </a:t>
            </a:r>
          </a:p>
        </p:txBody>
      </p:sp>
    </p:spTree>
    <p:extLst>
      <p:ext uri="{BB962C8B-B14F-4D97-AF65-F5344CB8AC3E}">
        <p14:creationId xmlns:p14="http://schemas.microsoft.com/office/powerpoint/2010/main" val="2687586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0"/>
          <p:cNvSpPr txBox="1">
            <a:spLocks noGrp="1"/>
          </p:cNvSpPr>
          <p:nvPr>
            <p:ph type="title"/>
          </p:nvPr>
        </p:nvSpPr>
        <p:spPr>
          <a:xfrm flipH="1">
            <a:off x="6686375" y="1844525"/>
            <a:ext cx="1744500" cy="134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03.</a:t>
            </a:r>
            <a:endParaRPr dirty="0">
              <a:latin typeface="+mj-lt"/>
            </a:endParaRPr>
          </a:p>
        </p:txBody>
      </p:sp>
      <p:sp>
        <p:nvSpPr>
          <p:cNvPr id="3" name="Rectangle 2"/>
          <p:cNvSpPr/>
          <p:nvPr/>
        </p:nvSpPr>
        <p:spPr>
          <a:xfrm>
            <a:off x="1846053" y="1741686"/>
            <a:ext cx="4572000" cy="2523768"/>
          </a:xfrm>
          <a:prstGeom prst="rect">
            <a:avLst/>
          </a:prstGeom>
        </p:spPr>
        <p:txBody>
          <a:bodyPr>
            <a:spAutoFit/>
          </a:bodyPr>
          <a:lstStyle/>
          <a:p>
            <a:r>
              <a:rPr lang="en" sz="5500" b="1" dirty="0" smtClean="0">
                <a:solidFill>
                  <a:srgbClr val="ED6F65"/>
                </a:solidFill>
                <a:latin typeface="Calibri" panose="020F0502020204030204"/>
                <a:sym typeface="Fjalla One"/>
              </a:rPr>
              <a:t>Consignes de catalogage.</a:t>
            </a:r>
            <a:br>
              <a:rPr lang="en" sz="5500" b="1" dirty="0" smtClean="0">
                <a:solidFill>
                  <a:srgbClr val="ED6F65"/>
                </a:solidFill>
                <a:latin typeface="Calibri" panose="020F0502020204030204"/>
                <a:sym typeface="Fjalla One"/>
              </a:rPr>
            </a:br>
            <a:r>
              <a:rPr lang="fr-FR" sz="2400" b="1" dirty="0" smtClean="0">
                <a:solidFill>
                  <a:srgbClr val="596C9C"/>
                </a:solidFill>
                <a:latin typeface="Calibri" panose="020F0502020204030204"/>
                <a:sym typeface="Fjalla One"/>
              </a:rPr>
              <a:t>Quelques rappels pour la      </a:t>
            </a:r>
          </a:p>
          <a:p>
            <a:r>
              <a:rPr lang="fr-FR" sz="2400" b="1" dirty="0">
                <a:solidFill>
                  <a:srgbClr val="596C9C"/>
                </a:solidFill>
                <a:latin typeface="Calibri" panose="020F0502020204030204"/>
                <a:sym typeface="Fjalla One"/>
              </a:rPr>
              <a:t>c</a:t>
            </a:r>
            <a:r>
              <a:rPr lang="fr-FR" sz="2400" b="1" dirty="0" smtClean="0">
                <a:solidFill>
                  <a:srgbClr val="596C9C"/>
                </a:solidFill>
                <a:latin typeface="Calibri" panose="020F0502020204030204"/>
                <a:sym typeface="Fjalla One"/>
              </a:rPr>
              <a:t>réation de notices d’éditeurs</a:t>
            </a:r>
            <a:endParaRPr lang="fr-FR" sz="2400" b="1" dirty="0">
              <a:solidFill>
                <a:srgbClr val="596C9C"/>
              </a:solidFill>
              <a:latin typeface="Calibri" panose="020F0502020204030204"/>
              <a:sym typeface="Fjalla One"/>
            </a:endParaRPr>
          </a:p>
        </p:txBody>
      </p:sp>
    </p:spTree>
    <p:extLst>
      <p:ext uri="{BB962C8B-B14F-4D97-AF65-F5344CB8AC3E}">
        <p14:creationId xmlns:p14="http://schemas.microsoft.com/office/powerpoint/2010/main" val="280927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54514" y="965445"/>
            <a:ext cx="2514600" cy="438900"/>
          </a:xfrm>
        </p:spPr>
        <p:txBody>
          <a:bodyPr/>
          <a:lstStyle/>
          <a:p>
            <a:r>
              <a:rPr lang="fr-FR" sz="4000" b="1" dirty="0">
                <a:latin typeface="Calibri" panose="020F0502020204030204" pitchFamily="34" charset="0"/>
                <a:cs typeface="Calibri" panose="020F0502020204030204" pitchFamily="34" charset="0"/>
              </a:rPr>
              <a:t>A101</a:t>
            </a:r>
          </a:p>
        </p:txBody>
      </p:sp>
      <p:sp>
        <p:nvSpPr>
          <p:cNvPr id="4" name="Sous-titre 3"/>
          <p:cNvSpPr>
            <a:spLocks noGrp="1"/>
          </p:cNvSpPr>
          <p:nvPr>
            <p:ph type="subTitle" idx="2"/>
          </p:nvPr>
        </p:nvSpPr>
        <p:spPr>
          <a:xfrm>
            <a:off x="1647961" y="1611361"/>
            <a:ext cx="3061588" cy="1097400"/>
          </a:xfrm>
        </p:spPr>
        <p:txBody>
          <a:bodyPr/>
          <a:lstStyle/>
          <a:p>
            <a:pPr marL="88900" indent="0"/>
            <a:r>
              <a:rPr lang="fr-FR" sz="1600" dirty="0">
                <a:solidFill>
                  <a:schemeClr val="dk1"/>
                </a:solidFill>
                <a:latin typeface="Calibri" panose="020F0502020204030204" pitchFamily="34" charset="0"/>
                <a:ea typeface="Nunito"/>
                <a:cs typeface="Calibri" panose="020F0502020204030204" pitchFamily="34" charset="0"/>
                <a:sym typeface="Nunito"/>
              </a:rPr>
              <a:t>Langue dans laquelle la </a:t>
            </a:r>
            <a:r>
              <a:rPr lang="fr-FR" sz="1600" dirty="0" smtClean="0">
                <a:solidFill>
                  <a:schemeClr val="dk1"/>
                </a:solidFill>
                <a:latin typeface="Calibri" panose="020F0502020204030204" pitchFamily="34" charset="0"/>
                <a:ea typeface="Nunito"/>
                <a:cs typeface="Calibri" panose="020F0502020204030204" pitchFamily="34" charset="0"/>
                <a:sym typeface="Nunito"/>
              </a:rPr>
              <a:t>collectivité éditrice </a:t>
            </a:r>
            <a:r>
              <a:rPr lang="fr-FR" sz="1600" dirty="0">
                <a:solidFill>
                  <a:schemeClr val="dk1"/>
                </a:solidFill>
                <a:latin typeface="Calibri" panose="020F0502020204030204" pitchFamily="34" charset="0"/>
                <a:ea typeface="Nunito"/>
                <a:cs typeface="Calibri" panose="020F0502020204030204" pitchFamily="34" charset="0"/>
                <a:sym typeface="Nunito"/>
              </a:rPr>
              <a:t>a publié</a:t>
            </a:r>
            <a:endParaRPr lang="en-US" sz="1600" dirty="0">
              <a:solidFill>
                <a:schemeClr val="dk1"/>
              </a:solidFill>
              <a:latin typeface="Calibri" panose="020F0502020204030204" pitchFamily="34" charset="0"/>
              <a:ea typeface="Nunito"/>
              <a:cs typeface="Calibri" panose="020F0502020204030204" pitchFamily="34" charset="0"/>
              <a:sym typeface="Nunito"/>
            </a:endParaRPr>
          </a:p>
          <a:p>
            <a:endParaRPr lang="fr-FR" sz="1600" dirty="0"/>
          </a:p>
        </p:txBody>
      </p:sp>
      <p:sp>
        <p:nvSpPr>
          <p:cNvPr id="7" name="Sous-titre 6"/>
          <p:cNvSpPr>
            <a:spLocks noGrp="1"/>
          </p:cNvSpPr>
          <p:nvPr>
            <p:ph type="subTitle" idx="5"/>
          </p:nvPr>
        </p:nvSpPr>
        <p:spPr>
          <a:xfrm>
            <a:off x="5194570" y="1698764"/>
            <a:ext cx="3416340" cy="1097400"/>
          </a:xfrm>
        </p:spPr>
        <p:txBody>
          <a:bodyPr/>
          <a:lstStyle/>
          <a:p>
            <a:pPr marL="88900" indent="0"/>
            <a:r>
              <a:rPr lang="fr-FR" sz="1600" dirty="0">
                <a:solidFill>
                  <a:schemeClr val="dk1"/>
                </a:solidFill>
                <a:latin typeface="Calibri" panose="020F0502020204030204" pitchFamily="34" charset="0"/>
                <a:ea typeface="Nunito"/>
                <a:cs typeface="Calibri" panose="020F0502020204030204" pitchFamily="34" charset="0"/>
                <a:sym typeface="Nunito"/>
              </a:rPr>
              <a:t>Pays de publication, ou, si impossible à déterminer, pays dont on suit les règles d'usage pour le traitement et le classement du nom </a:t>
            </a:r>
          </a:p>
        </p:txBody>
      </p:sp>
      <p:sp>
        <p:nvSpPr>
          <p:cNvPr id="9" name="Sous-titre 8"/>
          <p:cNvSpPr>
            <a:spLocks noGrp="1"/>
          </p:cNvSpPr>
          <p:nvPr>
            <p:ph type="subTitle" idx="7"/>
          </p:nvPr>
        </p:nvSpPr>
        <p:spPr>
          <a:xfrm>
            <a:off x="1354514" y="2844649"/>
            <a:ext cx="2514600" cy="438900"/>
          </a:xfrm>
        </p:spPr>
        <p:txBody>
          <a:bodyPr/>
          <a:lstStyle/>
          <a:p>
            <a:r>
              <a:rPr lang="fr-FR" sz="4000" b="1" dirty="0">
                <a:latin typeface="Calibri" panose="020F0502020204030204" pitchFamily="34" charset="0"/>
                <a:cs typeface="Calibri" panose="020F0502020204030204" pitchFamily="34" charset="0"/>
              </a:rPr>
              <a:t>A103</a:t>
            </a:r>
          </a:p>
        </p:txBody>
      </p:sp>
      <p:sp>
        <p:nvSpPr>
          <p:cNvPr id="10" name="Sous-titre 9"/>
          <p:cNvSpPr>
            <a:spLocks noGrp="1"/>
          </p:cNvSpPr>
          <p:nvPr>
            <p:ph type="subTitle" idx="8"/>
          </p:nvPr>
        </p:nvSpPr>
        <p:spPr>
          <a:xfrm>
            <a:off x="706487" y="3696127"/>
            <a:ext cx="4003062" cy="1097400"/>
          </a:xfrm>
        </p:spPr>
        <p:txBody>
          <a:bodyPr/>
          <a:lstStyle/>
          <a:p>
            <a:pPr marL="88900" indent="0"/>
            <a:r>
              <a:rPr lang="fr-FR" sz="1600" dirty="0" smtClean="0">
                <a:solidFill>
                  <a:schemeClr val="dk1"/>
                </a:solidFill>
                <a:latin typeface="Calibri" panose="020F0502020204030204" pitchFamily="34" charset="0"/>
                <a:ea typeface="Nunito"/>
                <a:cs typeface="Calibri" panose="020F0502020204030204" pitchFamily="34" charset="0"/>
                <a:sym typeface="Nunito"/>
              </a:rPr>
              <a:t>Dates. A </a:t>
            </a:r>
            <a:r>
              <a:rPr lang="fr-FR" sz="1600" dirty="0">
                <a:solidFill>
                  <a:schemeClr val="dk1"/>
                </a:solidFill>
                <a:latin typeface="Calibri" panose="020F0502020204030204" pitchFamily="34" charset="0"/>
                <a:ea typeface="Nunito"/>
                <a:cs typeface="Calibri" panose="020F0502020204030204" pitchFamily="34" charset="0"/>
                <a:sym typeface="Nunito"/>
              </a:rPr>
              <a:t>utiliser si </a:t>
            </a:r>
            <a:r>
              <a:rPr lang="fr-FR" sz="1600" dirty="0" smtClean="0">
                <a:solidFill>
                  <a:schemeClr val="dk1"/>
                </a:solidFill>
                <a:latin typeface="Calibri" panose="020F0502020204030204" pitchFamily="34" charset="0"/>
                <a:ea typeface="Nunito"/>
                <a:cs typeface="Calibri" panose="020F0502020204030204" pitchFamily="34" charset="0"/>
                <a:sym typeface="Nunito"/>
              </a:rPr>
              <a:t>disponibles </a:t>
            </a:r>
            <a:r>
              <a:rPr lang="fr-FR" sz="1600" dirty="0">
                <a:solidFill>
                  <a:schemeClr val="dk1"/>
                </a:solidFill>
                <a:latin typeface="Calibri" panose="020F0502020204030204" pitchFamily="34" charset="0"/>
                <a:ea typeface="Nunito"/>
                <a:cs typeface="Calibri" panose="020F0502020204030204" pitchFamily="34" charset="0"/>
                <a:sym typeface="Nunito"/>
              </a:rPr>
              <a:t>sur une source publique d’information  (sous la forme AAAAMMJJ</a:t>
            </a:r>
            <a:r>
              <a:rPr lang="fr-FR" sz="1600" dirty="0" smtClean="0">
                <a:solidFill>
                  <a:schemeClr val="dk1"/>
                </a:solidFill>
                <a:latin typeface="Calibri" panose="020F0502020204030204" pitchFamily="34" charset="0"/>
                <a:ea typeface="Nunito"/>
                <a:cs typeface="Calibri" panose="020F0502020204030204" pitchFamily="34" charset="0"/>
                <a:sym typeface="Nunito"/>
              </a:rPr>
              <a:t>). </a:t>
            </a:r>
            <a:r>
              <a:rPr lang="fr-FR" sz="1600" dirty="0">
                <a:solidFill>
                  <a:schemeClr val="dk1"/>
                </a:solidFill>
                <a:latin typeface="Calibri" panose="020F0502020204030204" pitchFamily="34" charset="0"/>
                <a:ea typeface="Nunito"/>
                <a:cs typeface="Calibri" panose="020F0502020204030204" pitchFamily="34" charset="0"/>
                <a:sym typeface="Nunito"/>
              </a:rPr>
              <a:t>si les dates sont présentes, elles doivent être cohérentes avec la A210$c</a:t>
            </a:r>
            <a:endParaRPr lang="fr-FR" sz="1600" dirty="0">
              <a:solidFill>
                <a:schemeClr val="dk1"/>
              </a:solidFill>
              <a:latin typeface="Calibri" panose="020F0502020204030204" pitchFamily="34" charset="0"/>
              <a:ea typeface="Nunito"/>
              <a:cs typeface="Calibri" panose="020F0502020204030204" pitchFamily="34" charset="0"/>
            </a:endParaRPr>
          </a:p>
        </p:txBody>
      </p:sp>
      <p:sp>
        <p:nvSpPr>
          <p:cNvPr id="12" name="Sous-titre 11"/>
          <p:cNvSpPr>
            <a:spLocks noGrp="1"/>
          </p:cNvSpPr>
          <p:nvPr>
            <p:ph type="subTitle" idx="13"/>
          </p:nvPr>
        </p:nvSpPr>
        <p:spPr>
          <a:xfrm>
            <a:off x="5052706" y="3071130"/>
            <a:ext cx="2514600" cy="438900"/>
          </a:xfrm>
        </p:spPr>
        <p:txBody>
          <a:bodyPr/>
          <a:lstStyle/>
          <a:p>
            <a:r>
              <a:rPr lang="fr-FR" sz="4000" b="1" dirty="0" smtClean="0">
                <a:latin typeface="Calibri" panose="020F0502020204030204" pitchFamily="34" charset="0"/>
                <a:cs typeface="Calibri" panose="020F0502020204030204" pitchFamily="34" charset="0"/>
              </a:rPr>
              <a:t>A810</a:t>
            </a:r>
            <a:endParaRPr lang="fr-FR" sz="4000" b="1" dirty="0">
              <a:latin typeface="Calibri" panose="020F0502020204030204" pitchFamily="34" charset="0"/>
              <a:cs typeface="Calibri" panose="020F0502020204030204" pitchFamily="34" charset="0"/>
            </a:endParaRPr>
          </a:p>
        </p:txBody>
      </p:sp>
      <p:sp>
        <p:nvSpPr>
          <p:cNvPr id="13" name="Sous-titre 12"/>
          <p:cNvSpPr>
            <a:spLocks noGrp="1"/>
          </p:cNvSpPr>
          <p:nvPr>
            <p:ph type="subTitle" idx="14"/>
          </p:nvPr>
        </p:nvSpPr>
        <p:spPr>
          <a:xfrm>
            <a:off x="5008590" y="3554341"/>
            <a:ext cx="4091294" cy="1097400"/>
          </a:xfrm>
        </p:spPr>
        <p:txBody>
          <a:bodyPr/>
          <a:lstStyle/>
          <a:p>
            <a:pPr marL="88900" indent="0"/>
            <a:r>
              <a:rPr lang="fr-FR" sz="2000" dirty="0">
                <a:latin typeface="Calibri" panose="020F0502020204030204" pitchFamily="34" charset="0"/>
                <a:cs typeface="Calibri" panose="020F0502020204030204" pitchFamily="34" charset="0"/>
              </a:rPr>
              <a:t>Sources. </a:t>
            </a:r>
            <a:r>
              <a:rPr lang="fr-FR" sz="1600" dirty="0">
                <a:latin typeface="Calibri" panose="020F0502020204030204" pitchFamily="34" charset="0"/>
                <a:cs typeface="Calibri" panose="020F0502020204030204" pitchFamily="34" charset="0"/>
              </a:rPr>
              <a:t>Citer obligatoirement la référence du document pour lequel est créée la notice </a:t>
            </a:r>
            <a:r>
              <a:rPr lang="fr-FR" sz="1600" dirty="0" smtClean="0">
                <a:latin typeface="Calibri" panose="020F0502020204030204" pitchFamily="34" charset="0"/>
                <a:cs typeface="Calibri" panose="020F0502020204030204" pitchFamily="34" charset="0"/>
              </a:rPr>
              <a:t>d’autorité </a:t>
            </a:r>
            <a:endParaRPr lang="fr-FR" sz="1600" dirty="0">
              <a:latin typeface="Calibri" panose="020F0502020204030204" pitchFamily="34" charset="0"/>
              <a:cs typeface="Calibri" panose="020F0502020204030204" pitchFamily="34" charset="0"/>
            </a:endParaRPr>
          </a:p>
          <a:p>
            <a:pPr marL="88900" indent="0"/>
            <a:r>
              <a:rPr lang="fr-FR" sz="1600" dirty="0">
                <a:latin typeface="Calibri" panose="020F0502020204030204" pitchFamily="34" charset="0"/>
                <a:cs typeface="Calibri" panose="020F0502020204030204" pitchFamily="34" charset="0"/>
              </a:rPr>
              <a:t>Citer les autres sources de </a:t>
            </a:r>
            <a:r>
              <a:rPr lang="fr-FR" sz="1600" dirty="0" smtClean="0">
                <a:latin typeface="Calibri" panose="020F0502020204030204" pitchFamily="34" charset="0"/>
                <a:cs typeface="Calibri" panose="020F0502020204030204" pitchFamily="34" charset="0"/>
              </a:rPr>
              <a:t>référence</a:t>
            </a:r>
            <a:endParaRPr lang="fr-FR" sz="1600" dirty="0">
              <a:latin typeface="Calibri" panose="020F0502020204030204" pitchFamily="34" charset="0"/>
              <a:cs typeface="Calibri" panose="020F0502020204030204" pitchFamily="34" charset="0"/>
            </a:endParaRPr>
          </a:p>
          <a:p>
            <a:pPr marL="139700" indent="0">
              <a:spcBef>
                <a:spcPts val="1000"/>
              </a:spcBef>
              <a:buClr>
                <a:schemeClr val="dk1"/>
              </a:buClr>
            </a:pPr>
            <a:endParaRPr lang="en-US" sz="1600" dirty="0">
              <a:solidFill>
                <a:schemeClr val="dk1"/>
              </a:solidFill>
              <a:latin typeface="Calibri" panose="020F0502020204030204" pitchFamily="34" charset="0"/>
              <a:ea typeface="Nunito"/>
              <a:cs typeface="Calibri" panose="020F0502020204030204" pitchFamily="34" charset="0"/>
              <a:sym typeface="Nunito"/>
            </a:endParaRPr>
          </a:p>
        </p:txBody>
      </p:sp>
      <p:sp>
        <p:nvSpPr>
          <p:cNvPr id="14" name="Titre 13"/>
          <p:cNvSpPr>
            <a:spLocks noGrp="1"/>
          </p:cNvSpPr>
          <p:nvPr>
            <p:ph type="title" idx="15"/>
          </p:nvPr>
        </p:nvSpPr>
        <p:spPr>
          <a:xfrm>
            <a:off x="0" y="185856"/>
            <a:ext cx="9144000" cy="612946"/>
          </a:xfrm>
        </p:spPr>
        <p:txBody>
          <a:bodyPr/>
          <a:lstStyle/>
          <a:p>
            <a:pPr algn="ctr"/>
            <a:r>
              <a:rPr lang="fr-FR" b="0" dirty="0" smtClean="0">
                <a:solidFill>
                  <a:schemeClr val="tx2"/>
                </a:solidFill>
                <a:latin typeface="Calibri" panose="020F0502020204030204" pitchFamily="34" charset="0"/>
                <a:cs typeface="Calibri" panose="020F0502020204030204" pitchFamily="34" charset="0"/>
              </a:rPr>
              <a:t>Données codées et sources</a:t>
            </a:r>
            <a:endParaRPr lang="fr-FR" b="0" dirty="0">
              <a:solidFill>
                <a:schemeClr val="tx2"/>
              </a:solidFill>
              <a:latin typeface="Calibri" panose="020F0502020204030204" pitchFamily="34" charset="0"/>
              <a:cs typeface="Calibri" panose="020F0502020204030204" pitchFamily="34" charset="0"/>
            </a:endParaRPr>
          </a:p>
        </p:txBody>
      </p:sp>
      <p:grpSp>
        <p:nvGrpSpPr>
          <p:cNvPr id="18" name="Google Shape;7393;p89"/>
          <p:cNvGrpSpPr/>
          <p:nvPr/>
        </p:nvGrpSpPr>
        <p:grpSpPr>
          <a:xfrm>
            <a:off x="2819820" y="1237007"/>
            <a:ext cx="354586" cy="353221"/>
            <a:chOff x="-35123050" y="3561225"/>
            <a:chExt cx="292225" cy="291100"/>
          </a:xfrm>
        </p:grpSpPr>
        <p:sp>
          <p:nvSpPr>
            <p:cNvPr id="19" name="Google Shape;7394;p89"/>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395;p89"/>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7381;p89"/>
          <p:cNvGrpSpPr/>
          <p:nvPr/>
        </p:nvGrpSpPr>
        <p:grpSpPr>
          <a:xfrm>
            <a:off x="2844740" y="3115775"/>
            <a:ext cx="354616" cy="354586"/>
            <a:chOff x="-30354000" y="3569100"/>
            <a:chExt cx="292250" cy="292225"/>
          </a:xfrm>
        </p:grpSpPr>
        <p:sp>
          <p:nvSpPr>
            <p:cNvPr id="22" name="Google Shape;7382;p89"/>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383;p89"/>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384;p89"/>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385;p89"/>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386;p89"/>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387;p89"/>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6968;p88"/>
          <p:cNvGrpSpPr/>
          <p:nvPr/>
        </p:nvGrpSpPr>
        <p:grpSpPr>
          <a:xfrm>
            <a:off x="6550800" y="3347939"/>
            <a:ext cx="351940" cy="348188"/>
            <a:chOff x="581525" y="3254850"/>
            <a:chExt cx="297750" cy="294575"/>
          </a:xfrm>
        </p:grpSpPr>
        <p:sp>
          <p:nvSpPr>
            <p:cNvPr id="29" name="Google Shape;6969;p88"/>
            <p:cNvSpPr/>
            <p:nvPr/>
          </p:nvSpPr>
          <p:spPr>
            <a:xfrm>
              <a:off x="616950" y="3358025"/>
              <a:ext cx="89025" cy="86650"/>
            </a:xfrm>
            <a:custGeom>
              <a:avLst/>
              <a:gdLst/>
              <a:ahLst/>
              <a:cxnLst/>
              <a:rect l="l" t="t" r="r" b="b"/>
              <a:pathLst>
                <a:path w="3561" h="3466" extrusionOk="0">
                  <a:moveTo>
                    <a:pt x="1797" y="0"/>
                  </a:moveTo>
                  <a:cubicBezTo>
                    <a:pt x="789" y="0"/>
                    <a:pt x="1" y="788"/>
                    <a:pt x="1" y="1733"/>
                  </a:cubicBezTo>
                  <a:cubicBezTo>
                    <a:pt x="1" y="2710"/>
                    <a:pt x="789" y="3466"/>
                    <a:pt x="1797" y="3466"/>
                  </a:cubicBezTo>
                  <a:cubicBezTo>
                    <a:pt x="2773" y="3466"/>
                    <a:pt x="3561" y="2710"/>
                    <a:pt x="3561" y="1733"/>
                  </a:cubicBezTo>
                  <a:cubicBezTo>
                    <a:pt x="3561" y="788"/>
                    <a:pt x="2773" y="0"/>
                    <a:pt x="1797"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0" name="Google Shape;6970;p88"/>
            <p:cNvSpPr/>
            <p:nvPr/>
          </p:nvSpPr>
          <p:spPr>
            <a:xfrm>
              <a:off x="721725" y="3254850"/>
              <a:ext cx="157550" cy="155975"/>
            </a:xfrm>
            <a:custGeom>
              <a:avLst/>
              <a:gdLst/>
              <a:ahLst/>
              <a:cxnLst/>
              <a:rect l="l" t="t" r="r" b="b"/>
              <a:pathLst>
                <a:path w="6302" h="6239" extrusionOk="0">
                  <a:moveTo>
                    <a:pt x="3151" y="1355"/>
                  </a:moveTo>
                  <a:cubicBezTo>
                    <a:pt x="3749" y="1355"/>
                    <a:pt x="4159" y="1827"/>
                    <a:pt x="4159" y="2363"/>
                  </a:cubicBezTo>
                  <a:cubicBezTo>
                    <a:pt x="4159" y="2773"/>
                    <a:pt x="3970" y="3119"/>
                    <a:pt x="3623" y="3277"/>
                  </a:cubicBezTo>
                  <a:cubicBezTo>
                    <a:pt x="3529" y="3308"/>
                    <a:pt x="3497" y="3434"/>
                    <a:pt x="3497" y="3560"/>
                  </a:cubicBezTo>
                  <a:cubicBezTo>
                    <a:pt x="3497" y="3749"/>
                    <a:pt x="3340" y="3907"/>
                    <a:pt x="3151" y="3907"/>
                  </a:cubicBezTo>
                  <a:cubicBezTo>
                    <a:pt x="2962" y="3907"/>
                    <a:pt x="2804" y="3749"/>
                    <a:pt x="2804" y="3560"/>
                  </a:cubicBezTo>
                  <a:cubicBezTo>
                    <a:pt x="2804" y="3151"/>
                    <a:pt x="2993" y="2836"/>
                    <a:pt x="3308" y="2647"/>
                  </a:cubicBezTo>
                  <a:cubicBezTo>
                    <a:pt x="3434" y="2552"/>
                    <a:pt x="3497" y="2458"/>
                    <a:pt x="3497" y="2332"/>
                  </a:cubicBezTo>
                  <a:cubicBezTo>
                    <a:pt x="3497" y="2143"/>
                    <a:pt x="3340" y="1953"/>
                    <a:pt x="3151" y="1953"/>
                  </a:cubicBezTo>
                  <a:cubicBezTo>
                    <a:pt x="2962" y="1953"/>
                    <a:pt x="2804" y="2143"/>
                    <a:pt x="2804" y="2332"/>
                  </a:cubicBezTo>
                  <a:cubicBezTo>
                    <a:pt x="2804" y="2521"/>
                    <a:pt x="2646" y="2678"/>
                    <a:pt x="2426" y="2678"/>
                  </a:cubicBezTo>
                  <a:cubicBezTo>
                    <a:pt x="2237" y="2678"/>
                    <a:pt x="2079" y="2521"/>
                    <a:pt x="2079" y="2332"/>
                  </a:cubicBezTo>
                  <a:cubicBezTo>
                    <a:pt x="2079" y="1827"/>
                    <a:pt x="2552" y="1355"/>
                    <a:pt x="3151" y="1355"/>
                  </a:cubicBezTo>
                  <a:close/>
                  <a:moveTo>
                    <a:pt x="3151" y="4096"/>
                  </a:moveTo>
                  <a:cubicBezTo>
                    <a:pt x="3340" y="4096"/>
                    <a:pt x="3497" y="4253"/>
                    <a:pt x="3497" y="4442"/>
                  </a:cubicBezTo>
                  <a:cubicBezTo>
                    <a:pt x="3497" y="4663"/>
                    <a:pt x="3340" y="4820"/>
                    <a:pt x="3151" y="4820"/>
                  </a:cubicBezTo>
                  <a:cubicBezTo>
                    <a:pt x="2962" y="4820"/>
                    <a:pt x="2804" y="4663"/>
                    <a:pt x="2804" y="4442"/>
                  </a:cubicBezTo>
                  <a:cubicBezTo>
                    <a:pt x="2804" y="4253"/>
                    <a:pt x="2962" y="4096"/>
                    <a:pt x="3151" y="4096"/>
                  </a:cubicBezTo>
                  <a:close/>
                  <a:moveTo>
                    <a:pt x="3182" y="0"/>
                  </a:moveTo>
                  <a:cubicBezTo>
                    <a:pt x="1481" y="0"/>
                    <a:pt x="63" y="1418"/>
                    <a:pt x="63" y="3119"/>
                  </a:cubicBezTo>
                  <a:cubicBezTo>
                    <a:pt x="63" y="3655"/>
                    <a:pt x="189" y="4159"/>
                    <a:pt x="473" y="4663"/>
                  </a:cubicBezTo>
                  <a:lnTo>
                    <a:pt x="32" y="5766"/>
                  </a:lnTo>
                  <a:cubicBezTo>
                    <a:pt x="0" y="5860"/>
                    <a:pt x="32" y="5986"/>
                    <a:pt x="126" y="6112"/>
                  </a:cubicBezTo>
                  <a:cubicBezTo>
                    <a:pt x="189" y="6175"/>
                    <a:pt x="347" y="6238"/>
                    <a:pt x="473" y="6238"/>
                  </a:cubicBezTo>
                  <a:lnTo>
                    <a:pt x="1764" y="5892"/>
                  </a:lnTo>
                  <a:cubicBezTo>
                    <a:pt x="2205" y="6144"/>
                    <a:pt x="2678" y="6238"/>
                    <a:pt x="3182" y="6238"/>
                  </a:cubicBezTo>
                  <a:cubicBezTo>
                    <a:pt x="4915" y="6238"/>
                    <a:pt x="6301" y="4789"/>
                    <a:pt x="6301" y="3119"/>
                  </a:cubicBezTo>
                  <a:cubicBezTo>
                    <a:pt x="6301" y="1386"/>
                    <a:pt x="4883" y="0"/>
                    <a:pt x="3182"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 name="Google Shape;6971;p88"/>
            <p:cNvSpPr/>
            <p:nvPr/>
          </p:nvSpPr>
          <p:spPr>
            <a:xfrm>
              <a:off x="581525" y="3440725"/>
              <a:ext cx="157550" cy="108700"/>
            </a:xfrm>
            <a:custGeom>
              <a:avLst/>
              <a:gdLst/>
              <a:ahLst/>
              <a:cxnLst/>
              <a:rect l="l" t="t" r="r" b="b"/>
              <a:pathLst>
                <a:path w="6302" h="4348" extrusionOk="0">
                  <a:moveTo>
                    <a:pt x="1355" y="0"/>
                  </a:moveTo>
                  <a:cubicBezTo>
                    <a:pt x="567" y="567"/>
                    <a:pt x="0" y="1513"/>
                    <a:pt x="0" y="2584"/>
                  </a:cubicBezTo>
                  <a:lnTo>
                    <a:pt x="0" y="4001"/>
                  </a:lnTo>
                  <a:cubicBezTo>
                    <a:pt x="63" y="4190"/>
                    <a:pt x="221" y="4348"/>
                    <a:pt x="410" y="4348"/>
                  </a:cubicBezTo>
                  <a:lnTo>
                    <a:pt x="5955" y="4348"/>
                  </a:lnTo>
                  <a:cubicBezTo>
                    <a:pt x="6144" y="4348"/>
                    <a:pt x="6301" y="4190"/>
                    <a:pt x="6301" y="4001"/>
                  </a:cubicBezTo>
                  <a:lnTo>
                    <a:pt x="6301" y="2584"/>
                  </a:lnTo>
                  <a:cubicBezTo>
                    <a:pt x="6301" y="1513"/>
                    <a:pt x="5797" y="599"/>
                    <a:pt x="4978" y="0"/>
                  </a:cubicBezTo>
                  <a:cubicBezTo>
                    <a:pt x="4537" y="536"/>
                    <a:pt x="3875" y="851"/>
                    <a:pt x="3151" y="851"/>
                  </a:cubicBezTo>
                  <a:cubicBezTo>
                    <a:pt x="2458" y="851"/>
                    <a:pt x="1796" y="536"/>
                    <a:pt x="1355"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
        <p:nvSpPr>
          <p:cNvPr id="32" name="Sous-titre 5"/>
          <p:cNvSpPr txBox="1">
            <a:spLocks/>
          </p:cNvSpPr>
          <p:nvPr/>
        </p:nvSpPr>
        <p:spPr>
          <a:xfrm>
            <a:off x="5052706" y="807744"/>
            <a:ext cx="2514600" cy="438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1"/>
              </a:buClr>
              <a:buSzPts val="1800"/>
              <a:buFont typeface="Fjalla One"/>
              <a:buNone/>
              <a:defRPr sz="1800" b="0" i="0" u="none" strike="noStrike" cap="none">
                <a:solidFill>
                  <a:schemeClr val="accent1"/>
                </a:solidFill>
                <a:latin typeface="Fjalla One"/>
                <a:ea typeface="Fjalla One"/>
                <a:cs typeface="Fjalla One"/>
                <a:sym typeface="Fjalla One"/>
              </a:defRPr>
            </a:lvl1pPr>
            <a:lvl2pPr marL="914400" marR="0" lvl="1" indent="-317500" algn="l" rtl="0">
              <a:lnSpc>
                <a:spcPct val="115000"/>
              </a:lnSpc>
              <a:spcBef>
                <a:spcPts val="1600"/>
              </a:spcBef>
              <a:spcAft>
                <a:spcPts val="0"/>
              </a:spcAft>
              <a:buClr>
                <a:schemeClr val="accent1"/>
              </a:buClr>
              <a:buSzPts val="1800"/>
              <a:buFont typeface="Fjalla One"/>
              <a:buNone/>
              <a:defRPr sz="1800" b="0" i="0" u="none" strike="noStrike" cap="none">
                <a:solidFill>
                  <a:schemeClr val="accent1"/>
                </a:solidFill>
                <a:latin typeface="Fjalla One"/>
                <a:ea typeface="Fjalla One"/>
                <a:cs typeface="Fjalla One"/>
                <a:sym typeface="Fjalla One"/>
              </a:defRPr>
            </a:lvl2pPr>
            <a:lvl3pPr marL="1371600" marR="0" lvl="2" indent="-317500" algn="l" rtl="0">
              <a:lnSpc>
                <a:spcPct val="115000"/>
              </a:lnSpc>
              <a:spcBef>
                <a:spcPts val="1600"/>
              </a:spcBef>
              <a:spcAft>
                <a:spcPts val="0"/>
              </a:spcAft>
              <a:buClr>
                <a:schemeClr val="accent1"/>
              </a:buClr>
              <a:buSzPts val="1800"/>
              <a:buFont typeface="Fjalla One"/>
              <a:buNone/>
              <a:defRPr sz="1800" b="0" i="0" u="none" strike="noStrike" cap="none">
                <a:solidFill>
                  <a:schemeClr val="accent1"/>
                </a:solidFill>
                <a:latin typeface="Fjalla One"/>
                <a:ea typeface="Fjalla One"/>
                <a:cs typeface="Fjalla One"/>
                <a:sym typeface="Fjalla One"/>
              </a:defRPr>
            </a:lvl3pPr>
            <a:lvl4pPr marL="1828800" marR="0" lvl="3" indent="-317500" algn="l" rtl="0">
              <a:lnSpc>
                <a:spcPct val="115000"/>
              </a:lnSpc>
              <a:spcBef>
                <a:spcPts val="1600"/>
              </a:spcBef>
              <a:spcAft>
                <a:spcPts val="0"/>
              </a:spcAft>
              <a:buClr>
                <a:schemeClr val="accent1"/>
              </a:buClr>
              <a:buSzPts val="1800"/>
              <a:buFont typeface="Fjalla One"/>
              <a:buNone/>
              <a:defRPr sz="1800" b="0" i="0" u="none" strike="noStrike" cap="none">
                <a:solidFill>
                  <a:schemeClr val="accent1"/>
                </a:solidFill>
                <a:latin typeface="Fjalla One"/>
                <a:ea typeface="Fjalla One"/>
                <a:cs typeface="Fjalla One"/>
                <a:sym typeface="Fjalla One"/>
              </a:defRPr>
            </a:lvl4pPr>
            <a:lvl5pPr marL="2286000" marR="0" lvl="4" indent="-317500" algn="l" rtl="0">
              <a:lnSpc>
                <a:spcPct val="115000"/>
              </a:lnSpc>
              <a:spcBef>
                <a:spcPts val="1600"/>
              </a:spcBef>
              <a:spcAft>
                <a:spcPts val="0"/>
              </a:spcAft>
              <a:buClr>
                <a:schemeClr val="accent1"/>
              </a:buClr>
              <a:buSzPts val="1800"/>
              <a:buFont typeface="Fjalla One"/>
              <a:buNone/>
              <a:defRPr sz="1800" b="0" i="0" u="none" strike="noStrike" cap="none">
                <a:solidFill>
                  <a:schemeClr val="accent1"/>
                </a:solidFill>
                <a:latin typeface="Fjalla One"/>
                <a:ea typeface="Fjalla One"/>
                <a:cs typeface="Fjalla One"/>
                <a:sym typeface="Fjalla One"/>
              </a:defRPr>
            </a:lvl5pPr>
            <a:lvl6pPr marL="2743200" marR="0" lvl="5" indent="-317500" algn="l" rtl="0">
              <a:lnSpc>
                <a:spcPct val="115000"/>
              </a:lnSpc>
              <a:spcBef>
                <a:spcPts val="1600"/>
              </a:spcBef>
              <a:spcAft>
                <a:spcPts val="0"/>
              </a:spcAft>
              <a:buClr>
                <a:schemeClr val="accent1"/>
              </a:buClr>
              <a:buSzPts val="1800"/>
              <a:buFont typeface="Fjalla One"/>
              <a:buNone/>
              <a:defRPr sz="1800" b="0" i="0" u="none" strike="noStrike" cap="none">
                <a:solidFill>
                  <a:schemeClr val="accent1"/>
                </a:solidFill>
                <a:latin typeface="Fjalla One"/>
                <a:ea typeface="Fjalla One"/>
                <a:cs typeface="Fjalla One"/>
                <a:sym typeface="Fjalla One"/>
              </a:defRPr>
            </a:lvl6pPr>
            <a:lvl7pPr marL="3200400" marR="0" lvl="6" indent="-317500" algn="l" rtl="0">
              <a:lnSpc>
                <a:spcPct val="115000"/>
              </a:lnSpc>
              <a:spcBef>
                <a:spcPts val="1600"/>
              </a:spcBef>
              <a:spcAft>
                <a:spcPts val="0"/>
              </a:spcAft>
              <a:buClr>
                <a:schemeClr val="accent1"/>
              </a:buClr>
              <a:buSzPts val="1800"/>
              <a:buFont typeface="Fjalla One"/>
              <a:buNone/>
              <a:defRPr sz="1800" b="0" i="0" u="none" strike="noStrike" cap="none">
                <a:solidFill>
                  <a:schemeClr val="accent1"/>
                </a:solidFill>
                <a:latin typeface="Fjalla One"/>
                <a:ea typeface="Fjalla One"/>
                <a:cs typeface="Fjalla One"/>
                <a:sym typeface="Fjalla One"/>
              </a:defRPr>
            </a:lvl7pPr>
            <a:lvl8pPr marL="3657600" marR="0" lvl="7" indent="-317500" algn="l" rtl="0">
              <a:lnSpc>
                <a:spcPct val="115000"/>
              </a:lnSpc>
              <a:spcBef>
                <a:spcPts val="1600"/>
              </a:spcBef>
              <a:spcAft>
                <a:spcPts val="0"/>
              </a:spcAft>
              <a:buClr>
                <a:schemeClr val="accent1"/>
              </a:buClr>
              <a:buSzPts val="1800"/>
              <a:buFont typeface="Fjalla One"/>
              <a:buNone/>
              <a:defRPr sz="1800" b="0" i="0" u="none" strike="noStrike" cap="none">
                <a:solidFill>
                  <a:schemeClr val="accent1"/>
                </a:solidFill>
                <a:latin typeface="Fjalla One"/>
                <a:ea typeface="Fjalla One"/>
                <a:cs typeface="Fjalla One"/>
                <a:sym typeface="Fjalla One"/>
              </a:defRPr>
            </a:lvl8pPr>
            <a:lvl9pPr marL="4114800" marR="0" lvl="8" indent="-317500" algn="l" rtl="0">
              <a:lnSpc>
                <a:spcPct val="115000"/>
              </a:lnSpc>
              <a:spcBef>
                <a:spcPts val="1600"/>
              </a:spcBef>
              <a:spcAft>
                <a:spcPts val="1600"/>
              </a:spcAft>
              <a:buClr>
                <a:schemeClr val="accent1"/>
              </a:buClr>
              <a:buSzPts val="1800"/>
              <a:buFont typeface="Fjalla One"/>
              <a:buNone/>
              <a:defRPr sz="1800" b="0" i="0" u="none" strike="noStrike" cap="none">
                <a:solidFill>
                  <a:schemeClr val="accent1"/>
                </a:solidFill>
                <a:latin typeface="Fjalla One"/>
                <a:ea typeface="Fjalla One"/>
                <a:cs typeface="Fjalla One"/>
                <a:sym typeface="Fjalla One"/>
              </a:defRPr>
            </a:lvl9pPr>
          </a:lstStyle>
          <a:p>
            <a:r>
              <a:rPr lang="fr-FR" sz="4000" b="1" dirty="0" smtClean="0">
                <a:latin typeface="Calibri" panose="020F0502020204030204" pitchFamily="34" charset="0"/>
                <a:cs typeface="Calibri" panose="020F0502020204030204" pitchFamily="34" charset="0"/>
              </a:rPr>
              <a:t>A102</a:t>
            </a:r>
            <a:endParaRPr lang="fr-FR" sz="4000" b="1" dirty="0">
              <a:latin typeface="Calibri" panose="020F0502020204030204" pitchFamily="34" charset="0"/>
              <a:cs typeface="Calibri" panose="020F0502020204030204" pitchFamily="34" charset="0"/>
            </a:endParaRPr>
          </a:p>
        </p:txBody>
      </p:sp>
      <p:grpSp>
        <p:nvGrpSpPr>
          <p:cNvPr id="33" name="Google Shape;5997;p86"/>
          <p:cNvGrpSpPr/>
          <p:nvPr/>
        </p:nvGrpSpPr>
        <p:grpSpPr>
          <a:xfrm>
            <a:off x="6604571" y="1124619"/>
            <a:ext cx="298169" cy="339253"/>
            <a:chOff x="1529350" y="258825"/>
            <a:chExt cx="423475" cy="481825"/>
          </a:xfrm>
        </p:grpSpPr>
        <p:sp>
          <p:nvSpPr>
            <p:cNvPr id="34" name="Google Shape;5998;p86"/>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5999;p86"/>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2803353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98843" y="839592"/>
            <a:ext cx="3128225" cy="438900"/>
          </a:xfrm>
        </p:spPr>
        <p:txBody>
          <a:bodyPr/>
          <a:lstStyle/>
          <a:p>
            <a:r>
              <a:rPr lang="fr-FR" sz="4000" b="1" dirty="0" smtClean="0">
                <a:latin typeface="Calibri" panose="020F0502020204030204" pitchFamily="34" charset="0"/>
                <a:cs typeface="Calibri" panose="020F0502020204030204" pitchFamily="34" charset="0"/>
              </a:rPr>
              <a:t>A210 </a:t>
            </a:r>
            <a:r>
              <a:rPr lang="fr-FR" sz="2400" b="1" dirty="0" smtClean="0">
                <a:latin typeface="Calibri" panose="020F0502020204030204" pitchFamily="34" charset="0"/>
                <a:cs typeface="Calibri" panose="020F0502020204030204" pitchFamily="34" charset="0"/>
              </a:rPr>
              <a:t>indicateurs</a:t>
            </a:r>
            <a:endParaRPr lang="fr-FR" sz="2400" b="1" dirty="0">
              <a:latin typeface="Calibri" panose="020F0502020204030204" pitchFamily="34" charset="0"/>
              <a:cs typeface="Calibri" panose="020F0502020204030204" pitchFamily="34" charset="0"/>
            </a:endParaRPr>
          </a:p>
        </p:txBody>
      </p:sp>
      <p:sp>
        <p:nvSpPr>
          <p:cNvPr id="4" name="Sous-titre 3"/>
          <p:cNvSpPr>
            <a:spLocks noGrp="1"/>
          </p:cNvSpPr>
          <p:nvPr>
            <p:ph type="subTitle" idx="2"/>
          </p:nvPr>
        </p:nvSpPr>
        <p:spPr>
          <a:xfrm>
            <a:off x="1408220" y="1620522"/>
            <a:ext cx="3061588" cy="1097400"/>
          </a:xfrm>
        </p:spPr>
        <p:txBody>
          <a:bodyPr/>
          <a:lstStyle/>
          <a:p>
            <a:pPr marL="88900" indent="0"/>
            <a:r>
              <a:rPr lang="fr-FR" sz="1600" dirty="0" smtClean="0">
                <a:solidFill>
                  <a:schemeClr val="dk1"/>
                </a:solidFill>
                <a:latin typeface="Calibri" panose="020F0502020204030204" pitchFamily="34" charset="0"/>
                <a:ea typeface="Nunito"/>
                <a:cs typeface="Calibri" panose="020F0502020204030204" pitchFamily="34" charset="0"/>
                <a:sym typeface="Nunito"/>
              </a:rPr>
              <a:t>Pour une collectivité, le </a:t>
            </a:r>
            <a:r>
              <a:rPr lang="fr-FR" sz="1600" dirty="0">
                <a:solidFill>
                  <a:schemeClr val="dk1"/>
                </a:solidFill>
                <a:latin typeface="Calibri" panose="020F0502020204030204" pitchFamily="34" charset="0"/>
                <a:ea typeface="Nunito"/>
                <a:cs typeface="Calibri" panose="020F0502020204030204" pitchFamily="34" charset="0"/>
                <a:sym typeface="Nunito"/>
              </a:rPr>
              <a:t>premier indicateur doit être </a:t>
            </a:r>
            <a:r>
              <a:rPr lang="fr-FR" sz="1600" dirty="0" smtClean="0">
                <a:solidFill>
                  <a:schemeClr val="dk1"/>
                </a:solidFill>
                <a:latin typeface="Calibri" panose="020F0502020204030204" pitchFamily="34" charset="0"/>
                <a:ea typeface="Nunito"/>
                <a:cs typeface="Calibri" panose="020F0502020204030204" pitchFamily="34" charset="0"/>
                <a:sym typeface="Nunito"/>
              </a:rPr>
              <a:t>0 et le second doit être 2.</a:t>
            </a:r>
            <a:endParaRPr lang="fr-FR" sz="1600" dirty="0"/>
          </a:p>
        </p:txBody>
      </p:sp>
      <p:sp>
        <p:nvSpPr>
          <p:cNvPr id="6" name="Sous-titre 5"/>
          <p:cNvSpPr>
            <a:spLocks noGrp="1"/>
          </p:cNvSpPr>
          <p:nvPr>
            <p:ph type="subTitle" idx="4"/>
          </p:nvPr>
        </p:nvSpPr>
        <p:spPr>
          <a:xfrm>
            <a:off x="977746" y="2913797"/>
            <a:ext cx="3411373" cy="438900"/>
          </a:xfrm>
        </p:spPr>
        <p:txBody>
          <a:bodyPr/>
          <a:lstStyle/>
          <a:p>
            <a:r>
              <a:rPr lang="fr-FR" sz="4000" b="1" dirty="0" smtClean="0">
                <a:latin typeface="Calibri" panose="020F0502020204030204" pitchFamily="34" charset="0"/>
                <a:cs typeface="Calibri" panose="020F0502020204030204" pitchFamily="34" charset="0"/>
              </a:rPr>
              <a:t>A210 </a:t>
            </a:r>
            <a:r>
              <a:rPr lang="fr-FR" sz="2400" b="1" dirty="0" smtClean="0">
                <a:latin typeface="Calibri" panose="020F0502020204030204" pitchFamily="34" charset="0"/>
                <a:cs typeface="Calibri" panose="020F0502020204030204" pitchFamily="34" charset="0"/>
              </a:rPr>
              <a:t>Localisation </a:t>
            </a:r>
            <a:endParaRPr lang="fr-FR" sz="2400" b="1" dirty="0">
              <a:latin typeface="Calibri" panose="020F0502020204030204" pitchFamily="34" charset="0"/>
              <a:cs typeface="Calibri" panose="020F0502020204030204" pitchFamily="34" charset="0"/>
            </a:endParaRPr>
          </a:p>
        </p:txBody>
      </p:sp>
      <p:sp>
        <p:nvSpPr>
          <p:cNvPr id="7" name="Sous-titre 6"/>
          <p:cNvSpPr>
            <a:spLocks noGrp="1"/>
          </p:cNvSpPr>
          <p:nvPr>
            <p:ph type="subTitle" idx="5"/>
          </p:nvPr>
        </p:nvSpPr>
        <p:spPr>
          <a:xfrm>
            <a:off x="1256775" y="3691731"/>
            <a:ext cx="3660375" cy="1097400"/>
          </a:xfrm>
        </p:spPr>
        <p:txBody>
          <a:bodyPr/>
          <a:lstStyle/>
          <a:p>
            <a:pPr marL="88900" indent="0"/>
            <a:r>
              <a:rPr lang="fr-FR" sz="1600" dirty="0" smtClean="0">
                <a:solidFill>
                  <a:schemeClr val="dk1"/>
                </a:solidFill>
                <a:latin typeface="Calibri" panose="020F0502020204030204" pitchFamily="34" charset="0"/>
                <a:ea typeface="Nunito"/>
                <a:cs typeface="Calibri" panose="020F0502020204030204" pitchFamily="34" charset="0"/>
                <a:sym typeface="Nunito"/>
              </a:rPr>
              <a:t>La </a:t>
            </a:r>
            <a:r>
              <a:rPr lang="fr-FR" sz="1600" dirty="0">
                <a:solidFill>
                  <a:schemeClr val="dk1"/>
                </a:solidFill>
                <a:latin typeface="Calibri" panose="020F0502020204030204" pitchFamily="34" charset="0"/>
                <a:ea typeface="Nunito"/>
                <a:cs typeface="Calibri" panose="020F0502020204030204" pitchFamily="34" charset="0"/>
                <a:sym typeface="Nunito"/>
              </a:rPr>
              <a:t>localisation est à renseigner en A210$c (à moins qu’elle ne soit explicite dans le nom de la collectivité</a:t>
            </a:r>
            <a:r>
              <a:rPr lang="fr-FR" sz="1600" dirty="0" smtClean="0">
                <a:solidFill>
                  <a:schemeClr val="dk1"/>
                </a:solidFill>
                <a:latin typeface="Calibri" panose="020F0502020204030204" pitchFamily="34" charset="0"/>
                <a:ea typeface="Nunito"/>
                <a:cs typeface="Calibri" panose="020F0502020204030204" pitchFamily="34" charset="0"/>
                <a:sym typeface="Nunito"/>
              </a:rPr>
              <a:t>) </a:t>
            </a:r>
          </a:p>
          <a:p>
            <a:pPr marL="88900" indent="0"/>
            <a:r>
              <a:rPr lang="fr-FR" sz="1600" dirty="0" smtClean="0">
                <a:solidFill>
                  <a:schemeClr val="dk1"/>
                </a:solidFill>
                <a:latin typeface="Calibri" panose="020F0502020204030204" pitchFamily="34" charset="0"/>
                <a:ea typeface="Nunito"/>
                <a:cs typeface="Calibri" panose="020F0502020204030204" pitchFamily="34" charset="0"/>
                <a:sym typeface="Nunito"/>
              </a:rPr>
              <a:t>Le </a:t>
            </a:r>
            <a:r>
              <a:rPr lang="fr-FR" sz="1600" dirty="0">
                <a:solidFill>
                  <a:schemeClr val="dk1"/>
                </a:solidFill>
                <a:latin typeface="Calibri" panose="020F0502020204030204" pitchFamily="34" charset="0"/>
                <a:ea typeface="Nunito"/>
                <a:cs typeface="Calibri" panose="020F0502020204030204" pitchFamily="34" charset="0"/>
                <a:sym typeface="Nunito"/>
              </a:rPr>
              <a:t>A210$c est </a:t>
            </a:r>
            <a:r>
              <a:rPr lang="fr-FR" sz="1600" dirty="0" smtClean="0">
                <a:solidFill>
                  <a:schemeClr val="dk1"/>
                </a:solidFill>
                <a:latin typeface="Calibri" panose="020F0502020204030204" pitchFamily="34" charset="0"/>
                <a:ea typeface="Nunito"/>
                <a:cs typeface="Calibri" panose="020F0502020204030204" pitchFamily="34" charset="0"/>
                <a:sym typeface="Nunito"/>
              </a:rPr>
              <a:t>répétable</a:t>
            </a:r>
            <a:endParaRPr lang="fr-FR" sz="1600" dirty="0">
              <a:solidFill>
                <a:schemeClr val="dk1"/>
              </a:solidFill>
              <a:latin typeface="Calibri" panose="020F0502020204030204" pitchFamily="34" charset="0"/>
              <a:ea typeface="Nunito"/>
              <a:cs typeface="Calibri" panose="020F0502020204030204" pitchFamily="34" charset="0"/>
              <a:sym typeface="Nunito"/>
            </a:endParaRPr>
          </a:p>
        </p:txBody>
      </p:sp>
      <p:sp>
        <p:nvSpPr>
          <p:cNvPr id="9" name="Sous-titre 8"/>
          <p:cNvSpPr>
            <a:spLocks noGrp="1"/>
          </p:cNvSpPr>
          <p:nvPr>
            <p:ph type="subTitle" idx="7"/>
          </p:nvPr>
        </p:nvSpPr>
        <p:spPr>
          <a:xfrm>
            <a:off x="5022870" y="835233"/>
            <a:ext cx="2514600" cy="438900"/>
          </a:xfrm>
        </p:spPr>
        <p:txBody>
          <a:bodyPr/>
          <a:lstStyle/>
          <a:p>
            <a:r>
              <a:rPr lang="fr-FR" sz="4000" b="1" dirty="0" smtClean="0">
                <a:latin typeface="Calibri" panose="020F0502020204030204" pitchFamily="34" charset="0"/>
                <a:cs typeface="Calibri" panose="020F0502020204030204" pitchFamily="34" charset="0"/>
              </a:rPr>
              <a:t>A210 </a:t>
            </a:r>
            <a:r>
              <a:rPr lang="fr-FR" sz="2800" b="1" dirty="0" smtClean="0">
                <a:latin typeface="Calibri" panose="020F0502020204030204" pitchFamily="34" charset="0"/>
                <a:cs typeface="Calibri" panose="020F0502020204030204" pitchFamily="34" charset="0"/>
              </a:rPr>
              <a:t>Dates</a:t>
            </a:r>
            <a:endParaRPr lang="fr-FR" sz="2800" b="1" dirty="0">
              <a:latin typeface="Calibri" panose="020F0502020204030204" pitchFamily="34" charset="0"/>
              <a:cs typeface="Calibri" panose="020F0502020204030204" pitchFamily="34" charset="0"/>
            </a:endParaRPr>
          </a:p>
        </p:txBody>
      </p:sp>
      <p:sp>
        <p:nvSpPr>
          <p:cNvPr id="10" name="Sous-titre 9"/>
          <p:cNvSpPr>
            <a:spLocks noGrp="1"/>
          </p:cNvSpPr>
          <p:nvPr>
            <p:ph type="subTitle" idx="8"/>
          </p:nvPr>
        </p:nvSpPr>
        <p:spPr>
          <a:xfrm>
            <a:off x="5022870" y="1651181"/>
            <a:ext cx="4003062" cy="1097400"/>
          </a:xfrm>
        </p:spPr>
        <p:txBody>
          <a:bodyPr/>
          <a:lstStyle/>
          <a:p>
            <a:pPr marL="88900" indent="0"/>
            <a:r>
              <a:rPr lang="fr-FR" sz="1600" dirty="0" smtClean="0">
                <a:solidFill>
                  <a:schemeClr val="dk1"/>
                </a:solidFill>
                <a:latin typeface="Calibri" panose="020F0502020204030204" pitchFamily="34" charset="0"/>
                <a:ea typeface="Nunito"/>
                <a:cs typeface="Calibri" panose="020F0502020204030204" pitchFamily="34" charset="0"/>
                <a:sym typeface="Nunito"/>
              </a:rPr>
              <a:t>Si </a:t>
            </a:r>
            <a:r>
              <a:rPr lang="fr-FR" sz="1600" dirty="0">
                <a:solidFill>
                  <a:schemeClr val="dk1"/>
                </a:solidFill>
                <a:latin typeface="Calibri" panose="020F0502020204030204" pitchFamily="34" charset="0"/>
                <a:ea typeface="Nunito"/>
                <a:cs typeface="Calibri" panose="020F0502020204030204" pitchFamily="34" charset="0"/>
                <a:sym typeface="Nunito"/>
              </a:rPr>
              <a:t>la collectivité n’existe plus, les dates de début et de fin sont à renseigner en A210$c et doivent être cohérentes avec les données codées en </a:t>
            </a:r>
            <a:r>
              <a:rPr lang="fr-FR" sz="1600" dirty="0" smtClean="0">
                <a:solidFill>
                  <a:schemeClr val="dk1"/>
                </a:solidFill>
                <a:latin typeface="Calibri" panose="020F0502020204030204" pitchFamily="34" charset="0"/>
                <a:ea typeface="Nunito"/>
                <a:cs typeface="Calibri" panose="020F0502020204030204" pitchFamily="34" charset="0"/>
                <a:sym typeface="Nunito"/>
              </a:rPr>
              <a:t>A103</a:t>
            </a:r>
            <a:endParaRPr lang="fr-FR" sz="1600" dirty="0">
              <a:solidFill>
                <a:schemeClr val="dk1"/>
              </a:solidFill>
              <a:latin typeface="Calibri" panose="020F0502020204030204" pitchFamily="34" charset="0"/>
              <a:ea typeface="Nunito"/>
              <a:cs typeface="Calibri" panose="020F0502020204030204" pitchFamily="34" charset="0"/>
            </a:endParaRPr>
          </a:p>
        </p:txBody>
      </p:sp>
      <p:sp>
        <p:nvSpPr>
          <p:cNvPr id="12" name="Sous-titre 11"/>
          <p:cNvSpPr>
            <a:spLocks noGrp="1"/>
          </p:cNvSpPr>
          <p:nvPr>
            <p:ph type="subTitle" idx="13"/>
          </p:nvPr>
        </p:nvSpPr>
        <p:spPr>
          <a:xfrm>
            <a:off x="5022870" y="2911825"/>
            <a:ext cx="2514600" cy="438900"/>
          </a:xfrm>
        </p:spPr>
        <p:txBody>
          <a:bodyPr/>
          <a:lstStyle/>
          <a:p>
            <a:r>
              <a:rPr lang="fr-FR" sz="4000" b="1" dirty="0" smtClean="0">
                <a:latin typeface="Calibri" panose="020F0502020204030204" pitchFamily="34" charset="0"/>
                <a:cs typeface="Calibri" panose="020F0502020204030204" pitchFamily="34" charset="0"/>
              </a:rPr>
              <a:t>A340 </a:t>
            </a:r>
            <a:r>
              <a:rPr lang="fr-FR" sz="2400" b="1" dirty="0" smtClean="0">
                <a:latin typeface="Calibri" panose="020F0502020204030204" pitchFamily="34" charset="0"/>
                <a:cs typeface="Calibri" panose="020F0502020204030204" pitchFamily="34" charset="0"/>
              </a:rPr>
              <a:t>Notes</a:t>
            </a:r>
            <a:r>
              <a:rPr lang="fr-FR" sz="4000" b="1" dirty="0" smtClean="0">
                <a:latin typeface="Calibri" panose="020F0502020204030204" pitchFamily="34" charset="0"/>
                <a:cs typeface="Calibri" panose="020F0502020204030204" pitchFamily="34" charset="0"/>
              </a:rPr>
              <a:t> </a:t>
            </a:r>
            <a:endParaRPr lang="fr-FR" sz="4000" b="1" dirty="0">
              <a:latin typeface="Calibri" panose="020F0502020204030204" pitchFamily="34" charset="0"/>
              <a:cs typeface="Calibri" panose="020F0502020204030204" pitchFamily="34" charset="0"/>
            </a:endParaRPr>
          </a:p>
        </p:txBody>
      </p:sp>
      <p:sp>
        <p:nvSpPr>
          <p:cNvPr id="13" name="Sous-titre 12"/>
          <p:cNvSpPr>
            <a:spLocks noGrp="1"/>
          </p:cNvSpPr>
          <p:nvPr>
            <p:ph type="subTitle" idx="14"/>
          </p:nvPr>
        </p:nvSpPr>
        <p:spPr>
          <a:xfrm>
            <a:off x="4974639" y="3764653"/>
            <a:ext cx="4091294" cy="1097400"/>
          </a:xfrm>
        </p:spPr>
        <p:txBody>
          <a:bodyPr/>
          <a:lstStyle/>
          <a:p>
            <a:pPr marL="88900" indent="0"/>
            <a:r>
              <a:rPr lang="fr-FR" sz="1600" dirty="0" smtClean="0">
                <a:latin typeface="Calibri" panose="020F0502020204030204" pitchFamily="34" charset="0"/>
                <a:cs typeface="Calibri" panose="020F0502020204030204" pitchFamily="34" charset="0"/>
              </a:rPr>
              <a:t>La zone A340 peut être </a:t>
            </a:r>
            <a:r>
              <a:rPr lang="fr-FR" sz="1600" dirty="0">
                <a:latin typeface="Calibri" panose="020F0502020204030204" pitchFamily="34" charset="0"/>
                <a:cs typeface="Calibri" panose="020F0502020204030204" pitchFamily="34" charset="0"/>
              </a:rPr>
              <a:t>utilisée </a:t>
            </a:r>
            <a:r>
              <a:rPr lang="fr-FR" sz="1600" dirty="0" smtClean="0">
                <a:latin typeface="Calibri" panose="020F0502020204030204" pitchFamily="34" charset="0"/>
                <a:cs typeface="Calibri" panose="020F0502020204030204" pitchFamily="34" charset="0"/>
              </a:rPr>
              <a:t>pour </a:t>
            </a:r>
            <a:r>
              <a:rPr lang="fr-FR" sz="1600" dirty="0">
                <a:latin typeface="Calibri" panose="020F0502020204030204" pitchFamily="34" charset="0"/>
                <a:cs typeface="Calibri" panose="020F0502020204030204" pitchFamily="34" charset="0"/>
              </a:rPr>
              <a:t>mentionner l'adresse d'une collectivité, en particulier pour faciliter </a:t>
            </a:r>
            <a:r>
              <a:rPr lang="fr-FR" sz="1600" dirty="0" smtClean="0">
                <a:latin typeface="Calibri" panose="020F0502020204030204" pitchFamily="34" charset="0"/>
                <a:cs typeface="Calibri" panose="020F0502020204030204" pitchFamily="34" charset="0"/>
              </a:rPr>
              <a:t>son identification</a:t>
            </a:r>
            <a:endParaRPr lang="en-US" sz="1200" dirty="0">
              <a:solidFill>
                <a:schemeClr val="dk1"/>
              </a:solidFill>
              <a:latin typeface="Calibri" panose="020F0502020204030204" pitchFamily="34" charset="0"/>
              <a:ea typeface="Nunito"/>
              <a:cs typeface="Calibri" panose="020F0502020204030204" pitchFamily="34" charset="0"/>
              <a:sym typeface="Nunito"/>
            </a:endParaRPr>
          </a:p>
        </p:txBody>
      </p:sp>
      <p:sp>
        <p:nvSpPr>
          <p:cNvPr id="14" name="Titre 13"/>
          <p:cNvSpPr>
            <a:spLocks noGrp="1"/>
          </p:cNvSpPr>
          <p:nvPr>
            <p:ph type="title" idx="15"/>
          </p:nvPr>
        </p:nvSpPr>
        <p:spPr>
          <a:xfrm>
            <a:off x="562526" y="146501"/>
            <a:ext cx="8325852" cy="478200"/>
          </a:xfrm>
        </p:spPr>
        <p:txBody>
          <a:bodyPr/>
          <a:lstStyle/>
          <a:p>
            <a:pPr algn="ctr"/>
            <a:r>
              <a:rPr lang="fr-FR" b="0" dirty="0" smtClean="0">
                <a:solidFill>
                  <a:schemeClr val="tx2"/>
                </a:solidFill>
                <a:latin typeface="Calibri" panose="020F0502020204030204" pitchFamily="34" charset="0"/>
                <a:cs typeface="Calibri" panose="020F0502020204030204" pitchFamily="34" charset="0"/>
              </a:rPr>
              <a:t>Point d’accès - Nom </a:t>
            </a:r>
            <a:r>
              <a:rPr lang="fr-FR" b="0" dirty="0">
                <a:solidFill>
                  <a:schemeClr val="tx2"/>
                </a:solidFill>
                <a:latin typeface="Calibri" panose="020F0502020204030204" pitchFamily="34" charset="0"/>
                <a:cs typeface="Calibri" panose="020F0502020204030204" pitchFamily="34" charset="0"/>
              </a:rPr>
              <a:t>de Collectivité</a:t>
            </a:r>
          </a:p>
        </p:txBody>
      </p:sp>
      <p:grpSp>
        <p:nvGrpSpPr>
          <p:cNvPr id="32" name="Google Shape;9204;p71"/>
          <p:cNvGrpSpPr>
            <a:grpSpLocks noChangeAspect="1"/>
          </p:cNvGrpSpPr>
          <p:nvPr/>
        </p:nvGrpSpPr>
        <p:grpSpPr>
          <a:xfrm>
            <a:off x="3911033" y="1169383"/>
            <a:ext cx="414002" cy="324000"/>
            <a:chOff x="4768325" y="2163475"/>
            <a:chExt cx="59700" cy="46725"/>
          </a:xfrm>
        </p:grpSpPr>
        <p:sp>
          <p:nvSpPr>
            <p:cNvPr id="33" name="Google Shape;9205;p71"/>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solidFill>
              <a:schemeClr val="tx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9206;p71"/>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solidFill>
              <a:schemeClr val="accent3"/>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4" name="Google Shape;11240;p72"/>
          <p:cNvGrpSpPr/>
          <p:nvPr/>
        </p:nvGrpSpPr>
        <p:grpSpPr>
          <a:xfrm>
            <a:off x="3874416" y="3131275"/>
            <a:ext cx="252652" cy="442843"/>
            <a:chOff x="8370831" y="3202002"/>
            <a:chExt cx="218129" cy="382376"/>
          </a:xfrm>
        </p:grpSpPr>
        <p:sp>
          <p:nvSpPr>
            <p:cNvPr id="75" name="Google Shape;11241;p72"/>
            <p:cNvSpPr/>
            <p:nvPr/>
          </p:nvSpPr>
          <p:spPr>
            <a:xfrm>
              <a:off x="8370831" y="3202002"/>
              <a:ext cx="218129" cy="382376"/>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tx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6" name="Google Shape;11242;p72"/>
            <p:cNvSpPr/>
            <p:nvPr/>
          </p:nvSpPr>
          <p:spPr>
            <a:xfrm>
              <a:off x="8397745" y="3226607"/>
              <a:ext cx="164347" cy="152181"/>
            </a:xfrm>
            <a:custGeom>
              <a:avLst/>
              <a:gdLst/>
              <a:ahLst/>
              <a:cxnLst/>
              <a:rect l="l" t="t" r="r" b="b"/>
              <a:pathLst>
                <a:path w="18075" h="16737" extrusionOk="0">
                  <a:moveTo>
                    <a:pt x="9035" y="0"/>
                  </a:moveTo>
                  <a:cubicBezTo>
                    <a:pt x="4045" y="0"/>
                    <a:pt x="1" y="3747"/>
                    <a:pt x="1" y="8368"/>
                  </a:cubicBezTo>
                  <a:cubicBezTo>
                    <a:pt x="1" y="12990"/>
                    <a:pt x="4045" y="16736"/>
                    <a:pt x="9035" y="16736"/>
                  </a:cubicBezTo>
                  <a:cubicBezTo>
                    <a:pt x="14026" y="16736"/>
                    <a:pt x="18075" y="12990"/>
                    <a:pt x="18075" y="8368"/>
                  </a:cubicBezTo>
                  <a:cubicBezTo>
                    <a:pt x="18075" y="3747"/>
                    <a:pt x="14030" y="0"/>
                    <a:pt x="9035"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77" name="Google Shape;13710;p77"/>
          <p:cNvGrpSpPr/>
          <p:nvPr/>
        </p:nvGrpSpPr>
        <p:grpSpPr>
          <a:xfrm>
            <a:off x="7529724" y="1055563"/>
            <a:ext cx="542089" cy="437140"/>
            <a:chOff x="5221613" y="2784802"/>
            <a:chExt cx="406567" cy="327855"/>
          </a:xfrm>
        </p:grpSpPr>
        <p:sp>
          <p:nvSpPr>
            <p:cNvPr id="78" name="Google Shape;13711;p77"/>
            <p:cNvSpPr/>
            <p:nvPr/>
          </p:nvSpPr>
          <p:spPr>
            <a:xfrm>
              <a:off x="5221613" y="2811049"/>
              <a:ext cx="406567" cy="301608"/>
            </a:xfrm>
            <a:custGeom>
              <a:avLst/>
              <a:gdLst/>
              <a:ahLst/>
              <a:cxnLst/>
              <a:rect l="l" t="t" r="r" b="b"/>
              <a:pathLst>
                <a:path w="15475" h="11480" extrusionOk="0">
                  <a:moveTo>
                    <a:pt x="749" y="0"/>
                  </a:moveTo>
                  <a:cubicBezTo>
                    <a:pt x="340" y="0"/>
                    <a:pt x="0" y="333"/>
                    <a:pt x="0" y="749"/>
                  </a:cubicBezTo>
                  <a:lnTo>
                    <a:pt x="0" y="10730"/>
                  </a:lnTo>
                  <a:cubicBezTo>
                    <a:pt x="0" y="11140"/>
                    <a:pt x="340" y="11479"/>
                    <a:pt x="749" y="11479"/>
                  </a:cubicBezTo>
                  <a:lnTo>
                    <a:pt x="14726" y="11479"/>
                  </a:lnTo>
                  <a:cubicBezTo>
                    <a:pt x="15135" y="11479"/>
                    <a:pt x="15475" y="11140"/>
                    <a:pt x="15475" y="10730"/>
                  </a:cubicBezTo>
                  <a:lnTo>
                    <a:pt x="15475" y="749"/>
                  </a:lnTo>
                  <a:cubicBezTo>
                    <a:pt x="15475" y="333"/>
                    <a:pt x="15135" y="0"/>
                    <a:pt x="14726" y="0"/>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79" name="Google Shape;13712;p77"/>
            <p:cNvSpPr/>
            <p:nvPr/>
          </p:nvSpPr>
          <p:spPr>
            <a:xfrm>
              <a:off x="5221613" y="2811049"/>
              <a:ext cx="406567" cy="39382"/>
            </a:xfrm>
            <a:custGeom>
              <a:avLst/>
              <a:gdLst/>
              <a:ahLst/>
              <a:cxnLst/>
              <a:rect l="l" t="t" r="r" b="b"/>
              <a:pathLst>
                <a:path w="15475" h="1499" extrusionOk="0">
                  <a:moveTo>
                    <a:pt x="749" y="0"/>
                  </a:moveTo>
                  <a:cubicBezTo>
                    <a:pt x="340" y="0"/>
                    <a:pt x="0" y="333"/>
                    <a:pt x="0" y="749"/>
                  </a:cubicBezTo>
                  <a:lnTo>
                    <a:pt x="0" y="1498"/>
                  </a:lnTo>
                  <a:lnTo>
                    <a:pt x="15475" y="1498"/>
                  </a:lnTo>
                  <a:lnTo>
                    <a:pt x="15475" y="749"/>
                  </a:lnTo>
                  <a:cubicBezTo>
                    <a:pt x="15475" y="333"/>
                    <a:pt x="15135" y="0"/>
                    <a:pt x="14726" y="0"/>
                  </a:cubicBezTo>
                  <a:close/>
                </a:path>
              </a:pathLst>
            </a:custGeom>
            <a:solidFill>
              <a:schemeClr val="tx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0" name="Google Shape;13713;p77"/>
            <p:cNvSpPr/>
            <p:nvPr/>
          </p:nvSpPr>
          <p:spPr>
            <a:xfrm>
              <a:off x="5247833" y="2811049"/>
              <a:ext cx="52519" cy="26246"/>
            </a:xfrm>
            <a:custGeom>
              <a:avLst/>
              <a:gdLst/>
              <a:ahLst/>
              <a:cxnLst/>
              <a:rect l="l" t="t" r="r" b="b"/>
              <a:pathLst>
                <a:path w="1999" h="999" extrusionOk="0">
                  <a:moveTo>
                    <a:pt x="1" y="0"/>
                  </a:moveTo>
                  <a:lnTo>
                    <a:pt x="1" y="250"/>
                  </a:lnTo>
                  <a:cubicBezTo>
                    <a:pt x="1" y="659"/>
                    <a:pt x="341" y="999"/>
                    <a:pt x="750" y="999"/>
                  </a:cubicBezTo>
                  <a:lnTo>
                    <a:pt x="1249" y="999"/>
                  </a:lnTo>
                  <a:cubicBezTo>
                    <a:pt x="1666" y="999"/>
                    <a:pt x="1999" y="659"/>
                    <a:pt x="1999" y="250"/>
                  </a:cubicBezTo>
                  <a:lnTo>
                    <a:pt x="1999" y="0"/>
                  </a:lnTo>
                  <a:close/>
                </a:path>
              </a:pathLst>
            </a:custGeom>
            <a:solidFill>
              <a:schemeClr val="tx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13714;p77"/>
            <p:cNvSpPr/>
            <p:nvPr/>
          </p:nvSpPr>
          <p:spPr>
            <a:xfrm>
              <a:off x="5549441" y="2811049"/>
              <a:ext cx="52492" cy="26246"/>
            </a:xfrm>
            <a:custGeom>
              <a:avLst/>
              <a:gdLst/>
              <a:ahLst/>
              <a:cxnLst/>
              <a:rect l="l" t="t" r="r" b="b"/>
              <a:pathLst>
                <a:path w="1998" h="999" extrusionOk="0">
                  <a:moveTo>
                    <a:pt x="0" y="0"/>
                  </a:moveTo>
                  <a:lnTo>
                    <a:pt x="0" y="250"/>
                  </a:lnTo>
                  <a:cubicBezTo>
                    <a:pt x="0" y="659"/>
                    <a:pt x="333" y="999"/>
                    <a:pt x="749" y="999"/>
                  </a:cubicBezTo>
                  <a:lnTo>
                    <a:pt x="1249" y="999"/>
                  </a:lnTo>
                  <a:cubicBezTo>
                    <a:pt x="1658" y="999"/>
                    <a:pt x="1998" y="659"/>
                    <a:pt x="1998" y="250"/>
                  </a:cubicBezTo>
                  <a:lnTo>
                    <a:pt x="1998" y="0"/>
                  </a:lnTo>
                  <a:close/>
                </a:path>
              </a:pathLst>
            </a:custGeom>
            <a:solidFill>
              <a:schemeClr val="tx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13715;p77"/>
            <p:cNvSpPr/>
            <p:nvPr/>
          </p:nvSpPr>
          <p:spPr>
            <a:xfrm>
              <a:off x="5260969" y="2784802"/>
              <a:ext cx="26272" cy="39382"/>
            </a:xfrm>
            <a:custGeom>
              <a:avLst/>
              <a:gdLst/>
              <a:ahLst/>
              <a:cxnLst/>
              <a:rect l="l" t="t" r="r" b="b"/>
              <a:pathLst>
                <a:path w="1000" h="1499" extrusionOk="0">
                  <a:moveTo>
                    <a:pt x="250" y="0"/>
                  </a:moveTo>
                  <a:cubicBezTo>
                    <a:pt x="111" y="0"/>
                    <a:pt x="0" y="111"/>
                    <a:pt x="0" y="250"/>
                  </a:cubicBezTo>
                  <a:lnTo>
                    <a:pt x="0" y="1249"/>
                  </a:lnTo>
                  <a:cubicBezTo>
                    <a:pt x="0" y="1381"/>
                    <a:pt x="111" y="1498"/>
                    <a:pt x="250" y="1498"/>
                  </a:cubicBezTo>
                  <a:lnTo>
                    <a:pt x="749" y="1498"/>
                  </a:lnTo>
                  <a:cubicBezTo>
                    <a:pt x="888" y="1498"/>
                    <a:pt x="999" y="1388"/>
                    <a:pt x="999" y="1249"/>
                  </a:cubicBezTo>
                  <a:lnTo>
                    <a:pt x="999" y="250"/>
                  </a:lnTo>
                  <a:cubicBezTo>
                    <a:pt x="999" y="111"/>
                    <a:pt x="888" y="0"/>
                    <a:pt x="749" y="0"/>
                  </a:cubicBezTo>
                  <a:close/>
                </a:path>
              </a:pathLst>
            </a:custGeom>
            <a:solidFill>
              <a:srgbClr val="96A2A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3" name="Google Shape;13716;p77"/>
            <p:cNvSpPr/>
            <p:nvPr/>
          </p:nvSpPr>
          <p:spPr>
            <a:xfrm>
              <a:off x="5260969" y="2784802"/>
              <a:ext cx="26272" cy="19704"/>
            </a:xfrm>
            <a:custGeom>
              <a:avLst/>
              <a:gdLst/>
              <a:ahLst/>
              <a:cxnLst/>
              <a:rect l="l" t="t" r="r" b="b"/>
              <a:pathLst>
                <a:path w="1000" h="750" extrusionOk="0">
                  <a:moveTo>
                    <a:pt x="250" y="0"/>
                  </a:moveTo>
                  <a:cubicBezTo>
                    <a:pt x="111" y="0"/>
                    <a:pt x="0" y="111"/>
                    <a:pt x="0" y="250"/>
                  </a:cubicBezTo>
                  <a:lnTo>
                    <a:pt x="0" y="500"/>
                  </a:lnTo>
                  <a:cubicBezTo>
                    <a:pt x="0" y="638"/>
                    <a:pt x="111" y="749"/>
                    <a:pt x="250" y="749"/>
                  </a:cubicBezTo>
                  <a:lnTo>
                    <a:pt x="749" y="749"/>
                  </a:lnTo>
                  <a:cubicBezTo>
                    <a:pt x="888" y="749"/>
                    <a:pt x="999" y="638"/>
                    <a:pt x="999" y="500"/>
                  </a:cubicBezTo>
                  <a:lnTo>
                    <a:pt x="999" y="250"/>
                  </a:lnTo>
                  <a:cubicBezTo>
                    <a:pt x="999" y="111"/>
                    <a:pt x="888" y="0"/>
                    <a:pt x="749" y="0"/>
                  </a:cubicBezTo>
                  <a:close/>
                </a:path>
              </a:pathLst>
            </a:custGeom>
            <a:solidFill>
              <a:srgbClr val="B8C7D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4" name="Google Shape;13717;p77"/>
            <p:cNvSpPr/>
            <p:nvPr/>
          </p:nvSpPr>
          <p:spPr>
            <a:xfrm>
              <a:off x="5562551" y="2784802"/>
              <a:ext cx="26456" cy="39382"/>
            </a:xfrm>
            <a:custGeom>
              <a:avLst/>
              <a:gdLst/>
              <a:ahLst/>
              <a:cxnLst/>
              <a:rect l="l" t="t" r="r" b="b"/>
              <a:pathLst>
                <a:path w="1007" h="1499" extrusionOk="0">
                  <a:moveTo>
                    <a:pt x="250" y="0"/>
                  </a:moveTo>
                  <a:cubicBezTo>
                    <a:pt x="119" y="0"/>
                    <a:pt x="1" y="111"/>
                    <a:pt x="1" y="250"/>
                  </a:cubicBezTo>
                  <a:lnTo>
                    <a:pt x="1" y="1249"/>
                  </a:lnTo>
                  <a:cubicBezTo>
                    <a:pt x="1" y="1381"/>
                    <a:pt x="119" y="1498"/>
                    <a:pt x="250" y="1498"/>
                  </a:cubicBezTo>
                  <a:lnTo>
                    <a:pt x="757" y="1498"/>
                  </a:lnTo>
                  <a:cubicBezTo>
                    <a:pt x="889" y="1498"/>
                    <a:pt x="1000" y="1388"/>
                    <a:pt x="1006" y="1249"/>
                  </a:cubicBezTo>
                  <a:lnTo>
                    <a:pt x="1006" y="250"/>
                  </a:lnTo>
                  <a:cubicBezTo>
                    <a:pt x="1006" y="111"/>
                    <a:pt x="889" y="0"/>
                    <a:pt x="757" y="0"/>
                  </a:cubicBezTo>
                  <a:close/>
                </a:path>
              </a:pathLst>
            </a:custGeom>
            <a:solidFill>
              <a:srgbClr val="96A2A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5" name="Google Shape;13718;p77"/>
            <p:cNvSpPr/>
            <p:nvPr/>
          </p:nvSpPr>
          <p:spPr>
            <a:xfrm>
              <a:off x="5562551" y="2784802"/>
              <a:ext cx="26456" cy="19704"/>
            </a:xfrm>
            <a:custGeom>
              <a:avLst/>
              <a:gdLst/>
              <a:ahLst/>
              <a:cxnLst/>
              <a:rect l="l" t="t" r="r" b="b"/>
              <a:pathLst>
                <a:path w="1007" h="750" extrusionOk="0">
                  <a:moveTo>
                    <a:pt x="250" y="0"/>
                  </a:moveTo>
                  <a:cubicBezTo>
                    <a:pt x="119" y="0"/>
                    <a:pt x="1" y="111"/>
                    <a:pt x="1" y="250"/>
                  </a:cubicBezTo>
                  <a:lnTo>
                    <a:pt x="1" y="500"/>
                  </a:lnTo>
                  <a:cubicBezTo>
                    <a:pt x="1" y="638"/>
                    <a:pt x="119" y="749"/>
                    <a:pt x="250" y="749"/>
                  </a:cubicBezTo>
                  <a:lnTo>
                    <a:pt x="757" y="749"/>
                  </a:lnTo>
                  <a:cubicBezTo>
                    <a:pt x="889" y="749"/>
                    <a:pt x="1006" y="638"/>
                    <a:pt x="1006" y="500"/>
                  </a:cubicBezTo>
                  <a:lnTo>
                    <a:pt x="1006" y="250"/>
                  </a:lnTo>
                  <a:cubicBezTo>
                    <a:pt x="1006" y="111"/>
                    <a:pt x="889" y="0"/>
                    <a:pt x="757" y="0"/>
                  </a:cubicBezTo>
                  <a:close/>
                </a:path>
              </a:pathLst>
            </a:custGeom>
            <a:solidFill>
              <a:srgbClr val="B8C7D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6" name="Google Shape;13719;p77"/>
            <p:cNvSpPr/>
            <p:nvPr/>
          </p:nvSpPr>
          <p:spPr>
            <a:xfrm>
              <a:off x="5221613" y="2850405"/>
              <a:ext cx="406567" cy="13136"/>
            </a:xfrm>
            <a:custGeom>
              <a:avLst/>
              <a:gdLst/>
              <a:ahLst/>
              <a:cxnLst/>
              <a:rect l="l" t="t" r="r" b="b"/>
              <a:pathLst>
                <a:path w="15475" h="500" extrusionOk="0">
                  <a:moveTo>
                    <a:pt x="0" y="0"/>
                  </a:moveTo>
                  <a:lnTo>
                    <a:pt x="0" y="500"/>
                  </a:lnTo>
                  <a:lnTo>
                    <a:pt x="15475" y="500"/>
                  </a:lnTo>
                  <a:lnTo>
                    <a:pt x="15475" y="0"/>
                  </a:lnTo>
                  <a:close/>
                </a:path>
              </a:pathLst>
            </a:custGeom>
            <a:solidFill>
              <a:srgbClr val="CBD6D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7" name="Google Shape;13720;p77"/>
            <p:cNvSpPr/>
            <p:nvPr/>
          </p:nvSpPr>
          <p:spPr>
            <a:xfrm>
              <a:off x="5260969"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8" name="Google Shape;13721;p77"/>
            <p:cNvSpPr/>
            <p:nvPr/>
          </p:nvSpPr>
          <p:spPr>
            <a:xfrm>
              <a:off x="5260969"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9" name="Google Shape;13722;p77"/>
            <p:cNvSpPr/>
            <p:nvPr/>
          </p:nvSpPr>
          <p:spPr>
            <a:xfrm>
              <a:off x="5260969"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0" name="Google Shape;13723;p77"/>
            <p:cNvSpPr/>
            <p:nvPr/>
          </p:nvSpPr>
          <p:spPr>
            <a:xfrm>
              <a:off x="5352818"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0"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1" name="Google Shape;13724;p77"/>
            <p:cNvSpPr/>
            <p:nvPr/>
          </p:nvSpPr>
          <p:spPr>
            <a:xfrm>
              <a:off x="5444482" y="2994536"/>
              <a:ext cx="52492" cy="26272"/>
            </a:xfrm>
            <a:custGeom>
              <a:avLst/>
              <a:gdLst/>
              <a:ahLst/>
              <a:cxnLst/>
              <a:rect l="l" t="t" r="r" b="b"/>
              <a:pathLst>
                <a:path w="1998" h="1000" extrusionOk="0">
                  <a:moveTo>
                    <a:pt x="250" y="1"/>
                  </a:moveTo>
                  <a:cubicBezTo>
                    <a:pt x="111" y="1"/>
                    <a:pt x="0" y="112"/>
                    <a:pt x="0" y="251"/>
                  </a:cubicBezTo>
                  <a:lnTo>
                    <a:pt x="0" y="750"/>
                  </a:lnTo>
                  <a:cubicBezTo>
                    <a:pt x="0" y="889"/>
                    <a:pt x="111" y="1000"/>
                    <a:pt x="250" y="1000"/>
                  </a:cubicBezTo>
                  <a:lnTo>
                    <a:pt x="1748" y="1000"/>
                  </a:lnTo>
                  <a:cubicBezTo>
                    <a:pt x="1887" y="1000"/>
                    <a:pt x="1998" y="889"/>
                    <a:pt x="1998" y="750"/>
                  </a:cubicBezTo>
                  <a:lnTo>
                    <a:pt x="1998" y="251"/>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2" name="Google Shape;13725;p77"/>
            <p:cNvSpPr/>
            <p:nvPr/>
          </p:nvSpPr>
          <p:spPr>
            <a:xfrm>
              <a:off x="5352818"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0"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3" name="Google Shape;13726;p77"/>
            <p:cNvSpPr/>
            <p:nvPr/>
          </p:nvSpPr>
          <p:spPr>
            <a:xfrm>
              <a:off x="5260969"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4" name="Google Shape;13727;p77"/>
            <p:cNvSpPr/>
            <p:nvPr/>
          </p:nvSpPr>
          <p:spPr>
            <a:xfrm>
              <a:off x="5352818"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0"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5" name="Google Shape;13728;p77"/>
            <p:cNvSpPr/>
            <p:nvPr/>
          </p:nvSpPr>
          <p:spPr>
            <a:xfrm>
              <a:off x="5352818"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0"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6" name="Google Shape;13729;p77"/>
            <p:cNvSpPr/>
            <p:nvPr/>
          </p:nvSpPr>
          <p:spPr>
            <a:xfrm>
              <a:off x="5536489" y="2994536"/>
              <a:ext cx="52519" cy="26272"/>
            </a:xfrm>
            <a:custGeom>
              <a:avLst/>
              <a:gdLst/>
              <a:ahLst/>
              <a:cxnLst/>
              <a:rect l="l" t="t" r="r" b="b"/>
              <a:pathLst>
                <a:path w="1999" h="1000" extrusionOk="0">
                  <a:moveTo>
                    <a:pt x="251" y="1"/>
                  </a:moveTo>
                  <a:cubicBezTo>
                    <a:pt x="112" y="1"/>
                    <a:pt x="1" y="112"/>
                    <a:pt x="1" y="251"/>
                  </a:cubicBezTo>
                  <a:lnTo>
                    <a:pt x="1" y="750"/>
                  </a:lnTo>
                  <a:cubicBezTo>
                    <a:pt x="1" y="889"/>
                    <a:pt x="112" y="1000"/>
                    <a:pt x="251" y="1000"/>
                  </a:cubicBezTo>
                  <a:lnTo>
                    <a:pt x="1749" y="1000"/>
                  </a:lnTo>
                  <a:cubicBezTo>
                    <a:pt x="1881" y="1000"/>
                    <a:pt x="1998" y="889"/>
                    <a:pt x="1998" y="750"/>
                  </a:cubicBezTo>
                  <a:lnTo>
                    <a:pt x="1998" y="251"/>
                  </a:lnTo>
                  <a:cubicBezTo>
                    <a:pt x="1998" y="112"/>
                    <a:pt x="1881" y="1"/>
                    <a:pt x="1749"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7" name="Google Shape;13730;p77"/>
            <p:cNvSpPr/>
            <p:nvPr/>
          </p:nvSpPr>
          <p:spPr>
            <a:xfrm>
              <a:off x="5536489" y="2889577"/>
              <a:ext cx="52519" cy="26272"/>
            </a:xfrm>
            <a:custGeom>
              <a:avLst/>
              <a:gdLst/>
              <a:ahLst/>
              <a:cxnLst/>
              <a:rect l="l" t="t" r="r" b="b"/>
              <a:pathLst>
                <a:path w="1999" h="1000" extrusionOk="0">
                  <a:moveTo>
                    <a:pt x="251" y="1"/>
                  </a:moveTo>
                  <a:cubicBezTo>
                    <a:pt x="112" y="1"/>
                    <a:pt x="1" y="112"/>
                    <a:pt x="1" y="250"/>
                  </a:cubicBezTo>
                  <a:lnTo>
                    <a:pt x="1" y="750"/>
                  </a:lnTo>
                  <a:cubicBezTo>
                    <a:pt x="1" y="888"/>
                    <a:pt x="112" y="999"/>
                    <a:pt x="251" y="999"/>
                  </a:cubicBezTo>
                  <a:lnTo>
                    <a:pt x="1749" y="999"/>
                  </a:lnTo>
                  <a:cubicBezTo>
                    <a:pt x="1881" y="999"/>
                    <a:pt x="1998" y="888"/>
                    <a:pt x="1998" y="750"/>
                  </a:cubicBezTo>
                  <a:lnTo>
                    <a:pt x="1998" y="250"/>
                  </a:lnTo>
                  <a:cubicBezTo>
                    <a:pt x="1998" y="112"/>
                    <a:pt x="1881" y="1"/>
                    <a:pt x="1749"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8" name="Google Shape;13731;p77"/>
            <p:cNvSpPr/>
            <p:nvPr/>
          </p:nvSpPr>
          <p:spPr>
            <a:xfrm>
              <a:off x="5536489" y="3047028"/>
              <a:ext cx="52519" cy="26272"/>
            </a:xfrm>
            <a:custGeom>
              <a:avLst/>
              <a:gdLst/>
              <a:ahLst/>
              <a:cxnLst/>
              <a:rect l="l" t="t" r="r" b="b"/>
              <a:pathLst>
                <a:path w="1999" h="1000" extrusionOk="0">
                  <a:moveTo>
                    <a:pt x="251" y="0"/>
                  </a:moveTo>
                  <a:cubicBezTo>
                    <a:pt x="112" y="0"/>
                    <a:pt x="1" y="111"/>
                    <a:pt x="1" y="250"/>
                  </a:cubicBezTo>
                  <a:lnTo>
                    <a:pt x="1" y="750"/>
                  </a:lnTo>
                  <a:cubicBezTo>
                    <a:pt x="1" y="888"/>
                    <a:pt x="112" y="999"/>
                    <a:pt x="251" y="999"/>
                  </a:cubicBezTo>
                  <a:lnTo>
                    <a:pt x="1749" y="999"/>
                  </a:lnTo>
                  <a:cubicBezTo>
                    <a:pt x="1881" y="999"/>
                    <a:pt x="1998" y="888"/>
                    <a:pt x="1998" y="750"/>
                  </a:cubicBezTo>
                  <a:lnTo>
                    <a:pt x="1998" y="250"/>
                  </a:lnTo>
                  <a:cubicBezTo>
                    <a:pt x="1998" y="111"/>
                    <a:pt x="1881" y="0"/>
                    <a:pt x="1749"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99" name="Google Shape;13732;p77"/>
            <p:cNvSpPr/>
            <p:nvPr/>
          </p:nvSpPr>
          <p:spPr>
            <a:xfrm>
              <a:off x="5444482" y="2942070"/>
              <a:ext cx="52492" cy="26272"/>
            </a:xfrm>
            <a:custGeom>
              <a:avLst/>
              <a:gdLst/>
              <a:ahLst/>
              <a:cxnLst/>
              <a:rect l="l" t="t" r="r" b="b"/>
              <a:pathLst>
                <a:path w="1998" h="1000" extrusionOk="0">
                  <a:moveTo>
                    <a:pt x="250" y="0"/>
                  </a:moveTo>
                  <a:cubicBezTo>
                    <a:pt x="111" y="0"/>
                    <a:pt x="0" y="111"/>
                    <a:pt x="0" y="250"/>
                  </a:cubicBezTo>
                  <a:lnTo>
                    <a:pt x="0" y="749"/>
                  </a:lnTo>
                  <a:cubicBezTo>
                    <a:pt x="0" y="888"/>
                    <a:pt x="111" y="999"/>
                    <a:pt x="250" y="999"/>
                  </a:cubicBezTo>
                  <a:lnTo>
                    <a:pt x="1748" y="999"/>
                  </a:lnTo>
                  <a:cubicBezTo>
                    <a:pt x="1887" y="999"/>
                    <a:pt x="1998" y="888"/>
                    <a:pt x="1998" y="749"/>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0" name="Google Shape;13733;p77"/>
            <p:cNvSpPr/>
            <p:nvPr/>
          </p:nvSpPr>
          <p:spPr>
            <a:xfrm>
              <a:off x="5444482" y="2889577"/>
              <a:ext cx="52492" cy="26272"/>
            </a:xfrm>
            <a:custGeom>
              <a:avLst/>
              <a:gdLst/>
              <a:ahLst/>
              <a:cxnLst/>
              <a:rect l="l" t="t" r="r" b="b"/>
              <a:pathLst>
                <a:path w="1998" h="1000" extrusionOk="0">
                  <a:moveTo>
                    <a:pt x="250" y="1"/>
                  </a:moveTo>
                  <a:cubicBezTo>
                    <a:pt x="111" y="1"/>
                    <a:pt x="0" y="112"/>
                    <a:pt x="0" y="250"/>
                  </a:cubicBezTo>
                  <a:lnTo>
                    <a:pt x="0" y="750"/>
                  </a:lnTo>
                  <a:cubicBezTo>
                    <a:pt x="0" y="888"/>
                    <a:pt x="111" y="999"/>
                    <a:pt x="250" y="999"/>
                  </a:cubicBezTo>
                  <a:lnTo>
                    <a:pt x="1748" y="999"/>
                  </a:lnTo>
                  <a:cubicBezTo>
                    <a:pt x="1887" y="999"/>
                    <a:pt x="1998" y="888"/>
                    <a:pt x="1998" y="750"/>
                  </a:cubicBezTo>
                  <a:lnTo>
                    <a:pt x="1998" y="250"/>
                  </a:lnTo>
                  <a:cubicBezTo>
                    <a:pt x="1998" y="112"/>
                    <a:pt x="1887" y="1"/>
                    <a:pt x="1748"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1" name="Google Shape;13734;p77"/>
            <p:cNvSpPr/>
            <p:nvPr/>
          </p:nvSpPr>
          <p:spPr>
            <a:xfrm>
              <a:off x="5536489" y="2942070"/>
              <a:ext cx="52519" cy="26272"/>
            </a:xfrm>
            <a:custGeom>
              <a:avLst/>
              <a:gdLst/>
              <a:ahLst/>
              <a:cxnLst/>
              <a:rect l="l" t="t" r="r" b="b"/>
              <a:pathLst>
                <a:path w="1999" h="1000" extrusionOk="0">
                  <a:moveTo>
                    <a:pt x="251" y="0"/>
                  </a:moveTo>
                  <a:cubicBezTo>
                    <a:pt x="112" y="0"/>
                    <a:pt x="1" y="111"/>
                    <a:pt x="1" y="250"/>
                  </a:cubicBezTo>
                  <a:lnTo>
                    <a:pt x="1" y="749"/>
                  </a:lnTo>
                  <a:cubicBezTo>
                    <a:pt x="1" y="888"/>
                    <a:pt x="112" y="999"/>
                    <a:pt x="251" y="999"/>
                  </a:cubicBezTo>
                  <a:lnTo>
                    <a:pt x="1749" y="999"/>
                  </a:lnTo>
                  <a:cubicBezTo>
                    <a:pt x="1881" y="999"/>
                    <a:pt x="1998" y="888"/>
                    <a:pt x="1998" y="749"/>
                  </a:cubicBezTo>
                  <a:lnTo>
                    <a:pt x="1998" y="250"/>
                  </a:lnTo>
                  <a:cubicBezTo>
                    <a:pt x="1998" y="111"/>
                    <a:pt x="1881" y="0"/>
                    <a:pt x="1749"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2" name="Google Shape;13735;p77"/>
            <p:cNvSpPr/>
            <p:nvPr/>
          </p:nvSpPr>
          <p:spPr>
            <a:xfrm>
              <a:off x="5444482" y="3047028"/>
              <a:ext cx="52492" cy="26272"/>
            </a:xfrm>
            <a:custGeom>
              <a:avLst/>
              <a:gdLst/>
              <a:ahLst/>
              <a:cxnLst/>
              <a:rect l="l" t="t" r="r" b="b"/>
              <a:pathLst>
                <a:path w="1998" h="1000" extrusionOk="0">
                  <a:moveTo>
                    <a:pt x="250" y="0"/>
                  </a:moveTo>
                  <a:cubicBezTo>
                    <a:pt x="111" y="0"/>
                    <a:pt x="0" y="111"/>
                    <a:pt x="0" y="250"/>
                  </a:cubicBezTo>
                  <a:lnTo>
                    <a:pt x="0" y="750"/>
                  </a:lnTo>
                  <a:cubicBezTo>
                    <a:pt x="0" y="888"/>
                    <a:pt x="111" y="999"/>
                    <a:pt x="250" y="999"/>
                  </a:cubicBezTo>
                  <a:lnTo>
                    <a:pt x="1748" y="999"/>
                  </a:lnTo>
                  <a:cubicBezTo>
                    <a:pt x="1887" y="999"/>
                    <a:pt x="1998" y="888"/>
                    <a:pt x="1998" y="750"/>
                  </a:cubicBezTo>
                  <a:lnTo>
                    <a:pt x="1998" y="250"/>
                  </a:lnTo>
                  <a:cubicBezTo>
                    <a:pt x="1998" y="111"/>
                    <a:pt x="1887" y="0"/>
                    <a:pt x="1748" y="0"/>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3" name="Google Shape;13736;p77"/>
            <p:cNvSpPr/>
            <p:nvPr/>
          </p:nvSpPr>
          <p:spPr>
            <a:xfrm>
              <a:off x="5533178" y="2935239"/>
              <a:ext cx="58824" cy="39645"/>
            </a:xfrm>
            <a:custGeom>
              <a:avLst/>
              <a:gdLst/>
              <a:ahLst/>
              <a:cxnLst/>
              <a:rect l="l" t="t" r="r" b="b"/>
              <a:pathLst>
                <a:path w="2239" h="1509" extrusionOk="0">
                  <a:moveTo>
                    <a:pt x="1875" y="0"/>
                  </a:moveTo>
                  <a:cubicBezTo>
                    <a:pt x="1814" y="0"/>
                    <a:pt x="1751" y="26"/>
                    <a:pt x="1694" y="87"/>
                  </a:cubicBezTo>
                  <a:lnTo>
                    <a:pt x="869" y="905"/>
                  </a:lnTo>
                  <a:lnTo>
                    <a:pt x="550" y="586"/>
                  </a:lnTo>
                  <a:cubicBezTo>
                    <a:pt x="494" y="525"/>
                    <a:pt x="430" y="500"/>
                    <a:pt x="369" y="500"/>
                  </a:cubicBezTo>
                  <a:cubicBezTo>
                    <a:pt x="172" y="500"/>
                    <a:pt x="1" y="760"/>
                    <a:pt x="196" y="940"/>
                  </a:cubicBezTo>
                  <a:lnTo>
                    <a:pt x="696" y="1439"/>
                  </a:lnTo>
                  <a:cubicBezTo>
                    <a:pt x="744" y="1481"/>
                    <a:pt x="807" y="1509"/>
                    <a:pt x="869" y="1509"/>
                  </a:cubicBezTo>
                  <a:cubicBezTo>
                    <a:pt x="938" y="1509"/>
                    <a:pt x="1001" y="1488"/>
                    <a:pt x="1049" y="1439"/>
                  </a:cubicBezTo>
                  <a:lnTo>
                    <a:pt x="2048" y="441"/>
                  </a:lnTo>
                  <a:cubicBezTo>
                    <a:pt x="2239" y="261"/>
                    <a:pt x="2070" y="0"/>
                    <a:pt x="1875" y="0"/>
                  </a:cubicBezTo>
                  <a:close/>
                </a:path>
              </a:pathLst>
            </a:custGeom>
            <a:solidFill>
              <a:srgbClr val="8F9BA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4" name="Google Shape;13737;p77"/>
            <p:cNvSpPr/>
            <p:nvPr/>
          </p:nvSpPr>
          <p:spPr>
            <a:xfrm>
              <a:off x="5349665" y="2935607"/>
              <a:ext cx="58141" cy="39277"/>
            </a:xfrm>
            <a:custGeom>
              <a:avLst/>
              <a:gdLst/>
              <a:ahLst/>
              <a:cxnLst/>
              <a:rect l="l" t="t" r="r" b="b"/>
              <a:pathLst>
                <a:path w="2213" h="1495" extrusionOk="0">
                  <a:moveTo>
                    <a:pt x="1861" y="1"/>
                  </a:moveTo>
                  <a:cubicBezTo>
                    <a:pt x="1805" y="1"/>
                    <a:pt x="1747" y="22"/>
                    <a:pt x="1695" y="73"/>
                  </a:cubicBezTo>
                  <a:lnTo>
                    <a:pt x="869" y="891"/>
                  </a:lnTo>
                  <a:lnTo>
                    <a:pt x="550" y="572"/>
                  </a:lnTo>
                  <a:cubicBezTo>
                    <a:pt x="494" y="511"/>
                    <a:pt x="430" y="486"/>
                    <a:pt x="369" y="486"/>
                  </a:cubicBezTo>
                  <a:cubicBezTo>
                    <a:pt x="172" y="486"/>
                    <a:pt x="1" y="746"/>
                    <a:pt x="196" y="926"/>
                  </a:cubicBezTo>
                  <a:lnTo>
                    <a:pt x="696" y="1425"/>
                  </a:lnTo>
                  <a:cubicBezTo>
                    <a:pt x="738" y="1467"/>
                    <a:pt x="800" y="1495"/>
                    <a:pt x="869" y="1495"/>
                  </a:cubicBezTo>
                  <a:cubicBezTo>
                    <a:pt x="932" y="1495"/>
                    <a:pt x="1001" y="1474"/>
                    <a:pt x="1043" y="1425"/>
                  </a:cubicBezTo>
                  <a:lnTo>
                    <a:pt x="2042" y="427"/>
                  </a:lnTo>
                  <a:cubicBezTo>
                    <a:pt x="2213" y="245"/>
                    <a:pt x="2050" y="1"/>
                    <a:pt x="1861" y="1"/>
                  </a:cubicBezTo>
                  <a:close/>
                </a:path>
              </a:pathLst>
            </a:custGeom>
            <a:solidFill>
              <a:srgbClr val="8F9BA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5" name="Google Shape;13738;p77"/>
            <p:cNvSpPr/>
            <p:nvPr/>
          </p:nvSpPr>
          <p:spPr>
            <a:xfrm>
              <a:off x="5441487" y="2987731"/>
              <a:ext cx="58798" cy="39645"/>
            </a:xfrm>
            <a:custGeom>
              <a:avLst/>
              <a:gdLst/>
              <a:ahLst/>
              <a:cxnLst/>
              <a:rect l="l" t="t" r="r" b="b"/>
              <a:pathLst>
                <a:path w="2238" h="1509" extrusionOk="0">
                  <a:moveTo>
                    <a:pt x="1870" y="0"/>
                  </a:moveTo>
                  <a:cubicBezTo>
                    <a:pt x="1809" y="0"/>
                    <a:pt x="1745" y="25"/>
                    <a:pt x="1689" y="86"/>
                  </a:cubicBezTo>
                  <a:lnTo>
                    <a:pt x="870" y="905"/>
                  </a:lnTo>
                  <a:lnTo>
                    <a:pt x="544" y="586"/>
                  </a:lnTo>
                  <a:cubicBezTo>
                    <a:pt x="488" y="525"/>
                    <a:pt x="425" y="499"/>
                    <a:pt x="364" y="499"/>
                  </a:cubicBezTo>
                  <a:cubicBezTo>
                    <a:pt x="168" y="499"/>
                    <a:pt x="0" y="760"/>
                    <a:pt x="190" y="940"/>
                  </a:cubicBezTo>
                  <a:lnTo>
                    <a:pt x="690" y="1439"/>
                  </a:lnTo>
                  <a:cubicBezTo>
                    <a:pt x="738" y="1481"/>
                    <a:pt x="801" y="1508"/>
                    <a:pt x="863" y="1508"/>
                  </a:cubicBezTo>
                  <a:cubicBezTo>
                    <a:pt x="933" y="1508"/>
                    <a:pt x="995" y="1481"/>
                    <a:pt x="1044" y="1432"/>
                  </a:cubicBezTo>
                  <a:lnTo>
                    <a:pt x="2042" y="440"/>
                  </a:lnTo>
                  <a:cubicBezTo>
                    <a:pt x="2238" y="260"/>
                    <a:pt x="2067" y="0"/>
                    <a:pt x="1870" y="0"/>
                  </a:cubicBezTo>
                  <a:close/>
                </a:path>
              </a:pathLst>
            </a:custGeom>
            <a:solidFill>
              <a:srgbClr val="8F9BA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6" name="Google Shape;13739;p77"/>
            <p:cNvSpPr/>
            <p:nvPr/>
          </p:nvSpPr>
          <p:spPr>
            <a:xfrm>
              <a:off x="5258631" y="3040565"/>
              <a:ext cx="57353" cy="39277"/>
            </a:xfrm>
            <a:custGeom>
              <a:avLst/>
              <a:gdLst/>
              <a:ahLst/>
              <a:cxnLst/>
              <a:rect l="l" t="t" r="r" b="b"/>
              <a:pathLst>
                <a:path w="2183" h="1495" extrusionOk="0">
                  <a:moveTo>
                    <a:pt x="1835" y="0"/>
                  </a:moveTo>
                  <a:cubicBezTo>
                    <a:pt x="1778" y="0"/>
                    <a:pt x="1718" y="22"/>
                    <a:pt x="1664" y="73"/>
                  </a:cubicBezTo>
                  <a:lnTo>
                    <a:pt x="838" y="892"/>
                  </a:lnTo>
                  <a:lnTo>
                    <a:pt x="519" y="572"/>
                  </a:lnTo>
                  <a:cubicBezTo>
                    <a:pt x="465" y="521"/>
                    <a:pt x="405" y="499"/>
                    <a:pt x="348" y="499"/>
                  </a:cubicBezTo>
                  <a:cubicBezTo>
                    <a:pt x="159" y="499"/>
                    <a:pt x="0" y="738"/>
                    <a:pt x="166" y="919"/>
                  </a:cubicBezTo>
                  <a:lnTo>
                    <a:pt x="665" y="1419"/>
                  </a:lnTo>
                  <a:cubicBezTo>
                    <a:pt x="714" y="1467"/>
                    <a:pt x="776" y="1495"/>
                    <a:pt x="838" y="1495"/>
                  </a:cubicBezTo>
                  <a:cubicBezTo>
                    <a:pt x="908" y="1495"/>
                    <a:pt x="970" y="1467"/>
                    <a:pt x="1019" y="1419"/>
                  </a:cubicBezTo>
                  <a:lnTo>
                    <a:pt x="2018" y="420"/>
                  </a:lnTo>
                  <a:cubicBezTo>
                    <a:pt x="2183" y="239"/>
                    <a:pt x="2024" y="0"/>
                    <a:pt x="1835" y="0"/>
                  </a:cubicBezTo>
                  <a:close/>
                </a:path>
              </a:pathLst>
            </a:custGeom>
            <a:solidFill>
              <a:srgbClr val="8F9BA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07" name="Google Shape;13740;p77"/>
            <p:cNvSpPr/>
            <p:nvPr/>
          </p:nvSpPr>
          <p:spPr>
            <a:xfrm>
              <a:off x="5442118" y="2882746"/>
              <a:ext cx="58167" cy="39671"/>
            </a:xfrm>
            <a:custGeom>
              <a:avLst/>
              <a:gdLst/>
              <a:ahLst/>
              <a:cxnLst/>
              <a:rect l="l" t="t" r="r" b="b"/>
              <a:pathLst>
                <a:path w="2214" h="1510" extrusionOk="0">
                  <a:moveTo>
                    <a:pt x="1846" y="1"/>
                  </a:moveTo>
                  <a:cubicBezTo>
                    <a:pt x="1785" y="1"/>
                    <a:pt x="1721" y="26"/>
                    <a:pt x="1665" y="87"/>
                  </a:cubicBezTo>
                  <a:lnTo>
                    <a:pt x="846" y="913"/>
                  </a:lnTo>
                  <a:lnTo>
                    <a:pt x="520" y="587"/>
                  </a:lnTo>
                  <a:cubicBezTo>
                    <a:pt x="467" y="538"/>
                    <a:pt x="408" y="517"/>
                    <a:pt x="353" y="517"/>
                  </a:cubicBezTo>
                  <a:cubicBezTo>
                    <a:pt x="162" y="517"/>
                    <a:pt x="0" y="758"/>
                    <a:pt x="166" y="940"/>
                  </a:cubicBezTo>
                  <a:lnTo>
                    <a:pt x="666" y="1440"/>
                  </a:lnTo>
                  <a:cubicBezTo>
                    <a:pt x="714" y="1488"/>
                    <a:pt x="777" y="1509"/>
                    <a:pt x="839" y="1509"/>
                  </a:cubicBezTo>
                  <a:cubicBezTo>
                    <a:pt x="909" y="1509"/>
                    <a:pt x="971" y="1488"/>
                    <a:pt x="1020" y="1440"/>
                  </a:cubicBezTo>
                  <a:lnTo>
                    <a:pt x="2018" y="441"/>
                  </a:lnTo>
                  <a:cubicBezTo>
                    <a:pt x="2214" y="261"/>
                    <a:pt x="2043" y="1"/>
                    <a:pt x="1846" y="1"/>
                  </a:cubicBezTo>
                  <a:close/>
                </a:path>
              </a:pathLst>
            </a:custGeom>
            <a:solidFill>
              <a:srgbClr val="8F9BA9"/>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108" name="Google Shape;18585;p80"/>
          <p:cNvGrpSpPr/>
          <p:nvPr/>
        </p:nvGrpSpPr>
        <p:grpSpPr>
          <a:xfrm>
            <a:off x="7896871" y="3053469"/>
            <a:ext cx="468000" cy="540000"/>
            <a:chOff x="3123351" y="1500275"/>
            <a:chExt cx="296781" cy="359232"/>
          </a:xfrm>
        </p:grpSpPr>
        <p:sp>
          <p:nvSpPr>
            <p:cNvPr id="109" name="Google Shape;18586;p80"/>
            <p:cNvSpPr/>
            <p:nvPr/>
          </p:nvSpPr>
          <p:spPr>
            <a:xfrm>
              <a:off x="3123351" y="1562700"/>
              <a:ext cx="296781" cy="296545"/>
            </a:xfrm>
            <a:custGeom>
              <a:avLst/>
              <a:gdLst/>
              <a:ahLst/>
              <a:cxnLst/>
              <a:rect l="l" t="t" r="r" b="b"/>
              <a:pathLst>
                <a:path w="11334" h="11325" extrusionOk="0">
                  <a:moveTo>
                    <a:pt x="220" y="1"/>
                  </a:moveTo>
                  <a:cubicBezTo>
                    <a:pt x="96" y="1"/>
                    <a:pt x="0" y="96"/>
                    <a:pt x="0" y="220"/>
                  </a:cubicBezTo>
                  <a:lnTo>
                    <a:pt x="0" y="8806"/>
                  </a:lnTo>
                  <a:lnTo>
                    <a:pt x="258" y="9073"/>
                  </a:lnTo>
                  <a:lnTo>
                    <a:pt x="1813" y="10676"/>
                  </a:lnTo>
                  <a:lnTo>
                    <a:pt x="2452" y="11325"/>
                  </a:lnTo>
                  <a:lnTo>
                    <a:pt x="11114" y="11325"/>
                  </a:lnTo>
                  <a:cubicBezTo>
                    <a:pt x="11238" y="11325"/>
                    <a:pt x="11334" y="11229"/>
                    <a:pt x="11334" y="11105"/>
                  </a:cubicBezTo>
                  <a:lnTo>
                    <a:pt x="11334" y="220"/>
                  </a:lnTo>
                  <a:cubicBezTo>
                    <a:pt x="11334" y="96"/>
                    <a:pt x="11229" y="1"/>
                    <a:pt x="11114" y="1"/>
                  </a:cubicBezTo>
                  <a:close/>
                </a:path>
              </a:pathLst>
            </a:custGeom>
            <a:solidFill>
              <a:schemeClr val="accent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0" name="Google Shape;18587;p80"/>
            <p:cNvSpPr/>
            <p:nvPr/>
          </p:nvSpPr>
          <p:spPr>
            <a:xfrm>
              <a:off x="3276979" y="1562465"/>
              <a:ext cx="99189" cy="33569"/>
            </a:xfrm>
            <a:custGeom>
              <a:avLst/>
              <a:gdLst/>
              <a:ahLst/>
              <a:cxnLst/>
              <a:rect l="l" t="t" r="r" b="b"/>
              <a:pathLst>
                <a:path w="3788" h="1282" extrusionOk="0">
                  <a:moveTo>
                    <a:pt x="0" y="0"/>
                  </a:moveTo>
                  <a:cubicBezTo>
                    <a:pt x="344" y="854"/>
                    <a:pt x="1119" y="1281"/>
                    <a:pt x="1894" y="1281"/>
                  </a:cubicBezTo>
                  <a:cubicBezTo>
                    <a:pt x="2669" y="1281"/>
                    <a:pt x="3444" y="854"/>
                    <a:pt x="3788" y="0"/>
                  </a:cubicBezTo>
                  <a:close/>
                </a:path>
              </a:pathLst>
            </a:custGeom>
            <a:solidFill>
              <a:schemeClr val="bg2">
                <a:lumMod val="60000"/>
                <a:lumOff val="40000"/>
              </a:scheme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1" name="Google Shape;18588;p80"/>
            <p:cNvSpPr/>
            <p:nvPr/>
          </p:nvSpPr>
          <p:spPr>
            <a:xfrm>
              <a:off x="3130081" y="1800277"/>
              <a:ext cx="75963" cy="59230"/>
            </a:xfrm>
            <a:custGeom>
              <a:avLst/>
              <a:gdLst/>
              <a:ahLst/>
              <a:cxnLst/>
              <a:rect l="l" t="t" r="r" b="b"/>
              <a:pathLst>
                <a:path w="2901" h="2262" extrusionOk="0">
                  <a:moveTo>
                    <a:pt x="1" y="0"/>
                  </a:moveTo>
                  <a:lnTo>
                    <a:pt x="2195" y="2261"/>
                  </a:lnTo>
                  <a:lnTo>
                    <a:pt x="2901" y="2261"/>
                  </a:lnTo>
                  <a:lnTo>
                    <a:pt x="2901" y="172"/>
                  </a:lnTo>
                  <a:cubicBezTo>
                    <a:pt x="2901" y="77"/>
                    <a:pt x="2825" y="0"/>
                    <a:pt x="2729" y="0"/>
                  </a:cubicBezTo>
                  <a:close/>
                </a:path>
              </a:pathLst>
            </a:custGeom>
            <a:solidFill>
              <a:srgbClr val="A4B7C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2" name="Google Shape;18589;p80"/>
            <p:cNvSpPr/>
            <p:nvPr/>
          </p:nvSpPr>
          <p:spPr>
            <a:xfrm>
              <a:off x="3170799" y="1562465"/>
              <a:ext cx="249334" cy="296781"/>
            </a:xfrm>
            <a:custGeom>
              <a:avLst/>
              <a:gdLst/>
              <a:ahLst/>
              <a:cxnLst/>
              <a:rect l="l" t="t" r="r" b="b"/>
              <a:pathLst>
                <a:path w="9522" h="11334" extrusionOk="0">
                  <a:moveTo>
                    <a:pt x="8882" y="0"/>
                  </a:moveTo>
                  <a:lnTo>
                    <a:pt x="8882" y="10685"/>
                  </a:lnTo>
                  <a:lnTo>
                    <a:pt x="1" y="10685"/>
                  </a:lnTo>
                  <a:lnTo>
                    <a:pt x="640" y="11334"/>
                  </a:lnTo>
                  <a:lnTo>
                    <a:pt x="9302" y="11334"/>
                  </a:lnTo>
                  <a:cubicBezTo>
                    <a:pt x="9426" y="11334"/>
                    <a:pt x="9522" y="11238"/>
                    <a:pt x="9522" y="11114"/>
                  </a:cubicBezTo>
                  <a:lnTo>
                    <a:pt x="9522" y="229"/>
                  </a:lnTo>
                  <a:cubicBezTo>
                    <a:pt x="9522" y="105"/>
                    <a:pt x="9426" y="10"/>
                    <a:pt x="9302" y="0"/>
                  </a:cubicBezTo>
                  <a:close/>
                </a:path>
              </a:pathLst>
            </a:custGeom>
            <a:solidFill>
              <a:schemeClr val="tx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3" name="Google Shape;18590;p80"/>
            <p:cNvSpPr/>
            <p:nvPr/>
          </p:nvSpPr>
          <p:spPr>
            <a:xfrm>
              <a:off x="3123351" y="1793285"/>
              <a:ext cx="64206" cy="66222"/>
            </a:xfrm>
            <a:custGeom>
              <a:avLst/>
              <a:gdLst/>
              <a:ahLst/>
              <a:cxnLst/>
              <a:rect l="l" t="t" r="r" b="b"/>
              <a:pathLst>
                <a:path w="2452" h="2529" extrusionOk="0">
                  <a:moveTo>
                    <a:pt x="0" y="0"/>
                  </a:moveTo>
                  <a:lnTo>
                    <a:pt x="2452" y="2528"/>
                  </a:lnTo>
                  <a:lnTo>
                    <a:pt x="2452" y="220"/>
                  </a:lnTo>
                  <a:cubicBezTo>
                    <a:pt x="2452" y="96"/>
                    <a:pt x="2347" y="0"/>
                    <a:pt x="2223" y="0"/>
                  </a:cubicBezTo>
                  <a:close/>
                </a:path>
              </a:pathLst>
            </a:custGeom>
            <a:solidFill>
              <a:srgbClr val="BECBD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4" name="Google Shape;18591;p80"/>
            <p:cNvSpPr/>
            <p:nvPr/>
          </p:nvSpPr>
          <p:spPr>
            <a:xfrm>
              <a:off x="3251998" y="1787787"/>
              <a:ext cx="131658" cy="11024"/>
            </a:xfrm>
            <a:custGeom>
              <a:avLst/>
              <a:gdLst/>
              <a:ahLst/>
              <a:cxnLst/>
              <a:rect l="l" t="t" r="r" b="b"/>
              <a:pathLst>
                <a:path w="5028" h="421" extrusionOk="0">
                  <a:moveTo>
                    <a:pt x="258" y="0"/>
                  </a:moveTo>
                  <a:cubicBezTo>
                    <a:pt x="0" y="20"/>
                    <a:pt x="0" y="401"/>
                    <a:pt x="258" y="420"/>
                  </a:cubicBezTo>
                  <a:lnTo>
                    <a:pt x="4770" y="420"/>
                  </a:lnTo>
                  <a:cubicBezTo>
                    <a:pt x="5028" y="401"/>
                    <a:pt x="5028" y="20"/>
                    <a:pt x="4770" y="0"/>
                  </a:cubicBezTo>
                  <a:close/>
                </a:path>
              </a:pathLst>
            </a:custGeom>
            <a:solidFill>
              <a:schemeClr val="tx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5" name="Google Shape;18592;p80"/>
            <p:cNvSpPr/>
            <p:nvPr/>
          </p:nvSpPr>
          <p:spPr>
            <a:xfrm>
              <a:off x="3259304" y="1537432"/>
              <a:ext cx="74234" cy="70516"/>
            </a:xfrm>
            <a:custGeom>
              <a:avLst/>
              <a:gdLst/>
              <a:ahLst/>
              <a:cxnLst/>
              <a:rect l="l" t="t" r="r" b="b"/>
              <a:pathLst>
                <a:path w="2835" h="2693" extrusionOk="0">
                  <a:moveTo>
                    <a:pt x="2549" y="0"/>
                  </a:moveTo>
                  <a:cubicBezTo>
                    <a:pt x="2507" y="0"/>
                    <a:pt x="2462" y="15"/>
                    <a:pt x="2421" y="50"/>
                  </a:cubicBezTo>
                  <a:lnTo>
                    <a:pt x="131" y="2340"/>
                  </a:lnTo>
                  <a:cubicBezTo>
                    <a:pt x="1" y="2461"/>
                    <a:pt x="90" y="2693"/>
                    <a:pt x="273" y="2693"/>
                  </a:cubicBezTo>
                  <a:cubicBezTo>
                    <a:pt x="277" y="2693"/>
                    <a:pt x="280" y="2693"/>
                    <a:pt x="284" y="2693"/>
                  </a:cubicBezTo>
                  <a:cubicBezTo>
                    <a:pt x="332" y="2693"/>
                    <a:pt x="389" y="2674"/>
                    <a:pt x="427" y="2635"/>
                  </a:cubicBezTo>
                  <a:lnTo>
                    <a:pt x="2707" y="346"/>
                  </a:lnTo>
                  <a:cubicBezTo>
                    <a:pt x="2834" y="196"/>
                    <a:pt x="2704" y="0"/>
                    <a:pt x="2549" y="0"/>
                  </a:cubicBezTo>
                  <a:close/>
                </a:path>
              </a:pathLst>
            </a:custGeom>
            <a:solidFill>
              <a:schemeClr val="bg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6" name="Google Shape;18593;p80"/>
            <p:cNvSpPr/>
            <p:nvPr/>
          </p:nvSpPr>
          <p:spPr>
            <a:xfrm>
              <a:off x="3283970" y="1500275"/>
              <a:ext cx="84944" cy="84944"/>
            </a:xfrm>
            <a:custGeom>
              <a:avLst/>
              <a:gdLst/>
              <a:ahLst/>
              <a:cxnLst/>
              <a:rect l="l" t="t" r="r" b="b"/>
              <a:pathLst>
                <a:path w="3244" h="3244" extrusionOk="0">
                  <a:moveTo>
                    <a:pt x="1622" y="0"/>
                  </a:moveTo>
                  <a:cubicBezTo>
                    <a:pt x="725" y="0"/>
                    <a:pt x="0" y="725"/>
                    <a:pt x="0" y="1622"/>
                  </a:cubicBezTo>
                  <a:cubicBezTo>
                    <a:pt x="0" y="2519"/>
                    <a:pt x="725" y="3244"/>
                    <a:pt x="1622" y="3244"/>
                  </a:cubicBezTo>
                  <a:cubicBezTo>
                    <a:pt x="2519" y="3244"/>
                    <a:pt x="3244" y="2519"/>
                    <a:pt x="3244" y="1622"/>
                  </a:cubicBezTo>
                  <a:cubicBezTo>
                    <a:pt x="3244" y="725"/>
                    <a:pt x="2519" y="0"/>
                    <a:pt x="1622" y="0"/>
                  </a:cubicBezTo>
                  <a:close/>
                </a:path>
              </a:pathLst>
            </a:custGeom>
            <a:solidFill>
              <a:schemeClr val="bg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7" name="Google Shape;18594;p80"/>
            <p:cNvSpPr/>
            <p:nvPr/>
          </p:nvSpPr>
          <p:spPr>
            <a:xfrm>
              <a:off x="3185803" y="1633662"/>
              <a:ext cx="171878" cy="19743"/>
            </a:xfrm>
            <a:custGeom>
              <a:avLst/>
              <a:gdLst/>
              <a:ahLst/>
              <a:cxnLst/>
              <a:rect l="l" t="t" r="r" b="b"/>
              <a:pathLst>
                <a:path w="6564" h="754" extrusionOk="0">
                  <a:moveTo>
                    <a:pt x="220" y="0"/>
                  </a:moveTo>
                  <a:cubicBezTo>
                    <a:pt x="96" y="0"/>
                    <a:pt x="0" y="96"/>
                    <a:pt x="0" y="220"/>
                  </a:cubicBezTo>
                  <a:lnTo>
                    <a:pt x="0" y="525"/>
                  </a:lnTo>
                  <a:cubicBezTo>
                    <a:pt x="0" y="649"/>
                    <a:pt x="96" y="754"/>
                    <a:pt x="220" y="754"/>
                  </a:cubicBezTo>
                  <a:lnTo>
                    <a:pt x="6344" y="754"/>
                  </a:lnTo>
                  <a:cubicBezTo>
                    <a:pt x="6468" y="744"/>
                    <a:pt x="6564" y="649"/>
                    <a:pt x="6564" y="525"/>
                  </a:cubicBezTo>
                  <a:lnTo>
                    <a:pt x="6564" y="220"/>
                  </a:lnTo>
                  <a:cubicBezTo>
                    <a:pt x="6564" y="96"/>
                    <a:pt x="6468" y="0"/>
                    <a:pt x="6344" y="0"/>
                  </a:cubicBezTo>
                  <a:close/>
                </a:path>
              </a:pathLst>
            </a:custGeom>
            <a:solidFill>
              <a:schemeClr val="tx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8" name="Google Shape;18595;p80"/>
            <p:cNvSpPr/>
            <p:nvPr/>
          </p:nvSpPr>
          <p:spPr>
            <a:xfrm>
              <a:off x="3179047" y="1674851"/>
              <a:ext cx="186463" cy="10814"/>
            </a:xfrm>
            <a:custGeom>
              <a:avLst/>
              <a:gdLst/>
              <a:ahLst/>
              <a:cxnLst/>
              <a:rect l="l" t="t" r="r" b="b"/>
              <a:pathLst>
                <a:path w="7121" h="413" extrusionOk="0">
                  <a:moveTo>
                    <a:pt x="6849" y="0"/>
                  </a:moveTo>
                  <a:cubicBezTo>
                    <a:pt x="6840" y="0"/>
                    <a:pt x="6831" y="1"/>
                    <a:pt x="6822" y="1"/>
                  </a:cubicBezTo>
                  <a:lnTo>
                    <a:pt x="258" y="1"/>
                  </a:lnTo>
                  <a:cubicBezTo>
                    <a:pt x="1" y="20"/>
                    <a:pt x="1" y="393"/>
                    <a:pt x="258" y="412"/>
                  </a:cubicBezTo>
                  <a:lnTo>
                    <a:pt x="6822" y="412"/>
                  </a:lnTo>
                  <a:cubicBezTo>
                    <a:pt x="6828" y="412"/>
                    <a:pt x="6834" y="412"/>
                    <a:pt x="6840" y="412"/>
                  </a:cubicBezTo>
                  <a:cubicBezTo>
                    <a:pt x="7118" y="412"/>
                    <a:pt x="7121" y="0"/>
                    <a:pt x="6849" y="0"/>
                  </a:cubicBezTo>
                  <a:close/>
                </a:path>
              </a:pathLst>
            </a:custGeom>
            <a:solidFill>
              <a:schemeClr val="tx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9" name="Google Shape;18596;p80"/>
            <p:cNvSpPr/>
            <p:nvPr/>
          </p:nvSpPr>
          <p:spPr>
            <a:xfrm>
              <a:off x="3179047" y="1701847"/>
              <a:ext cx="185390" cy="10762"/>
            </a:xfrm>
            <a:custGeom>
              <a:avLst/>
              <a:gdLst/>
              <a:ahLst/>
              <a:cxnLst/>
              <a:rect l="l" t="t" r="r" b="b"/>
              <a:pathLst>
                <a:path w="7080" h="411" extrusionOk="0">
                  <a:moveTo>
                    <a:pt x="258" y="1"/>
                  </a:moveTo>
                  <a:cubicBezTo>
                    <a:pt x="1" y="20"/>
                    <a:pt x="1" y="392"/>
                    <a:pt x="258" y="411"/>
                  </a:cubicBezTo>
                  <a:lnTo>
                    <a:pt x="6822" y="411"/>
                  </a:lnTo>
                  <a:cubicBezTo>
                    <a:pt x="7079" y="392"/>
                    <a:pt x="7079" y="20"/>
                    <a:pt x="6822" y="1"/>
                  </a:cubicBezTo>
                  <a:close/>
                </a:path>
              </a:pathLst>
            </a:custGeom>
            <a:solidFill>
              <a:schemeClr val="tx2"/>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50972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Sollicitez vos Coraut !</a:t>
            </a:r>
            <a:endParaRPr lang="fr-FR" dirty="0"/>
          </a:p>
        </p:txBody>
      </p:sp>
      <p:sp>
        <p:nvSpPr>
          <p:cNvPr id="3" name="Sous-titre 2"/>
          <p:cNvSpPr>
            <a:spLocks noGrp="1"/>
          </p:cNvSpPr>
          <p:nvPr>
            <p:ph type="subTitle" idx="1"/>
          </p:nvPr>
        </p:nvSpPr>
        <p:spPr>
          <a:xfrm>
            <a:off x="3337550" y="1424167"/>
            <a:ext cx="3819600" cy="1554600"/>
          </a:xfrm>
        </p:spPr>
        <p:txBody>
          <a:bodyPr/>
          <a:lstStyle/>
          <a:p>
            <a:r>
              <a:rPr lang="fr-FR" b="1" dirty="0" smtClean="0"/>
              <a:t>Cas particulier : </a:t>
            </a:r>
          </a:p>
          <a:p>
            <a:r>
              <a:rPr lang="fr-FR" b="1" dirty="0" smtClean="0"/>
              <a:t>Les laboratoires et les presses universitaires</a:t>
            </a:r>
            <a:endParaRPr lang="fr-FR" b="1" dirty="0"/>
          </a:p>
        </p:txBody>
      </p:sp>
    </p:spTree>
    <p:extLst>
      <p:ext uri="{BB962C8B-B14F-4D97-AF65-F5344CB8AC3E}">
        <p14:creationId xmlns:p14="http://schemas.microsoft.com/office/powerpoint/2010/main" val="1104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sp>
        <p:nvSpPr>
          <p:cNvPr id="1436" name="Google Shape;1436;p75"/>
          <p:cNvSpPr txBox="1">
            <a:spLocks noGrp="1"/>
          </p:cNvSpPr>
          <p:nvPr>
            <p:ph type="subTitle" idx="1"/>
          </p:nvPr>
        </p:nvSpPr>
        <p:spPr>
          <a:xfrm>
            <a:off x="1320875" y="1294875"/>
            <a:ext cx="7128000" cy="330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sz="2800" b="1" dirty="0" smtClean="0">
                <a:solidFill>
                  <a:schemeClr val="bg2"/>
                </a:solidFill>
                <a:latin typeface="+mj-lt"/>
              </a:rPr>
              <a:t>A vous la parole ! </a:t>
            </a:r>
            <a:endParaRPr sz="2800" b="1" dirty="0">
              <a:solidFill>
                <a:schemeClr val="bg2"/>
              </a:solidFill>
              <a:latin typeface="+mj-lt"/>
            </a:endParaRPr>
          </a:p>
          <a:p>
            <a:pPr marL="457200" lvl="0" indent="-317500" algn="l" rtl="0">
              <a:spcBef>
                <a:spcPts val="1600"/>
              </a:spcBef>
              <a:spcAft>
                <a:spcPts val="0"/>
              </a:spcAft>
              <a:buSzPts val="1400"/>
              <a:buFont typeface="Wingdings" panose="05000000000000000000" pitchFamily="2" charset="2"/>
              <a:buChar char="v"/>
            </a:pPr>
            <a:r>
              <a:rPr lang="fr-FR" sz="2000" dirty="0" smtClean="0">
                <a:solidFill>
                  <a:schemeClr val="tx2"/>
                </a:solidFill>
                <a:uFill>
                  <a:noFill/>
                </a:uFill>
                <a:latin typeface="+mn-lt"/>
              </a:rPr>
              <a:t>Des questions ?</a:t>
            </a:r>
            <a:endParaRPr sz="2000" dirty="0">
              <a:solidFill>
                <a:schemeClr val="tx2"/>
              </a:solidFill>
              <a:latin typeface="+mn-lt"/>
            </a:endParaRPr>
          </a:p>
          <a:p>
            <a:pPr marL="457200" lvl="0" indent="-317500" algn="l" rtl="0">
              <a:spcBef>
                <a:spcPts val="0"/>
              </a:spcBef>
              <a:spcAft>
                <a:spcPts val="0"/>
              </a:spcAft>
              <a:buSzPts val="1400"/>
              <a:buFont typeface="Wingdings" panose="05000000000000000000" pitchFamily="2" charset="2"/>
              <a:buChar char="v"/>
            </a:pPr>
            <a:r>
              <a:rPr lang="en" sz="2000" dirty="0" smtClean="0">
                <a:solidFill>
                  <a:schemeClr val="tx2"/>
                </a:solidFill>
                <a:uFill>
                  <a:noFill/>
                </a:uFill>
                <a:latin typeface="+mn-lt"/>
              </a:rPr>
              <a:t>Des difficultés </a:t>
            </a:r>
            <a:r>
              <a:rPr lang="fr-FR" sz="2000" dirty="0" smtClean="0">
                <a:solidFill>
                  <a:schemeClr val="tx2"/>
                </a:solidFill>
                <a:uFill>
                  <a:noFill/>
                </a:uFill>
                <a:latin typeface="+mn-lt"/>
              </a:rPr>
              <a:t>pour </a:t>
            </a:r>
          </a:p>
          <a:p>
            <a:pPr marL="139700" lvl="0" indent="0" algn="l" rtl="0">
              <a:spcBef>
                <a:spcPts val="0"/>
              </a:spcBef>
              <a:spcAft>
                <a:spcPts val="0"/>
              </a:spcAft>
              <a:buSzPts val="1400"/>
            </a:pPr>
            <a:r>
              <a:rPr lang="fr-FR" sz="2000" dirty="0" smtClean="0">
                <a:solidFill>
                  <a:schemeClr val="tx2"/>
                </a:solidFill>
                <a:uFill>
                  <a:noFill/>
                </a:uFill>
                <a:latin typeface="+mn-lt"/>
              </a:rPr>
              <a:t>traiter </a:t>
            </a:r>
            <a:r>
              <a:rPr lang="en" sz="2000" dirty="0" smtClean="0">
                <a:solidFill>
                  <a:schemeClr val="tx2"/>
                </a:solidFill>
                <a:uFill>
                  <a:noFill/>
                </a:uFill>
                <a:latin typeface="+mn-lt"/>
              </a:rPr>
              <a:t>ce chantier ? </a:t>
            </a:r>
          </a:p>
          <a:p>
            <a:pPr marL="425450" lvl="0" indent="-285750" algn="l" rtl="0">
              <a:spcBef>
                <a:spcPts val="0"/>
              </a:spcBef>
              <a:spcAft>
                <a:spcPts val="0"/>
              </a:spcAft>
              <a:buSzPts val="1400"/>
              <a:buFont typeface="Wingdings" panose="05000000000000000000" pitchFamily="2" charset="2"/>
              <a:buChar char="v"/>
            </a:pPr>
            <a:r>
              <a:rPr lang="en" sz="2000" dirty="0" smtClean="0">
                <a:solidFill>
                  <a:schemeClr val="tx2"/>
                </a:solidFill>
                <a:uFill>
                  <a:noFill/>
                </a:uFill>
                <a:latin typeface="+mn-lt"/>
              </a:rPr>
              <a:t>… </a:t>
            </a:r>
            <a:endParaRPr sz="2000" dirty="0">
              <a:solidFill>
                <a:schemeClr val="tx2"/>
              </a:solidFill>
              <a:latin typeface="+mn-lt"/>
            </a:endParaRPr>
          </a:p>
        </p:txBody>
      </p:sp>
      <p:sp>
        <p:nvSpPr>
          <p:cNvPr id="1437" name="Google Shape;1437;p75"/>
          <p:cNvSpPr txBox="1">
            <a:spLocks noGrp="1"/>
          </p:cNvSpPr>
          <p:nvPr>
            <p:ph type="title"/>
          </p:nvPr>
        </p:nvSpPr>
        <p:spPr>
          <a:xfrm>
            <a:off x="1252725" y="539500"/>
            <a:ext cx="6631800" cy="67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mj-lt"/>
              </a:rPr>
              <a:t>Discussions</a:t>
            </a:r>
            <a:endParaRPr dirty="0">
              <a:latin typeface="+mj-lt"/>
            </a:endParaRPr>
          </a:p>
        </p:txBody>
      </p:sp>
      <p:sp>
        <p:nvSpPr>
          <p:cNvPr id="1438" name="Google Shape;1438;p75"/>
          <p:cNvSpPr/>
          <p:nvPr/>
        </p:nvSpPr>
        <p:spPr>
          <a:xfrm rot="-5400000" flipH="1">
            <a:off x="5769928" y="1085372"/>
            <a:ext cx="457185" cy="3017581"/>
          </a:xfrm>
          <a:custGeom>
            <a:avLst/>
            <a:gdLst/>
            <a:ahLst/>
            <a:cxnLst/>
            <a:rect l="l" t="t" r="r" b="b"/>
            <a:pathLst>
              <a:path w="13830" h="91269" extrusionOk="0">
                <a:moveTo>
                  <a:pt x="1744" y="1"/>
                </a:moveTo>
                <a:cubicBezTo>
                  <a:pt x="1499" y="1"/>
                  <a:pt x="1283" y="115"/>
                  <a:pt x="1121" y="336"/>
                </a:cubicBezTo>
                <a:cubicBezTo>
                  <a:pt x="999" y="499"/>
                  <a:pt x="938" y="723"/>
                  <a:pt x="938" y="927"/>
                </a:cubicBezTo>
                <a:cubicBezTo>
                  <a:pt x="836" y="2923"/>
                  <a:pt x="754" y="4939"/>
                  <a:pt x="673" y="6935"/>
                </a:cubicBezTo>
                <a:cubicBezTo>
                  <a:pt x="490" y="11191"/>
                  <a:pt x="286" y="15447"/>
                  <a:pt x="164" y="19704"/>
                </a:cubicBezTo>
                <a:cubicBezTo>
                  <a:pt x="82" y="21822"/>
                  <a:pt x="1" y="23960"/>
                  <a:pt x="653" y="26017"/>
                </a:cubicBezTo>
                <a:cubicBezTo>
                  <a:pt x="1345" y="28176"/>
                  <a:pt x="2506" y="29968"/>
                  <a:pt x="4502" y="31149"/>
                </a:cubicBezTo>
                <a:cubicBezTo>
                  <a:pt x="4868" y="31353"/>
                  <a:pt x="5113" y="31882"/>
                  <a:pt x="5276" y="32310"/>
                </a:cubicBezTo>
                <a:cubicBezTo>
                  <a:pt x="5703" y="33389"/>
                  <a:pt x="5683" y="34550"/>
                  <a:pt x="5683" y="35691"/>
                </a:cubicBezTo>
                <a:cubicBezTo>
                  <a:pt x="5703" y="38664"/>
                  <a:pt x="5724" y="41658"/>
                  <a:pt x="5703" y="44651"/>
                </a:cubicBezTo>
                <a:cubicBezTo>
                  <a:pt x="5663" y="47727"/>
                  <a:pt x="5724" y="50822"/>
                  <a:pt x="5540" y="53897"/>
                </a:cubicBezTo>
                <a:cubicBezTo>
                  <a:pt x="5296" y="57747"/>
                  <a:pt x="4848" y="61596"/>
                  <a:pt x="4481" y="65445"/>
                </a:cubicBezTo>
                <a:cubicBezTo>
                  <a:pt x="4135" y="69151"/>
                  <a:pt x="3707" y="72858"/>
                  <a:pt x="3443" y="76585"/>
                </a:cubicBezTo>
                <a:cubicBezTo>
                  <a:pt x="3280" y="79090"/>
                  <a:pt x="3280" y="81635"/>
                  <a:pt x="3280" y="84161"/>
                </a:cubicBezTo>
                <a:cubicBezTo>
                  <a:pt x="3300" y="85871"/>
                  <a:pt x="3524" y="87582"/>
                  <a:pt x="4278" y="89150"/>
                </a:cubicBezTo>
                <a:cubicBezTo>
                  <a:pt x="4522" y="89639"/>
                  <a:pt x="4828" y="90128"/>
                  <a:pt x="5215" y="90515"/>
                </a:cubicBezTo>
                <a:cubicBezTo>
                  <a:pt x="5729" y="91019"/>
                  <a:pt x="6353" y="91268"/>
                  <a:pt x="6980" y="91268"/>
                </a:cubicBezTo>
                <a:cubicBezTo>
                  <a:pt x="7620" y="91268"/>
                  <a:pt x="8264" y="91009"/>
                  <a:pt x="8799" y="90494"/>
                </a:cubicBezTo>
                <a:cubicBezTo>
                  <a:pt x="9451" y="89863"/>
                  <a:pt x="9899" y="89069"/>
                  <a:pt x="10082" y="88193"/>
                </a:cubicBezTo>
                <a:cubicBezTo>
                  <a:pt x="10367" y="86828"/>
                  <a:pt x="10652" y="85423"/>
                  <a:pt x="10693" y="84038"/>
                </a:cubicBezTo>
                <a:cubicBezTo>
                  <a:pt x="10835" y="79762"/>
                  <a:pt x="10571" y="75485"/>
                  <a:pt x="10143" y="71208"/>
                </a:cubicBezTo>
                <a:cubicBezTo>
                  <a:pt x="9593" y="65893"/>
                  <a:pt x="8982" y="60577"/>
                  <a:pt x="8534" y="55242"/>
                </a:cubicBezTo>
                <a:cubicBezTo>
                  <a:pt x="8290" y="52350"/>
                  <a:pt x="8330" y="49417"/>
                  <a:pt x="8310" y="46505"/>
                </a:cubicBezTo>
                <a:cubicBezTo>
                  <a:pt x="8269" y="43022"/>
                  <a:pt x="8310" y="39519"/>
                  <a:pt x="8290" y="36016"/>
                </a:cubicBezTo>
                <a:cubicBezTo>
                  <a:pt x="8290" y="34754"/>
                  <a:pt x="8310" y="33512"/>
                  <a:pt x="8697" y="32290"/>
                </a:cubicBezTo>
                <a:cubicBezTo>
                  <a:pt x="8901" y="31699"/>
                  <a:pt x="9227" y="31271"/>
                  <a:pt x="9776" y="30925"/>
                </a:cubicBezTo>
                <a:cubicBezTo>
                  <a:pt x="11752" y="29724"/>
                  <a:pt x="12852" y="27870"/>
                  <a:pt x="13402" y="25691"/>
                </a:cubicBezTo>
                <a:cubicBezTo>
                  <a:pt x="13666" y="24632"/>
                  <a:pt x="13829" y="23512"/>
                  <a:pt x="13809" y="22412"/>
                </a:cubicBezTo>
                <a:cubicBezTo>
                  <a:pt x="13748" y="18502"/>
                  <a:pt x="13585" y="14612"/>
                  <a:pt x="13463" y="10702"/>
                </a:cubicBezTo>
                <a:cubicBezTo>
                  <a:pt x="13361" y="8177"/>
                  <a:pt x="13259" y="5651"/>
                  <a:pt x="13157" y="3126"/>
                </a:cubicBezTo>
                <a:cubicBezTo>
                  <a:pt x="13116" y="2413"/>
                  <a:pt x="13096" y="1680"/>
                  <a:pt x="13055" y="967"/>
                </a:cubicBezTo>
                <a:cubicBezTo>
                  <a:pt x="13035" y="377"/>
                  <a:pt x="12689" y="10"/>
                  <a:pt x="12200" y="10"/>
                </a:cubicBezTo>
                <a:cubicBezTo>
                  <a:pt x="11711" y="10"/>
                  <a:pt x="11406" y="377"/>
                  <a:pt x="11406" y="988"/>
                </a:cubicBezTo>
                <a:cubicBezTo>
                  <a:pt x="11406" y="7138"/>
                  <a:pt x="11283" y="13248"/>
                  <a:pt x="11283" y="19398"/>
                </a:cubicBezTo>
                <a:cubicBezTo>
                  <a:pt x="11283" y="19541"/>
                  <a:pt x="11283" y="19704"/>
                  <a:pt x="11263" y="19867"/>
                </a:cubicBezTo>
                <a:cubicBezTo>
                  <a:pt x="11182" y="20213"/>
                  <a:pt x="10958" y="20437"/>
                  <a:pt x="10571" y="20437"/>
                </a:cubicBezTo>
                <a:cubicBezTo>
                  <a:pt x="10204" y="20416"/>
                  <a:pt x="10021" y="20192"/>
                  <a:pt x="9980" y="19846"/>
                </a:cubicBezTo>
                <a:cubicBezTo>
                  <a:pt x="9939" y="19683"/>
                  <a:pt x="9939" y="19520"/>
                  <a:pt x="9939" y="19337"/>
                </a:cubicBezTo>
                <a:cubicBezTo>
                  <a:pt x="9797" y="13289"/>
                  <a:pt x="9654" y="7220"/>
                  <a:pt x="9512" y="1171"/>
                </a:cubicBezTo>
                <a:cubicBezTo>
                  <a:pt x="9512" y="1049"/>
                  <a:pt x="9512" y="927"/>
                  <a:pt x="9512" y="804"/>
                </a:cubicBezTo>
                <a:cubicBezTo>
                  <a:pt x="9452" y="330"/>
                  <a:pt x="9086" y="9"/>
                  <a:pt x="8674" y="9"/>
                </a:cubicBezTo>
                <a:cubicBezTo>
                  <a:pt x="8661" y="9"/>
                  <a:pt x="8649" y="10"/>
                  <a:pt x="8636" y="10"/>
                </a:cubicBezTo>
                <a:cubicBezTo>
                  <a:pt x="8208" y="31"/>
                  <a:pt x="7862" y="356"/>
                  <a:pt x="7842" y="825"/>
                </a:cubicBezTo>
                <a:cubicBezTo>
                  <a:pt x="7821" y="1578"/>
                  <a:pt x="7821" y="2332"/>
                  <a:pt x="7821" y="3106"/>
                </a:cubicBezTo>
                <a:cubicBezTo>
                  <a:pt x="7801" y="7260"/>
                  <a:pt x="7801" y="11435"/>
                  <a:pt x="7781" y="15610"/>
                </a:cubicBezTo>
                <a:cubicBezTo>
                  <a:pt x="7760" y="16914"/>
                  <a:pt x="7781" y="18237"/>
                  <a:pt x="7760" y="19541"/>
                </a:cubicBezTo>
                <a:cubicBezTo>
                  <a:pt x="7760" y="20152"/>
                  <a:pt x="7516" y="20437"/>
                  <a:pt x="7007" y="20437"/>
                </a:cubicBezTo>
                <a:cubicBezTo>
                  <a:pt x="6991" y="20438"/>
                  <a:pt x="6975" y="20438"/>
                  <a:pt x="6960" y="20438"/>
                </a:cubicBezTo>
                <a:cubicBezTo>
                  <a:pt x="6481" y="20438"/>
                  <a:pt x="6232" y="20133"/>
                  <a:pt x="6212" y="19541"/>
                </a:cubicBezTo>
                <a:cubicBezTo>
                  <a:pt x="6212" y="15834"/>
                  <a:pt x="6192" y="12128"/>
                  <a:pt x="6192" y="8421"/>
                </a:cubicBezTo>
                <a:cubicBezTo>
                  <a:pt x="6172" y="5937"/>
                  <a:pt x="6151" y="3472"/>
                  <a:pt x="6131" y="988"/>
                </a:cubicBezTo>
                <a:cubicBezTo>
                  <a:pt x="6131" y="377"/>
                  <a:pt x="5805" y="10"/>
                  <a:pt x="5316" y="10"/>
                </a:cubicBezTo>
                <a:cubicBezTo>
                  <a:pt x="4828" y="10"/>
                  <a:pt x="4481" y="377"/>
                  <a:pt x="4481" y="967"/>
                </a:cubicBezTo>
                <a:cubicBezTo>
                  <a:pt x="4441" y="2841"/>
                  <a:pt x="4420" y="4735"/>
                  <a:pt x="4380" y="6609"/>
                </a:cubicBezTo>
                <a:cubicBezTo>
                  <a:pt x="4318" y="9338"/>
                  <a:pt x="4217" y="12067"/>
                  <a:pt x="4156" y="14796"/>
                </a:cubicBezTo>
                <a:cubicBezTo>
                  <a:pt x="4115" y="16343"/>
                  <a:pt x="4074" y="17871"/>
                  <a:pt x="4033" y="19419"/>
                </a:cubicBezTo>
                <a:cubicBezTo>
                  <a:pt x="4033" y="19541"/>
                  <a:pt x="4033" y="19663"/>
                  <a:pt x="4013" y="19785"/>
                </a:cubicBezTo>
                <a:cubicBezTo>
                  <a:pt x="3972" y="20172"/>
                  <a:pt x="3748" y="20396"/>
                  <a:pt x="3341" y="20416"/>
                </a:cubicBezTo>
                <a:cubicBezTo>
                  <a:pt x="2934" y="20416"/>
                  <a:pt x="2730" y="20152"/>
                  <a:pt x="2710" y="19765"/>
                </a:cubicBezTo>
                <a:cubicBezTo>
                  <a:pt x="2689" y="19235"/>
                  <a:pt x="2710" y="18706"/>
                  <a:pt x="2710" y="18197"/>
                </a:cubicBezTo>
                <a:cubicBezTo>
                  <a:pt x="2648" y="13614"/>
                  <a:pt x="2608" y="9032"/>
                  <a:pt x="2567" y="4450"/>
                </a:cubicBezTo>
                <a:cubicBezTo>
                  <a:pt x="2547" y="3269"/>
                  <a:pt x="2567" y="2108"/>
                  <a:pt x="2587" y="927"/>
                </a:cubicBezTo>
                <a:cubicBezTo>
                  <a:pt x="2587" y="519"/>
                  <a:pt x="2424" y="214"/>
                  <a:pt x="2038" y="51"/>
                </a:cubicBezTo>
                <a:cubicBezTo>
                  <a:pt x="1936" y="17"/>
                  <a:pt x="1838"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75"/>
          <p:cNvSpPr/>
          <p:nvPr/>
        </p:nvSpPr>
        <p:spPr>
          <a:xfrm rot="-5400000">
            <a:off x="5724193" y="1943066"/>
            <a:ext cx="548654" cy="2468947"/>
          </a:xfrm>
          <a:custGeom>
            <a:avLst/>
            <a:gdLst/>
            <a:ahLst/>
            <a:cxnLst/>
            <a:rect l="l" t="t" r="r" b="b"/>
            <a:pathLst>
              <a:path w="14665" h="66276" extrusionOk="0">
                <a:moveTo>
                  <a:pt x="7369" y="0"/>
                </a:moveTo>
                <a:cubicBezTo>
                  <a:pt x="6666" y="0"/>
                  <a:pt x="5956" y="407"/>
                  <a:pt x="5459" y="1220"/>
                </a:cubicBezTo>
                <a:cubicBezTo>
                  <a:pt x="4848" y="2238"/>
                  <a:pt x="4603" y="3378"/>
                  <a:pt x="4542" y="4539"/>
                </a:cubicBezTo>
                <a:cubicBezTo>
                  <a:pt x="4481" y="6067"/>
                  <a:pt x="4522" y="7614"/>
                  <a:pt x="4522" y="9142"/>
                </a:cubicBezTo>
                <a:cubicBezTo>
                  <a:pt x="4481" y="9162"/>
                  <a:pt x="4420" y="9162"/>
                  <a:pt x="4359" y="9162"/>
                </a:cubicBezTo>
                <a:cubicBezTo>
                  <a:pt x="4664" y="12360"/>
                  <a:pt x="4889" y="15577"/>
                  <a:pt x="5255" y="18775"/>
                </a:cubicBezTo>
                <a:cubicBezTo>
                  <a:pt x="5846" y="23907"/>
                  <a:pt x="6416" y="29039"/>
                  <a:pt x="6355" y="34232"/>
                </a:cubicBezTo>
                <a:cubicBezTo>
                  <a:pt x="6334" y="36798"/>
                  <a:pt x="6375" y="39364"/>
                  <a:pt x="6334" y="41951"/>
                </a:cubicBezTo>
                <a:cubicBezTo>
                  <a:pt x="6314" y="42684"/>
                  <a:pt x="6172" y="43437"/>
                  <a:pt x="5988" y="44170"/>
                </a:cubicBezTo>
                <a:cubicBezTo>
                  <a:pt x="5886" y="44639"/>
                  <a:pt x="5561" y="45026"/>
                  <a:pt x="5051" y="45168"/>
                </a:cubicBezTo>
                <a:cubicBezTo>
                  <a:pt x="2445" y="46003"/>
                  <a:pt x="1080" y="47877"/>
                  <a:pt x="551" y="50443"/>
                </a:cubicBezTo>
                <a:cubicBezTo>
                  <a:pt x="1" y="53131"/>
                  <a:pt x="367" y="55779"/>
                  <a:pt x="1080" y="58406"/>
                </a:cubicBezTo>
                <a:cubicBezTo>
                  <a:pt x="1549" y="60198"/>
                  <a:pt x="2261" y="61909"/>
                  <a:pt x="3280" y="63457"/>
                </a:cubicBezTo>
                <a:cubicBezTo>
                  <a:pt x="3850" y="64292"/>
                  <a:pt x="4502" y="65066"/>
                  <a:pt x="5337" y="65615"/>
                </a:cubicBezTo>
                <a:cubicBezTo>
                  <a:pt x="5999" y="66060"/>
                  <a:pt x="6678" y="66276"/>
                  <a:pt x="7351" y="66276"/>
                </a:cubicBezTo>
                <a:cubicBezTo>
                  <a:pt x="8127" y="66276"/>
                  <a:pt x="8893" y="65988"/>
                  <a:pt x="9613" y="65432"/>
                </a:cubicBezTo>
                <a:cubicBezTo>
                  <a:pt x="11324" y="64129"/>
                  <a:pt x="12261" y="62316"/>
                  <a:pt x="12994" y="60402"/>
                </a:cubicBezTo>
                <a:cubicBezTo>
                  <a:pt x="14114" y="57490"/>
                  <a:pt x="14664" y="54496"/>
                  <a:pt x="14338" y="51380"/>
                </a:cubicBezTo>
                <a:cubicBezTo>
                  <a:pt x="14175" y="49995"/>
                  <a:pt x="13788" y="48692"/>
                  <a:pt x="12974" y="47531"/>
                </a:cubicBezTo>
                <a:cubicBezTo>
                  <a:pt x="12220" y="46431"/>
                  <a:pt x="11181" y="45678"/>
                  <a:pt x="9919" y="45270"/>
                </a:cubicBezTo>
                <a:cubicBezTo>
                  <a:pt x="9247" y="45046"/>
                  <a:pt x="8819" y="44639"/>
                  <a:pt x="8677" y="43987"/>
                </a:cubicBezTo>
                <a:cubicBezTo>
                  <a:pt x="8514" y="43295"/>
                  <a:pt x="8432" y="42582"/>
                  <a:pt x="8412" y="41890"/>
                </a:cubicBezTo>
                <a:cubicBezTo>
                  <a:pt x="8371" y="40464"/>
                  <a:pt x="8391" y="39038"/>
                  <a:pt x="8391" y="37633"/>
                </a:cubicBezTo>
                <a:cubicBezTo>
                  <a:pt x="8391" y="35373"/>
                  <a:pt x="8330" y="33112"/>
                  <a:pt x="8453" y="30872"/>
                </a:cubicBezTo>
                <a:cubicBezTo>
                  <a:pt x="8636" y="27613"/>
                  <a:pt x="8941" y="24334"/>
                  <a:pt x="9226" y="21076"/>
                </a:cubicBezTo>
                <a:cubicBezTo>
                  <a:pt x="9328" y="19793"/>
                  <a:pt x="9512" y="18530"/>
                  <a:pt x="9613" y="17247"/>
                </a:cubicBezTo>
                <a:cubicBezTo>
                  <a:pt x="9837" y="14824"/>
                  <a:pt x="10082" y="12380"/>
                  <a:pt x="10204" y="9936"/>
                </a:cubicBezTo>
                <a:cubicBezTo>
                  <a:pt x="10326" y="7696"/>
                  <a:pt x="10469" y="5435"/>
                  <a:pt x="9980" y="3215"/>
                </a:cubicBezTo>
                <a:cubicBezTo>
                  <a:pt x="9837" y="2523"/>
                  <a:pt x="9593" y="1831"/>
                  <a:pt x="9247" y="1240"/>
                </a:cubicBezTo>
                <a:cubicBezTo>
                  <a:pt x="8777" y="413"/>
                  <a:pt x="8076" y="0"/>
                  <a:pt x="7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440" name="Google Shape;1440;p75"/>
          <p:cNvSpPr/>
          <p:nvPr/>
        </p:nvSpPr>
        <p:spPr>
          <a:xfrm rot="5400000">
            <a:off x="5838506" y="2156126"/>
            <a:ext cx="320030" cy="3072424"/>
          </a:xfrm>
          <a:custGeom>
            <a:avLst/>
            <a:gdLst/>
            <a:ahLst/>
            <a:cxnLst/>
            <a:rect l="l" t="t" r="r" b="b"/>
            <a:pathLst>
              <a:path w="10916" h="103921" extrusionOk="0">
                <a:moveTo>
                  <a:pt x="3033" y="1"/>
                </a:moveTo>
                <a:cubicBezTo>
                  <a:pt x="2757" y="1"/>
                  <a:pt x="2471" y="34"/>
                  <a:pt x="2179" y="97"/>
                </a:cubicBezTo>
                <a:cubicBezTo>
                  <a:pt x="1222" y="321"/>
                  <a:pt x="570" y="891"/>
                  <a:pt x="448" y="1848"/>
                </a:cubicBezTo>
                <a:cubicBezTo>
                  <a:pt x="326" y="2765"/>
                  <a:pt x="306" y="3701"/>
                  <a:pt x="306" y="4618"/>
                </a:cubicBezTo>
                <a:cubicBezTo>
                  <a:pt x="285" y="13090"/>
                  <a:pt x="285" y="21562"/>
                  <a:pt x="285" y="28120"/>
                </a:cubicBezTo>
                <a:cubicBezTo>
                  <a:pt x="346" y="38262"/>
                  <a:pt x="387" y="46489"/>
                  <a:pt x="448" y="54717"/>
                </a:cubicBezTo>
                <a:cubicBezTo>
                  <a:pt x="448" y="55837"/>
                  <a:pt x="550" y="56937"/>
                  <a:pt x="611" y="58057"/>
                </a:cubicBezTo>
                <a:cubicBezTo>
                  <a:pt x="631" y="58607"/>
                  <a:pt x="876" y="58994"/>
                  <a:pt x="1385" y="59279"/>
                </a:cubicBezTo>
                <a:cubicBezTo>
                  <a:pt x="1568" y="59381"/>
                  <a:pt x="1731" y="59625"/>
                  <a:pt x="1772" y="59829"/>
                </a:cubicBezTo>
                <a:cubicBezTo>
                  <a:pt x="1874" y="60236"/>
                  <a:pt x="1894" y="60643"/>
                  <a:pt x="1894" y="61071"/>
                </a:cubicBezTo>
                <a:cubicBezTo>
                  <a:pt x="1874" y="65083"/>
                  <a:pt x="1874" y="69075"/>
                  <a:pt x="1813" y="73087"/>
                </a:cubicBezTo>
                <a:cubicBezTo>
                  <a:pt x="1751" y="76651"/>
                  <a:pt x="1426" y="80194"/>
                  <a:pt x="937" y="83738"/>
                </a:cubicBezTo>
                <a:cubicBezTo>
                  <a:pt x="326" y="88178"/>
                  <a:pt x="0" y="92658"/>
                  <a:pt x="183" y="97159"/>
                </a:cubicBezTo>
                <a:cubicBezTo>
                  <a:pt x="244" y="98788"/>
                  <a:pt x="509" y="100417"/>
                  <a:pt x="1303" y="101884"/>
                </a:cubicBezTo>
                <a:cubicBezTo>
                  <a:pt x="1967" y="103091"/>
                  <a:pt x="2910" y="103920"/>
                  <a:pt x="4366" y="103920"/>
                </a:cubicBezTo>
                <a:cubicBezTo>
                  <a:pt x="4384" y="103920"/>
                  <a:pt x="4402" y="103920"/>
                  <a:pt x="4419" y="103920"/>
                </a:cubicBezTo>
                <a:cubicBezTo>
                  <a:pt x="5478" y="103900"/>
                  <a:pt x="6293" y="103391"/>
                  <a:pt x="6924" y="102576"/>
                </a:cubicBezTo>
                <a:cubicBezTo>
                  <a:pt x="7739" y="101517"/>
                  <a:pt x="8167" y="100295"/>
                  <a:pt x="8268" y="99032"/>
                </a:cubicBezTo>
                <a:cubicBezTo>
                  <a:pt x="8431" y="97199"/>
                  <a:pt x="8574" y="95367"/>
                  <a:pt x="8513" y="93554"/>
                </a:cubicBezTo>
                <a:cubicBezTo>
                  <a:pt x="8431" y="90703"/>
                  <a:pt x="8248" y="87852"/>
                  <a:pt x="8004" y="85001"/>
                </a:cubicBezTo>
                <a:cubicBezTo>
                  <a:pt x="7800" y="82658"/>
                  <a:pt x="7352" y="80316"/>
                  <a:pt x="7169" y="77954"/>
                </a:cubicBezTo>
                <a:cubicBezTo>
                  <a:pt x="6965" y="75266"/>
                  <a:pt x="6884" y="72557"/>
                  <a:pt x="6843" y="69869"/>
                </a:cubicBezTo>
                <a:cubicBezTo>
                  <a:pt x="6782" y="66957"/>
                  <a:pt x="6802" y="64044"/>
                  <a:pt x="6802" y="61132"/>
                </a:cubicBezTo>
                <a:cubicBezTo>
                  <a:pt x="6802" y="60908"/>
                  <a:pt x="6802" y="60704"/>
                  <a:pt x="6823" y="60480"/>
                </a:cubicBezTo>
                <a:cubicBezTo>
                  <a:pt x="6843" y="59666"/>
                  <a:pt x="6863" y="59666"/>
                  <a:pt x="7596" y="59401"/>
                </a:cubicBezTo>
                <a:cubicBezTo>
                  <a:pt x="8492" y="59075"/>
                  <a:pt x="9002" y="58403"/>
                  <a:pt x="9348" y="57548"/>
                </a:cubicBezTo>
                <a:cubicBezTo>
                  <a:pt x="10183" y="55532"/>
                  <a:pt x="10305" y="53414"/>
                  <a:pt x="10427" y="51296"/>
                </a:cubicBezTo>
                <a:cubicBezTo>
                  <a:pt x="10916" y="42905"/>
                  <a:pt x="10651" y="34514"/>
                  <a:pt x="10529" y="26144"/>
                </a:cubicBezTo>
                <a:cubicBezTo>
                  <a:pt x="10468" y="22845"/>
                  <a:pt x="10305" y="19546"/>
                  <a:pt x="10020" y="16246"/>
                </a:cubicBezTo>
                <a:cubicBezTo>
                  <a:pt x="9796" y="13864"/>
                  <a:pt x="9307" y="11501"/>
                  <a:pt x="8879" y="9139"/>
                </a:cubicBezTo>
                <a:cubicBezTo>
                  <a:pt x="8492" y="7123"/>
                  <a:pt x="7882" y="5168"/>
                  <a:pt x="6884" y="3355"/>
                </a:cubicBezTo>
                <a:cubicBezTo>
                  <a:pt x="6415" y="2500"/>
                  <a:pt x="5804" y="1685"/>
                  <a:pt x="5132" y="932"/>
                </a:cubicBezTo>
                <a:cubicBezTo>
                  <a:pt x="4557" y="280"/>
                  <a:pt x="3835" y="1"/>
                  <a:pt x="3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49"/>
          <p:cNvSpPr/>
          <p:nvPr/>
        </p:nvSpPr>
        <p:spPr>
          <a:xfrm>
            <a:off x="-1587517" y="6262511"/>
            <a:ext cx="22076" cy="613856"/>
          </a:xfrm>
          <a:custGeom>
            <a:avLst/>
            <a:gdLst/>
            <a:ahLst/>
            <a:cxnLst/>
            <a:rect l="l" t="t" r="r" b="b"/>
            <a:pathLst>
              <a:path w="449" h="12485" extrusionOk="0">
                <a:moveTo>
                  <a:pt x="448" y="0"/>
                </a:moveTo>
                <a:cubicBezTo>
                  <a:pt x="428" y="82"/>
                  <a:pt x="408" y="163"/>
                  <a:pt x="387" y="225"/>
                </a:cubicBezTo>
                <a:cubicBezTo>
                  <a:pt x="0" y="1894"/>
                  <a:pt x="122" y="3564"/>
                  <a:pt x="143" y="5255"/>
                </a:cubicBezTo>
                <a:cubicBezTo>
                  <a:pt x="183" y="6741"/>
                  <a:pt x="265" y="8228"/>
                  <a:pt x="326" y="9735"/>
                </a:cubicBezTo>
                <a:cubicBezTo>
                  <a:pt x="367" y="10652"/>
                  <a:pt x="408" y="11568"/>
                  <a:pt x="448" y="12485"/>
                </a:cubicBezTo>
                <a:lnTo>
                  <a:pt x="4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9"/>
          <p:cNvSpPr/>
          <p:nvPr/>
        </p:nvSpPr>
        <p:spPr>
          <a:xfrm>
            <a:off x="-1565490" y="6876318"/>
            <a:ext cx="8063" cy="178281"/>
          </a:xfrm>
          <a:custGeom>
            <a:avLst/>
            <a:gdLst/>
            <a:ahLst/>
            <a:cxnLst/>
            <a:rect l="l" t="t" r="r" b="b"/>
            <a:pathLst>
              <a:path w="164" h="3626" extrusionOk="0">
                <a:moveTo>
                  <a:pt x="0" y="1"/>
                </a:moveTo>
                <a:lnTo>
                  <a:pt x="0" y="3626"/>
                </a:lnTo>
                <a:lnTo>
                  <a:pt x="163" y="3626"/>
                </a:lnTo>
                <a:cubicBezTo>
                  <a:pt x="102" y="2424"/>
                  <a:pt x="61" y="122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9"/>
          <p:cNvSpPr txBox="1">
            <a:spLocks noGrp="1"/>
          </p:cNvSpPr>
          <p:nvPr>
            <p:ph type="title" idx="15"/>
          </p:nvPr>
        </p:nvSpPr>
        <p:spPr>
          <a:xfrm>
            <a:off x="1578231" y="79404"/>
            <a:ext cx="6477000" cy="6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Calibri" panose="020F0502020204030204" pitchFamily="34" charset="0"/>
                <a:cs typeface="Calibri" panose="020F0502020204030204" pitchFamily="34" charset="0"/>
              </a:rPr>
              <a:t>Plan</a:t>
            </a:r>
            <a:endParaRPr dirty="0">
              <a:latin typeface="Calibri" panose="020F0502020204030204" pitchFamily="34" charset="0"/>
              <a:cs typeface="Calibri" panose="020F0502020204030204" pitchFamily="34" charset="0"/>
            </a:endParaRPr>
          </a:p>
        </p:txBody>
      </p:sp>
      <p:sp>
        <p:nvSpPr>
          <p:cNvPr id="544" name="Google Shape;544;p49"/>
          <p:cNvSpPr txBox="1">
            <a:spLocks noGrp="1"/>
          </p:cNvSpPr>
          <p:nvPr>
            <p:ph type="title"/>
          </p:nvPr>
        </p:nvSpPr>
        <p:spPr>
          <a:xfrm>
            <a:off x="1721678" y="1355605"/>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Calibri" panose="020F0502020204030204" pitchFamily="34" charset="0"/>
                <a:cs typeface="Calibri" panose="020F0502020204030204" pitchFamily="34" charset="0"/>
              </a:rPr>
              <a:t>01</a:t>
            </a:r>
            <a:endParaRPr dirty="0">
              <a:latin typeface="Calibri" panose="020F0502020204030204" pitchFamily="34" charset="0"/>
              <a:cs typeface="Calibri" panose="020F0502020204030204" pitchFamily="34" charset="0"/>
            </a:endParaRPr>
          </a:p>
        </p:txBody>
      </p:sp>
      <p:sp>
        <p:nvSpPr>
          <p:cNvPr id="545" name="Google Shape;545;p49"/>
          <p:cNvSpPr txBox="1">
            <a:spLocks noGrp="1"/>
          </p:cNvSpPr>
          <p:nvPr>
            <p:ph type="subTitle" idx="1"/>
          </p:nvPr>
        </p:nvSpPr>
        <p:spPr>
          <a:xfrm>
            <a:off x="2538018" y="1081767"/>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LE CHANTIER</a:t>
            </a:r>
            <a:endParaRPr dirty="0">
              <a:latin typeface="Calibri" panose="020F0502020204030204" pitchFamily="34" charset="0"/>
              <a:cs typeface="Calibri" panose="020F0502020204030204" pitchFamily="34" charset="0"/>
            </a:endParaRPr>
          </a:p>
        </p:txBody>
      </p:sp>
      <p:sp>
        <p:nvSpPr>
          <p:cNvPr id="546" name="Google Shape;546;p49"/>
          <p:cNvSpPr txBox="1">
            <a:spLocks noGrp="1"/>
          </p:cNvSpPr>
          <p:nvPr>
            <p:ph type="subTitle" idx="2"/>
          </p:nvPr>
        </p:nvSpPr>
        <p:spPr>
          <a:xfrm>
            <a:off x="2437960" y="1562882"/>
            <a:ext cx="2194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Le contexte, les moyens, la volumétrie</a:t>
            </a:r>
            <a:endParaRPr dirty="0">
              <a:latin typeface="Calibri" panose="020F0502020204030204" pitchFamily="34" charset="0"/>
              <a:cs typeface="Calibri" panose="020F0502020204030204" pitchFamily="34" charset="0"/>
            </a:endParaRPr>
          </a:p>
        </p:txBody>
      </p:sp>
      <p:sp>
        <p:nvSpPr>
          <p:cNvPr id="547" name="Google Shape;547;p49"/>
          <p:cNvSpPr txBox="1">
            <a:spLocks noGrp="1"/>
          </p:cNvSpPr>
          <p:nvPr>
            <p:ph type="title" idx="3"/>
          </p:nvPr>
        </p:nvSpPr>
        <p:spPr>
          <a:xfrm>
            <a:off x="1706558" y="3563834"/>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03</a:t>
            </a:r>
            <a:endParaRPr>
              <a:latin typeface="Calibri" panose="020F0502020204030204" pitchFamily="34" charset="0"/>
              <a:cs typeface="Calibri" panose="020F0502020204030204" pitchFamily="34" charset="0"/>
            </a:endParaRPr>
          </a:p>
        </p:txBody>
      </p:sp>
      <p:sp>
        <p:nvSpPr>
          <p:cNvPr id="548" name="Google Shape;548;p49"/>
          <p:cNvSpPr txBox="1">
            <a:spLocks noGrp="1"/>
          </p:cNvSpPr>
          <p:nvPr>
            <p:ph type="subTitle" idx="4"/>
          </p:nvPr>
        </p:nvSpPr>
        <p:spPr>
          <a:xfrm>
            <a:off x="2450598" y="2711397"/>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dirty="0" smtClean="0">
                <a:latin typeface="Calibri" panose="020F0502020204030204" pitchFamily="34" charset="0"/>
                <a:cs typeface="Calibri" panose="020F0502020204030204" pitchFamily="34" charset="0"/>
              </a:rPr>
              <a:t>CONSIGNES DE CATALOGAGE POUR LES EDITEURS</a:t>
            </a:r>
            <a:endParaRPr dirty="0">
              <a:latin typeface="Calibri" panose="020F0502020204030204" pitchFamily="34" charset="0"/>
              <a:cs typeface="Calibri" panose="020F0502020204030204" pitchFamily="34" charset="0"/>
            </a:endParaRPr>
          </a:p>
        </p:txBody>
      </p:sp>
      <p:sp>
        <p:nvSpPr>
          <p:cNvPr id="549" name="Google Shape;549;p49"/>
          <p:cNvSpPr txBox="1">
            <a:spLocks noGrp="1"/>
          </p:cNvSpPr>
          <p:nvPr>
            <p:ph type="subTitle" idx="5"/>
          </p:nvPr>
        </p:nvSpPr>
        <p:spPr>
          <a:xfrm>
            <a:off x="2422838" y="3771098"/>
            <a:ext cx="2194500" cy="731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fr-FR" dirty="0" smtClean="0">
                <a:latin typeface="Calibri" panose="020F0502020204030204" pitchFamily="34" charset="0"/>
                <a:cs typeface="Calibri" panose="020F0502020204030204" pitchFamily="34" charset="0"/>
              </a:rPr>
              <a:t>Quelques rappels</a:t>
            </a:r>
            <a:endParaRPr dirty="0">
              <a:latin typeface="Calibri" panose="020F0502020204030204" pitchFamily="34" charset="0"/>
              <a:cs typeface="Calibri" panose="020F0502020204030204" pitchFamily="34" charset="0"/>
            </a:endParaRPr>
          </a:p>
        </p:txBody>
      </p:sp>
      <p:sp>
        <p:nvSpPr>
          <p:cNvPr id="550" name="Google Shape;550;p49"/>
          <p:cNvSpPr txBox="1">
            <a:spLocks noGrp="1"/>
          </p:cNvSpPr>
          <p:nvPr>
            <p:ph type="title" idx="6"/>
          </p:nvPr>
        </p:nvSpPr>
        <p:spPr>
          <a:xfrm>
            <a:off x="5287901" y="1355605"/>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02</a:t>
            </a:r>
            <a:endParaRPr>
              <a:latin typeface="Calibri" panose="020F0502020204030204" pitchFamily="34" charset="0"/>
              <a:cs typeface="Calibri" panose="020F0502020204030204" pitchFamily="34" charset="0"/>
            </a:endParaRPr>
          </a:p>
        </p:txBody>
      </p:sp>
      <p:sp>
        <p:nvSpPr>
          <p:cNvPr id="551" name="Google Shape;551;p49"/>
          <p:cNvSpPr txBox="1">
            <a:spLocks noGrp="1"/>
          </p:cNvSpPr>
          <p:nvPr>
            <p:ph type="subTitle" idx="7"/>
          </p:nvPr>
        </p:nvSpPr>
        <p:spPr>
          <a:xfrm>
            <a:off x="6004181" y="1139197"/>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EN PRATIQUE</a:t>
            </a:r>
            <a:endParaRPr dirty="0">
              <a:latin typeface="Calibri" panose="020F0502020204030204" pitchFamily="34" charset="0"/>
              <a:cs typeface="Calibri" panose="020F0502020204030204" pitchFamily="34" charset="0"/>
            </a:endParaRPr>
          </a:p>
        </p:txBody>
      </p:sp>
      <p:sp>
        <p:nvSpPr>
          <p:cNvPr id="552" name="Google Shape;552;p49"/>
          <p:cNvSpPr txBox="1">
            <a:spLocks noGrp="1"/>
          </p:cNvSpPr>
          <p:nvPr>
            <p:ph type="subTitle" idx="8"/>
          </p:nvPr>
        </p:nvSpPr>
        <p:spPr>
          <a:xfrm>
            <a:off x="6004185" y="1562877"/>
            <a:ext cx="2194500" cy="73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Votre implication (merci ! ), le chantier en quelques chiffres, les suites</a:t>
            </a:r>
            <a:endParaRPr dirty="0">
              <a:latin typeface="Calibri" panose="020F0502020204030204" pitchFamily="34" charset="0"/>
              <a:cs typeface="Calibri" panose="020F0502020204030204" pitchFamily="34" charset="0"/>
            </a:endParaRPr>
          </a:p>
        </p:txBody>
      </p:sp>
      <p:sp>
        <p:nvSpPr>
          <p:cNvPr id="553" name="Google Shape;553;p49"/>
          <p:cNvSpPr txBox="1">
            <a:spLocks noGrp="1"/>
          </p:cNvSpPr>
          <p:nvPr>
            <p:ph type="title" idx="9"/>
          </p:nvPr>
        </p:nvSpPr>
        <p:spPr>
          <a:xfrm>
            <a:off x="5272781" y="3563834"/>
            <a:ext cx="731400"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Calibri" panose="020F0502020204030204" pitchFamily="34" charset="0"/>
                <a:cs typeface="Calibri" panose="020F0502020204030204" pitchFamily="34" charset="0"/>
              </a:rPr>
              <a:t>04</a:t>
            </a:r>
            <a:endParaRPr>
              <a:latin typeface="Calibri" panose="020F0502020204030204" pitchFamily="34" charset="0"/>
              <a:cs typeface="Calibri" panose="020F0502020204030204" pitchFamily="34" charset="0"/>
            </a:endParaRPr>
          </a:p>
        </p:txBody>
      </p:sp>
      <p:sp>
        <p:nvSpPr>
          <p:cNvPr id="554" name="Google Shape;554;p49"/>
          <p:cNvSpPr txBox="1">
            <a:spLocks noGrp="1"/>
          </p:cNvSpPr>
          <p:nvPr>
            <p:ph type="subTitle" idx="13"/>
          </p:nvPr>
        </p:nvSpPr>
        <p:spPr>
          <a:xfrm>
            <a:off x="5989061" y="3347426"/>
            <a:ext cx="2194500" cy="43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DISCUSSION</a:t>
            </a:r>
            <a:endParaRPr dirty="0">
              <a:latin typeface="Calibri" panose="020F0502020204030204" pitchFamily="34" charset="0"/>
              <a:cs typeface="Calibri" panose="020F0502020204030204" pitchFamily="34" charset="0"/>
            </a:endParaRPr>
          </a:p>
        </p:txBody>
      </p:sp>
      <p:sp>
        <p:nvSpPr>
          <p:cNvPr id="555" name="Google Shape;555;p49"/>
          <p:cNvSpPr txBox="1">
            <a:spLocks noGrp="1"/>
          </p:cNvSpPr>
          <p:nvPr>
            <p:ph type="subTitle" idx="14"/>
          </p:nvPr>
        </p:nvSpPr>
        <p:spPr>
          <a:xfrm>
            <a:off x="5989061" y="3771098"/>
            <a:ext cx="2194500" cy="731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Calibri" panose="020F0502020204030204" pitchFamily="34" charset="0"/>
                <a:cs typeface="Calibri" panose="020F0502020204030204" pitchFamily="34" charset="0"/>
              </a:rPr>
              <a:t>A vous la parole</a:t>
            </a:r>
            <a:endParaRPr dirty="0">
              <a:latin typeface="Calibri" panose="020F0502020204030204" pitchFamily="34" charset="0"/>
              <a:cs typeface="Calibri" panose="020F0502020204030204" pitchFamily="34" charset="0"/>
            </a:endParaRPr>
          </a:p>
        </p:txBody>
      </p:sp>
      <p:cxnSp>
        <p:nvCxnSpPr>
          <p:cNvPr id="556" name="Google Shape;556;p49"/>
          <p:cNvCxnSpPr/>
          <p:nvPr/>
        </p:nvCxnSpPr>
        <p:spPr>
          <a:xfrm flipH="1">
            <a:off x="6133661" y="1569600"/>
            <a:ext cx="2049900" cy="7200"/>
          </a:xfrm>
          <a:prstGeom prst="straightConnector1">
            <a:avLst/>
          </a:prstGeom>
          <a:noFill/>
          <a:ln w="19050" cap="flat" cmpd="sng">
            <a:solidFill>
              <a:schemeClr val="accent2"/>
            </a:solidFill>
            <a:prstDash val="solid"/>
            <a:round/>
            <a:headEnd type="none" w="med" len="med"/>
            <a:tailEnd type="none" w="med" len="med"/>
          </a:ln>
        </p:spPr>
      </p:cxnSp>
      <p:cxnSp>
        <p:nvCxnSpPr>
          <p:cNvPr id="557" name="Google Shape;557;p49"/>
          <p:cNvCxnSpPr/>
          <p:nvPr/>
        </p:nvCxnSpPr>
        <p:spPr>
          <a:xfrm rot="10800000">
            <a:off x="6100415" y="3784781"/>
            <a:ext cx="2049300" cy="9600"/>
          </a:xfrm>
          <a:prstGeom prst="straightConnector1">
            <a:avLst/>
          </a:prstGeom>
          <a:noFill/>
          <a:ln w="19050" cap="flat" cmpd="sng">
            <a:solidFill>
              <a:schemeClr val="accent2"/>
            </a:solidFill>
            <a:prstDash val="solid"/>
            <a:round/>
            <a:headEnd type="none" w="med" len="med"/>
            <a:tailEnd type="none" w="med" len="med"/>
          </a:ln>
        </p:spPr>
      </p:cxnSp>
      <p:cxnSp>
        <p:nvCxnSpPr>
          <p:cNvPr id="558" name="Google Shape;558;p49"/>
          <p:cNvCxnSpPr/>
          <p:nvPr/>
        </p:nvCxnSpPr>
        <p:spPr>
          <a:xfrm rot="10800000">
            <a:off x="2522898" y="3784781"/>
            <a:ext cx="2049900" cy="9600"/>
          </a:xfrm>
          <a:prstGeom prst="straightConnector1">
            <a:avLst/>
          </a:prstGeom>
          <a:noFill/>
          <a:ln w="19050" cap="flat" cmpd="sng">
            <a:solidFill>
              <a:schemeClr val="accent2"/>
            </a:solidFill>
            <a:prstDash val="solid"/>
            <a:round/>
            <a:headEnd type="none" w="med" len="med"/>
            <a:tailEnd type="none" w="med" len="med"/>
          </a:ln>
        </p:spPr>
      </p:cxnSp>
      <p:cxnSp>
        <p:nvCxnSpPr>
          <p:cNvPr id="559" name="Google Shape;559;p49"/>
          <p:cNvCxnSpPr/>
          <p:nvPr/>
        </p:nvCxnSpPr>
        <p:spPr>
          <a:xfrm rot="10800000">
            <a:off x="2557437" y="1576950"/>
            <a:ext cx="2049900" cy="10500"/>
          </a:xfrm>
          <a:prstGeom prst="straightConnector1">
            <a:avLst/>
          </a:prstGeom>
          <a:noFill/>
          <a:ln w="19050"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2954937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0"/>
          <p:cNvSpPr txBox="1">
            <a:spLocks noGrp="1"/>
          </p:cNvSpPr>
          <p:nvPr>
            <p:ph type="title"/>
          </p:nvPr>
        </p:nvSpPr>
        <p:spPr>
          <a:xfrm flipH="1">
            <a:off x="6686375" y="1844525"/>
            <a:ext cx="1744500" cy="134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mj-lt"/>
              </a:rPr>
              <a:t>01.</a:t>
            </a:r>
            <a:endParaRPr dirty="0">
              <a:latin typeface="+mj-lt"/>
            </a:endParaRPr>
          </a:p>
        </p:txBody>
      </p:sp>
      <p:sp>
        <p:nvSpPr>
          <p:cNvPr id="680" name="Google Shape;680;p60"/>
          <p:cNvSpPr txBox="1">
            <a:spLocks noGrp="1"/>
          </p:cNvSpPr>
          <p:nvPr>
            <p:ph type="title" idx="2"/>
          </p:nvPr>
        </p:nvSpPr>
        <p:spPr>
          <a:xfrm>
            <a:off x="713225" y="1263575"/>
            <a:ext cx="4910400" cy="2508300"/>
          </a:xfrm>
          <a:prstGeom prst="rect">
            <a:avLst/>
          </a:prstGeom>
        </p:spPr>
        <p:txBody>
          <a:bodyPr spcFirstLastPara="1" wrap="square" lIns="91425" tIns="91425" rIns="91425" bIns="91425" anchor="ctr" anchorCtr="0">
            <a:noAutofit/>
          </a:bodyPr>
          <a:lstStyle/>
          <a:p>
            <a:pPr lvl="0"/>
            <a:r>
              <a:rPr lang="en" dirty="0" smtClean="0">
                <a:latin typeface="+mj-lt"/>
              </a:rPr>
              <a:t>Le chantier.</a:t>
            </a:r>
            <a:br>
              <a:rPr lang="en" dirty="0" smtClean="0">
                <a:latin typeface="+mj-lt"/>
              </a:rPr>
            </a:br>
            <a:r>
              <a:rPr lang="fr-FR" sz="2400" dirty="0">
                <a:solidFill>
                  <a:schemeClr val="accent2"/>
                </a:solidFill>
                <a:latin typeface="+mj-lt"/>
              </a:rPr>
              <a:t>Le contexte, les moyens, </a:t>
            </a:r>
            <a:r>
              <a:rPr lang="fr-FR" sz="2400" dirty="0" smtClean="0">
                <a:solidFill>
                  <a:schemeClr val="accent2"/>
                </a:solidFill>
                <a:latin typeface="+mj-lt"/>
              </a:rPr>
              <a:t>                              la </a:t>
            </a:r>
            <a:r>
              <a:rPr lang="fr-FR" sz="2400" dirty="0">
                <a:solidFill>
                  <a:schemeClr val="accent2"/>
                </a:solidFill>
                <a:latin typeface="+mj-lt"/>
              </a:rPr>
              <a:t>volumétrie</a:t>
            </a:r>
            <a:r>
              <a:rPr lang="fr-FR" dirty="0">
                <a:latin typeface="+mj-lt"/>
              </a:rPr>
              <a:t/>
            </a:r>
            <a:br>
              <a:rPr lang="fr-FR" dirty="0">
                <a:latin typeface="+mj-lt"/>
              </a:rPr>
            </a:br>
            <a:endParaRPr dirty="0">
              <a:latin typeface="+mj-lt"/>
            </a:endParaRPr>
          </a:p>
        </p:txBody>
      </p:sp>
    </p:spTree>
    <p:extLst>
      <p:ext uri="{BB962C8B-B14F-4D97-AF65-F5344CB8AC3E}">
        <p14:creationId xmlns:p14="http://schemas.microsoft.com/office/powerpoint/2010/main" val="1985467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56"/>
          <p:cNvSpPr txBox="1">
            <a:spLocks noGrp="1"/>
          </p:cNvSpPr>
          <p:nvPr>
            <p:ph type="subTitle" idx="1"/>
          </p:nvPr>
        </p:nvSpPr>
        <p:spPr>
          <a:xfrm>
            <a:off x="342587" y="2764537"/>
            <a:ext cx="2459304" cy="1398600"/>
          </a:xfrm>
          <a:prstGeom prst="rect">
            <a:avLst/>
          </a:prstGeom>
        </p:spPr>
        <p:txBody>
          <a:bodyPr spcFirstLastPara="1" wrap="square" lIns="91425" tIns="91425" rIns="91425" bIns="91425" anchor="t" anchorCtr="0">
            <a:noAutofit/>
          </a:bodyPr>
          <a:lstStyle/>
          <a:p>
            <a:pPr marL="285750" lvl="0" indent="-285750" algn="l">
              <a:lnSpc>
                <a:spcPct val="100000"/>
              </a:lnSpc>
              <a:spcAft>
                <a:spcPts val="1600"/>
              </a:spcAft>
              <a:buFont typeface="Wingdings" panose="05000000000000000000" pitchFamily="2" charset="2"/>
              <a:buChar char="v"/>
            </a:pPr>
            <a:r>
              <a:rPr lang="en" dirty="0">
                <a:solidFill>
                  <a:schemeClr val="tx2"/>
                </a:solidFill>
                <a:latin typeface="+mn-lt"/>
              </a:rPr>
              <a:t>né </a:t>
            </a:r>
            <a:r>
              <a:rPr lang="en" dirty="0" smtClean="0">
                <a:solidFill>
                  <a:schemeClr val="tx2"/>
                </a:solidFill>
                <a:latin typeface="+mn-lt"/>
              </a:rPr>
              <a:t>en 2009 </a:t>
            </a:r>
            <a:r>
              <a:rPr lang="fr-FR" dirty="0" smtClean="0">
                <a:solidFill>
                  <a:schemeClr val="tx2"/>
                </a:solidFill>
                <a:latin typeface="+mn-lt"/>
              </a:rPr>
              <a:t>du </a:t>
            </a:r>
            <a:r>
              <a:rPr lang="fr-FR" dirty="0">
                <a:solidFill>
                  <a:schemeClr val="tx2"/>
                </a:solidFill>
                <a:latin typeface="+mn-lt"/>
              </a:rPr>
              <a:t>besoin de mutualiser et centraliser les contenus en ligne des </a:t>
            </a:r>
            <a:r>
              <a:rPr lang="fr-FR" dirty="0" smtClean="0">
                <a:solidFill>
                  <a:schemeClr val="tx2"/>
                </a:solidFill>
                <a:latin typeface="+mn-lt"/>
              </a:rPr>
              <a:t>revues</a:t>
            </a:r>
          </a:p>
          <a:p>
            <a:pPr marL="285750" lvl="0" indent="-285750" algn="l">
              <a:lnSpc>
                <a:spcPct val="100000"/>
              </a:lnSpc>
              <a:spcAft>
                <a:spcPts val="1600"/>
              </a:spcAft>
              <a:buFont typeface="Wingdings" panose="05000000000000000000" pitchFamily="2" charset="2"/>
              <a:buChar char="v"/>
            </a:pPr>
            <a:r>
              <a:rPr lang="fr-FR" dirty="0" smtClean="0">
                <a:solidFill>
                  <a:schemeClr val="tx2"/>
                </a:solidFill>
                <a:latin typeface="+mn-lt"/>
              </a:rPr>
              <a:t>219 contributeurs, </a:t>
            </a:r>
            <a:br>
              <a:rPr lang="fr-FR" dirty="0" smtClean="0">
                <a:solidFill>
                  <a:schemeClr val="tx2"/>
                </a:solidFill>
                <a:latin typeface="+mn-lt"/>
              </a:rPr>
            </a:br>
            <a:r>
              <a:rPr lang="fr-FR" dirty="0" smtClean="0">
                <a:solidFill>
                  <a:schemeClr val="tx2"/>
                </a:solidFill>
                <a:latin typeface="+mn-lt"/>
              </a:rPr>
              <a:t>80 institutions partenaires, 18 partenaires éditeurs</a:t>
            </a:r>
            <a:endParaRPr dirty="0">
              <a:solidFill>
                <a:schemeClr val="tx2"/>
              </a:solidFill>
              <a:latin typeface="+mn-lt"/>
            </a:endParaRPr>
          </a:p>
        </p:txBody>
      </p:sp>
      <p:sp>
        <p:nvSpPr>
          <p:cNvPr id="608" name="Google Shape;608;p56"/>
          <p:cNvSpPr txBox="1">
            <a:spLocks noGrp="1"/>
          </p:cNvSpPr>
          <p:nvPr>
            <p:ph type="subTitle" idx="3"/>
          </p:nvPr>
        </p:nvSpPr>
        <p:spPr>
          <a:xfrm>
            <a:off x="3311043" y="2797866"/>
            <a:ext cx="2286000" cy="1398600"/>
          </a:xfrm>
          <a:prstGeom prst="rect">
            <a:avLst/>
          </a:prstGeom>
        </p:spPr>
        <p:txBody>
          <a:bodyPr spcFirstLastPara="1" wrap="square" lIns="91425" tIns="91425" rIns="91425" bIns="91425" anchor="t" anchorCtr="0">
            <a:noAutofit/>
          </a:bodyPr>
          <a:lstStyle/>
          <a:p>
            <a:pPr marL="285750" indent="-285750" algn="l">
              <a:spcAft>
                <a:spcPts val="1600"/>
              </a:spcAft>
              <a:buFont typeface="Wingdings" panose="05000000000000000000" pitchFamily="2" charset="2"/>
              <a:buChar char="v"/>
            </a:pPr>
            <a:r>
              <a:rPr lang="fr-FR" dirty="0" smtClean="0">
                <a:solidFill>
                  <a:schemeClr val="tx2"/>
                </a:solidFill>
                <a:latin typeface="+mj-lt"/>
              </a:rPr>
              <a:t>Un référentiel très riche, résultat </a:t>
            </a:r>
            <a:r>
              <a:rPr lang="fr-FR" dirty="0">
                <a:solidFill>
                  <a:schemeClr val="tx2"/>
                </a:solidFill>
                <a:latin typeface="+mj-lt"/>
              </a:rPr>
              <a:t>du </a:t>
            </a:r>
            <a:r>
              <a:rPr lang="fr-FR" dirty="0" smtClean="0">
                <a:solidFill>
                  <a:schemeClr val="tx2"/>
                </a:solidFill>
                <a:latin typeface="+mj-lt"/>
              </a:rPr>
              <a:t>catalogage partagé  </a:t>
            </a:r>
            <a:r>
              <a:rPr lang="fr-FR" dirty="0">
                <a:solidFill>
                  <a:schemeClr val="tx2"/>
                </a:solidFill>
                <a:latin typeface="+mj-lt"/>
              </a:rPr>
              <a:t>réalisé par des experts depuis 20 ans </a:t>
            </a:r>
            <a:endParaRPr lang="fr-FR" dirty="0" smtClean="0">
              <a:solidFill>
                <a:schemeClr val="tx2"/>
              </a:solidFill>
              <a:latin typeface="+mj-lt"/>
            </a:endParaRPr>
          </a:p>
          <a:p>
            <a:pPr marL="285750" indent="-285750" algn="l">
              <a:spcAft>
                <a:spcPts val="1600"/>
              </a:spcAft>
              <a:buFont typeface="Wingdings" panose="05000000000000000000" pitchFamily="2" charset="2"/>
              <a:buChar char="v"/>
            </a:pPr>
            <a:r>
              <a:rPr lang="fr-FR" dirty="0" smtClean="0">
                <a:solidFill>
                  <a:schemeClr val="tx2"/>
                </a:solidFill>
                <a:latin typeface="+mj-lt"/>
              </a:rPr>
              <a:t>Des données FAIR : Pérennes, Accessibles, Interopérables, Réutilisables</a:t>
            </a:r>
            <a:endParaRPr lang="fr-FR" dirty="0">
              <a:solidFill>
                <a:schemeClr val="tx2"/>
              </a:solidFill>
              <a:latin typeface="+mj-lt"/>
            </a:endParaRPr>
          </a:p>
          <a:p>
            <a:pPr marL="285750" indent="-285750" algn="l">
              <a:spcAft>
                <a:spcPts val="1600"/>
              </a:spcAft>
              <a:buFont typeface="Wingdings" panose="05000000000000000000" pitchFamily="2" charset="2"/>
              <a:buChar char="v"/>
            </a:pPr>
            <a:endParaRPr dirty="0">
              <a:solidFill>
                <a:schemeClr val="tx2"/>
              </a:solidFill>
              <a:latin typeface="+mj-lt"/>
            </a:endParaRPr>
          </a:p>
        </p:txBody>
      </p:sp>
      <p:sp>
        <p:nvSpPr>
          <p:cNvPr id="609" name="Google Shape;609;p56"/>
          <p:cNvSpPr txBox="1">
            <a:spLocks noGrp="1"/>
          </p:cNvSpPr>
          <p:nvPr>
            <p:ph type="subTitle" idx="5"/>
          </p:nvPr>
        </p:nvSpPr>
        <p:spPr>
          <a:xfrm>
            <a:off x="5869599" y="2879631"/>
            <a:ext cx="3068554" cy="1398600"/>
          </a:xfrm>
          <a:prstGeom prst="rect">
            <a:avLst/>
          </a:prstGeom>
        </p:spPr>
        <p:txBody>
          <a:bodyPr spcFirstLastPara="1" wrap="square" lIns="91425" tIns="91425" rIns="91425" bIns="91425" anchor="t" anchorCtr="0">
            <a:noAutofit/>
          </a:bodyPr>
          <a:lstStyle/>
          <a:p>
            <a:pPr marL="285750" indent="-285750" algn="l">
              <a:lnSpc>
                <a:spcPct val="100000"/>
              </a:lnSpc>
              <a:spcAft>
                <a:spcPts val="1600"/>
              </a:spcAft>
              <a:buFont typeface="Wingdings" panose="05000000000000000000" pitchFamily="2" charset="2"/>
              <a:buChar char="v"/>
            </a:pPr>
            <a:r>
              <a:rPr lang="en" dirty="0" smtClean="0">
                <a:solidFill>
                  <a:schemeClr val="tx2"/>
                </a:solidFill>
                <a:latin typeface="+mj-lt"/>
              </a:rPr>
              <a:t>Des missions communes mais aussi complémentaires</a:t>
            </a:r>
          </a:p>
          <a:p>
            <a:pPr marL="285750" indent="-285750" algn="l">
              <a:lnSpc>
                <a:spcPct val="100000"/>
              </a:lnSpc>
              <a:spcAft>
                <a:spcPts val="1600"/>
              </a:spcAft>
              <a:buFont typeface="Wingdings" panose="05000000000000000000" pitchFamily="2" charset="2"/>
              <a:buChar char="v"/>
            </a:pPr>
            <a:r>
              <a:rPr lang="en" dirty="0" smtClean="0">
                <a:solidFill>
                  <a:schemeClr val="tx2"/>
                </a:solidFill>
                <a:latin typeface="+mj-lt"/>
              </a:rPr>
              <a:t>De nombreux flux d’échanges et un cercle vertueux pour l’amélioration partagée des données </a:t>
            </a:r>
          </a:p>
          <a:p>
            <a:pPr marL="285750" indent="-285750" algn="l">
              <a:lnSpc>
                <a:spcPct val="100000"/>
              </a:lnSpc>
              <a:spcAft>
                <a:spcPts val="1600"/>
              </a:spcAft>
              <a:buFont typeface="Wingdings" panose="05000000000000000000" pitchFamily="2" charset="2"/>
              <a:buChar char="v"/>
            </a:pPr>
            <a:r>
              <a:rPr lang="en" dirty="0" smtClean="0">
                <a:solidFill>
                  <a:schemeClr val="tx2"/>
                </a:solidFill>
                <a:latin typeface="+mj-lt"/>
              </a:rPr>
              <a:t>Un projet commun porté auprès du FNSO : MIRABEL2022</a:t>
            </a:r>
          </a:p>
          <a:p>
            <a:pPr marL="285750" indent="-285750" algn="l">
              <a:lnSpc>
                <a:spcPct val="100000"/>
              </a:lnSpc>
              <a:spcAft>
                <a:spcPts val="1600"/>
              </a:spcAft>
              <a:buFont typeface="Wingdings" panose="05000000000000000000" pitchFamily="2" charset="2"/>
              <a:buChar char="v"/>
            </a:pPr>
            <a:endParaRPr lang="en" dirty="0" smtClean="0">
              <a:solidFill>
                <a:schemeClr val="tx2"/>
              </a:solidFill>
              <a:latin typeface="+mj-lt"/>
            </a:endParaRPr>
          </a:p>
          <a:p>
            <a:pPr marL="285750" indent="-285750">
              <a:spcAft>
                <a:spcPts val="1600"/>
              </a:spcAft>
              <a:buFont typeface="Wingdings" panose="05000000000000000000" pitchFamily="2" charset="2"/>
              <a:buChar char="v"/>
            </a:pPr>
            <a:endParaRPr dirty="0">
              <a:solidFill>
                <a:schemeClr val="tx2"/>
              </a:solidFill>
              <a:latin typeface="+mj-lt"/>
            </a:endParaRPr>
          </a:p>
        </p:txBody>
      </p:sp>
      <p:sp>
        <p:nvSpPr>
          <p:cNvPr id="627" name="Google Shape;627;p56"/>
          <p:cNvSpPr txBox="1">
            <a:spLocks noGrp="1"/>
          </p:cNvSpPr>
          <p:nvPr>
            <p:ph type="title"/>
          </p:nvPr>
        </p:nvSpPr>
        <p:spPr>
          <a:xfrm>
            <a:off x="722400" y="0"/>
            <a:ext cx="7699200" cy="68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latin typeface="+mj-lt"/>
              </a:rPr>
              <a:t>Un projet collaboratif</a:t>
            </a:r>
            <a:endParaRPr dirty="0">
              <a:latin typeface="+mj-lt"/>
            </a:endParaRPr>
          </a:p>
        </p:txBody>
      </p:sp>
      <p:sp>
        <p:nvSpPr>
          <p:cNvPr id="628" name="Google Shape;628;p56"/>
          <p:cNvSpPr txBox="1">
            <a:spLocks noGrp="1"/>
          </p:cNvSpPr>
          <p:nvPr>
            <p:ph type="subTitle" idx="2"/>
          </p:nvPr>
        </p:nvSpPr>
        <p:spPr>
          <a:xfrm>
            <a:off x="309867" y="2398837"/>
            <a:ext cx="2240400" cy="365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dirty="0" smtClean="0">
                <a:latin typeface="+mj-lt"/>
              </a:rPr>
              <a:t>Le réseau Mir@bel</a:t>
            </a:r>
            <a:endParaRPr dirty="0">
              <a:latin typeface="+mj-lt"/>
            </a:endParaRPr>
          </a:p>
        </p:txBody>
      </p:sp>
      <p:sp>
        <p:nvSpPr>
          <p:cNvPr id="629" name="Google Shape;629;p56"/>
          <p:cNvSpPr txBox="1">
            <a:spLocks noGrp="1"/>
          </p:cNvSpPr>
          <p:nvPr>
            <p:ph type="subTitle" idx="4"/>
          </p:nvPr>
        </p:nvSpPr>
        <p:spPr>
          <a:xfrm>
            <a:off x="3147133" y="2409427"/>
            <a:ext cx="2240400" cy="365700"/>
          </a:xfrm>
          <a:prstGeom prst="rect">
            <a:avLst/>
          </a:prstGeom>
        </p:spPr>
        <p:txBody>
          <a:bodyPr spcFirstLastPara="1" wrap="square" lIns="91425" tIns="91425" rIns="91425" bIns="91425" anchor="t" anchorCtr="0">
            <a:noAutofit/>
          </a:bodyPr>
          <a:lstStyle/>
          <a:p>
            <a:pPr marL="0" indent="0">
              <a:spcAft>
                <a:spcPts val="1600"/>
              </a:spcAft>
            </a:pPr>
            <a:r>
              <a:rPr lang="en" dirty="0" smtClean="0">
                <a:latin typeface="+mj-lt"/>
              </a:rPr>
              <a:t>Le référentiel IdRef</a:t>
            </a:r>
            <a:endParaRPr dirty="0">
              <a:latin typeface="+mj-lt"/>
            </a:endParaRPr>
          </a:p>
        </p:txBody>
      </p:sp>
      <p:sp>
        <p:nvSpPr>
          <p:cNvPr id="630" name="Google Shape;630;p56"/>
          <p:cNvSpPr txBox="1">
            <a:spLocks noGrp="1"/>
          </p:cNvSpPr>
          <p:nvPr>
            <p:ph type="subTitle" idx="6"/>
          </p:nvPr>
        </p:nvSpPr>
        <p:spPr>
          <a:xfrm>
            <a:off x="5847147" y="2398837"/>
            <a:ext cx="3091006" cy="365700"/>
          </a:xfrm>
          <a:prstGeom prst="rect">
            <a:avLst/>
          </a:prstGeom>
        </p:spPr>
        <p:txBody>
          <a:bodyPr spcFirstLastPara="1" wrap="square" lIns="91425" tIns="91425" rIns="91425" bIns="91425" anchor="t" anchorCtr="0">
            <a:noAutofit/>
          </a:bodyPr>
          <a:lstStyle/>
          <a:p>
            <a:pPr marL="0" indent="0">
              <a:lnSpc>
                <a:spcPct val="100000"/>
              </a:lnSpc>
              <a:spcAft>
                <a:spcPts val="1600"/>
              </a:spcAft>
            </a:pPr>
            <a:r>
              <a:rPr lang="en" dirty="0" smtClean="0">
                <a:latin typeface="+mj-lt"/>
              </a:rPr>
              <a:t>Le partenariat Mir@bel-Abes</a:t>
            </a:r>
            <a:endParaRPr dirty="0">
              <a:latin typeface="+mj-lt"/>
            </a:endParaRPr>
          </a:p>
        </p:txBody>
      </p:sp>
      <p:pic>
        <p:nvPicPr>
          <p:cNvPr id="2" name="Image 1"/>
          <p:cNvPicPr>
            <a:picLocks/>
          </p:cNvPicPr>
          <p:nvPr/>
        </p:nvPicPr>
        <p:blipFill>
          <a:blip r:embed="rId3">
            <a:extLst>
              <a:ext uri="{28A0092B-C50C-407E-A947-70E740481C1C}">
                <a14:useLocalDpi xmlns:a14="http://schemas.microsoft.com/office/drawing/2010/main" val="0"/>
              </a:ext>
            </a:extLst>
          </a:blip>
          <a:stretch>
            <a:fillRect/>
          </a:stretch>
        </p:blipFill>
        <p:spPr>
          <a:xfrm>
            <a:off x="406371" y="789976"/>
            <a:ext cx="2340000" cy="1620000"/>
          </a:xfrm>
          <a:prstGeom prst="rect">
            <a:avLst/>
          </a:prstGeom>
        </p:spPr>
      </p:pic>
      <p:pic>
        <p:nvPicPr>
          <p:cNvPr id="5" name="Image 4"/>
          <p:cNvPicPr>
            <a:picLocks/>
          </p:cNvPicPr>
          <p:nvPr/>
        </p:nvPicPr>
        <p:blipFill>
          <a:blip r:embed="rId4">
            <a:extLst>
              <a:ext uri="{28A0092B-C50C-407E-A947-70E740481C1C}">
                <a14:useLocalDpi xmlns:a14="http://schemas.microsoft.com/office/drawing/2010/main" val="0"/>
              </a:ext>
            </a:extLst>
          </a:blip>
          <a:stretch>
            <a:fillRect/>
          </a:stretch>
        </p:blipFill>
        <p:spPr>
          <a:xfrm>
            <a:off x="6328651" y="778837"/>
            <a:ext cx="2340000" cy="162000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087" y="2424480"/>
            <a:ext cx="360000" cy="360000"/>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53403" y="2445847"/>
            <a:ext cx="360000" cy="360000"/>
          </a:xfrm>
          <a:prstGeom prst="rect">
            <a:avLst/>
          </a:prstGeom>
        </p:spPr>
      </p:pic>
      <p:pic>
        <p:nvPicPr>
          <p:cNvPr id="8" name="Image 7"/>
          <p:cNvPicPr>
            <a:picLocks/>
          </p:cNvPicPr>
          <p:nvPr/>
        </p:nvPicPr>
        <p:blipFill>
          <a:blip r:embed="rId7">
            <a:extLst>
              <a:ext uri="{28A0092B-C50C-407E-A947-70E740481C1C}">
                <a14:useLocalDpi xmlns:a14="http://schemas.microsoft.com/office/drawing/2010/main" val="0"/>
              </a:ext>
            </a:extLst>
          </a:blip>
          <a:stretch>
            <a:fillRect/>
          </a:stretch>
        </p:blipFill>
        <p:spPr>
          <a:xfrm>
            <a:off x="3311043" y="789976"/>
            <a:ext cx="2340000" cy="1620000"/>
          </a:xfrm>
          <a:prstGeom prst="rect">
            <a:avLst/>
          </a:prstGeom>
        </p:spPr>
      </p:pic>
    </p:spTree>
    <p:extLst>
      <p:ext uri="{BB962C8B-B14F-4D97-AF65-F5344CB8AC3E}">
        <p14:creationId xmlns:p14="http://schemas.microsoft.com/office/powerpoint/2010/main" val="3720674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63"/>
          <p:cNvSpPr/>
          <p:nvPr/>
        </p:nvSpPr>
        <p:spPr>
          <a:xfrm>
            <a:off x="5059766" y="1429445"/>
            <a:ext cx="2203200" cy="767700"/>
          </a:xfrm>
          <a:prstGeom prst="chevron">
            <a:avLst>
              <a:gd name="adj" fmla="val 225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3" name="Google Shape;713;p63"/>
          <p:cNvSpPr/>
          <p:nvPr/>
        </p:nvSpPr>
        <p:spPr>
          <a:xfrm>
            <a:off x="771913" y="1429445"/>
            <a:ext cx="2071500" cy="767700"/>
          </a:xfrm>
          <a:prstGeom prst="homePlate">
            <a:avLst>
              <a:gd name="adj" fmla="val 2330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3"/>
          <p:cNvSpPr/>
          <p:nvPr/>
        </p:nvSpPr>
        <p:spPr>
          <a:xfrm>
            <a:off x="2842293" y="1429445"/>
            <a:ext cx="2203200" cy="767700"/>
          </a:xfrm>
          <a:prstGeom prst="chevron">
            <a:avLst>
              <a:gd name="adj" fmla="val 2253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15" name="Google Shape;715;p63"/>
          <p:cNvSpPr txBox="1">
            <a:spLocks noGrp="1"/>
          </p:cNvSpPr>
          <p:nvPr>
            <p:ph type="title"/>
          </p:nvPr>
        </p:nvSpPr>
        <p:spPr>
          <a:xfrm>
            <a:off x="713225" y="221449"/>
            <a:ext cx="7338300" cy="66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latin typeface="+mj-lt"/>
              </a:rPr>
              <a:t>Objectif : MIRABEL2022</a:t>
            </a:r>
            <a:endParaRPr dirty="0">
              <a:latin typeface="+mj-lt"/>
            </a:endParaRPr>
          </a:p>
        </p:txBody>
      </p:sp>
      <p:sp>
        <p:nvSpPr>
          <p:cNvPr id="716" name="Google Shape;716;p63"/>
          <p:cNvSpPr txBox="1">
            <a:spLocks noGrp="1"/>
          </p:cNvSpPr>
          <p:nvPr>
            <p:ph type="subTitle" idx="4294967295"/>
          </p:nvPr>
        </p:nvSpPr>
        <p:spPr>
          <a:xfrm>
            <a:off x="771913" y="2442794"/>
            <a:ext cx="2017800" cy="1629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dirty="0" smtClean="0">
                <a:latin typeface="+mj-lt"/>
              </a:rPr>
              <a:t>Un projet (inter)national porté par Mir@bel et </a:t>
            </a:r>
            <a:br>
              <a:rPr lang="en" dirty="0" smtClean="0">
                <a:latin typeface="+mj-lt"/>
              </a:rPr>
            </a:br>
            <a:r>
              <a:rPr lang="en" dirty="0" smtClean="0">
                <a:latin typeface="+mj-lt"/>
              </a:rPr>
              <a:t>14 autres partenaires</a:t>
            </a:r>
          </a:p>
        </p:txBody>
      </p:sp>
      <p:sp>
        <p:nvSpPr>
          <p:cNvPr id="717" name="Google Shape;717;p63"/>
          <p:cNvSpPr txBox="1">
            <a:spLocks noGrp="1"/>
          </p:cNvSpPr>
          <p:nvPr>
            <p:ph type="subTitle" idx="4294967295"/>
          </p:nvPr>
        </p:nvSpPr>
        <p:spPr>
          <a:xfrm>
            <a:off x="2789713" y="2386063"/>
            <a:ext cx="2301536" cy="1629600"/>
          </a:xfrm>
          <a:prstGeom prst="rect">
            <a:avLst/>
          </a:prstGeom>
        </p:spPr>
        <p:txBody>
          <a:bodyPr spcFirstLastPara="1" wrap="square" lIns="91425" tIns="91425" rIns="91425" bIns="91425" anchor="t" anchorCtr="0">
            <a:noAutofit/>
          </a:bodyPr>
          <a:lstStyle/>
          <a:p>
            <a:pPr marL="285750" indent="-285750">
              <a:lnSpc>
                <a:spcPct val="100000"/>
              </a:lnSpc>
              <a:spcAft>
                <a:spcPts val="1600"/>
              </a:spcAft>
              <a:buFont typeface="Wingdings" panose="05000000000000000000" pitchFamily="2" charset="2"/>
              <a:buChar char="v"/>
            </a:pPr>
            <a:r>
              <a:rPr lang="fr-FR" dirty="0" smtClean="0">
                <a:latin typeface="+mj-lt"/>
              </a:rPr>
              <a:t>Ancrer </a:t>
            </a:r>
            <a:r>
              <a:rPr lang="fr-FR" dirty="0">
                <a:latin typeface="+mj-lt"/>
              </a:rPr>
              <a:t>les revues scientifiques françaises à l’international </a:t>
            </a:r>
            <a:endParaRPr lang="fr-FR" dirty="0" smtClean="0">
              <a:latin typeface="+mj-lt"/>
            </a:endParaRPr>
          </a:p>
          <a:p>
            <a:pPr marL="285750" indent="-285750">
              <a:lnSpc>
                <a:spcPct val="100000"/>
              </a:lnSpc>
              <a:spcAft>
                <a:spcPts val="1600"/>
              </a:spcAft>
              <a:buFont typeface="Wingdings" panose="05000000000000000000" pitchFamily="2" charset="2"/>
              <a:buChar char="v"/>
            </a:pPr>
            <a:r>
              <a:rPr lang="fr-FR" dirty="0" smtClean="0">
                <a:latin typeface="+mj-lt"/>
              </a:rPr>
              <a:t>Des données </a:t>
            </a:r>
            <a:r>
              <a:rPr lang="fr-FR" dirty="0">
                <a:latin typeface="+mj-lt"/>
              </a:rPr>
              <a:t>partagées, ouvertes et de qualité sur leurs éditeurs et leurs politiques d’accès et de </a:t>
            </a:r>
            <a:r>
              <a:rPr lang="fr-FR" dirty="0" smtClean="0">
                <a:latin typeface="+mj-lt"/>
              </a:rPr>
              <a:t>rediffusion</a:t>
            </a:r>
            <a:endParaRPr dirty="0">
              <a:latin typeface="+mj-lt"/>
            </a:endParaRPr>
          </a:p>
        </p:txBody>
      </p:sp>
      <p:sp>
        <p:nvSpPr>
          <p:cNvPr id="718" name="Google Shape;718;p63"/>
          <p:cNvSpPr txBox="1">
            <a:spLocks noGrp="1"/>
          </p:cNvSpPr>
          <p:nvPr>
            <p:ph type="subTitle" idx="4294967295"/>
          </p:nvPr>
        </p:nvSpPr>
        <p:spPr>
          <a:xfrm>
            <a:off x="5091249" y="2502219"/>
            <a:ext cx="2605284" cy="1636500"/>
          </a:xfrm>
          <a:prstGeom prst="rect">
            <a:avLst/>
          </a:prstGeom>
        </p:spPr>
        <p:txBody>
          <a:bodyPr spcFirstLastPara="1" wrap="square" lIns="91425" tIns="91425" rIns="91425" bIns="91425" anchor="t" anchorCtr="0">
            <a:noAutofit/>
          </a:bodyPr>
          <a:lstStyle/>
          <a:p>
            <a:pPr marL="0" indent="0">
              <a:lnSpc>
                <a:spcPct val="100000"/>
              </a:lnSpc>
              <a:spcAft>
                <a:spcPts val="1600"/>
              </a:spcAft>
              <a:buNone/>
            </a:pPr>
            <a:r>
              <a:rPr lang="fr-FR" dirty="0">
                <a:latin typeface="+mj-lt"/>
              </a:rPr>
              <a:t>S’appuyer sur le référentiel </a:t>
            </a:r>
            <a:r>
              <a:rPr lang="fr-FR" dirty="0" smtClean="0">
                <a:latin typeface="+mj-lt"/>
              </a:rPr>
              <a:t>IdRef pour améliorer </a:t>
            </a:r>
          </a:p>
          <a:p>
            <a:pPr marL="285750" indent="-285750">
              <a:lnSpc>
                <a:spcPct val="100000"/>
              </a:lnSpc>
              <a:spcAft>
                <a:spcPts val="1600"/>
              </a:spcAft>
              <a:buFont typeface="Wingdings" panose="05000000000000000000" pitchFamily="2" charset="2"/>
              <a:buChar char="v"/>
            </a:pPr>
            <a:r>
              <a:rPr lang="fr-FR" dirty="0" smtClean="0">
                <a:latin typeface="+mj-lt"/>
              </a:rPr>
              <a:t>l’identification des éditeurs </a:t>
            </a:r>
          </a:p>
          <a:p>
            <a:pPr marL="285750" indent="-285750">
              <a:lnSpc>
                <a:spcPct val="100000"/>
              </a:lnSpc>
              <a:spcAft>
                <a:spcPts val="1600"/>
              </a:spcAft>
              <a:buFont typeface="Wingdings" panose="05000000000000000000" pitchFamily="2" charset="2"/>
              <a:buChar char="v"/>
            </a:pPr>
            <a:r>
              <a:rPr lang="fr-FR" dirty="0" smtClean="0">
                <a:latin typeface="+mj-lt"/>
              </a:rPr>
              <a:t>la qualité de leur description</a:t>
            </a:r>
            <a:endParaRPr lang="fr-FR" dirty="0">
              <a:latin typeface="+mj-lt"/>
            </a:endParaRPr>
          </a:p>
        </p:txBody>
      </p:sp>
      <p:sp>
        <p:nvSpPr>
          <p:cNvPr id="719" name="Google Shape;719;p63"/>
          <p:cNvSpPr txBox="1">
            <a:spLocks noGrp="1"/>
          </p:cNvSpPr>
          <p:nvPr>
            <p:ph type="subTitle" idx="4294967295"/>
          </p:nvPr>
        </p:nvSpPr>
        <p:spPr>
          <a:xfrm>
            <a:off x="965193" y="1448585"/>
            <a:ext cx="1554600" cy="438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800" dirty="0" smtClean="0">
                <a:solidFill>
                  <a:schemeClr val="lt1"/>
                </a:solidFill>
                <a:latin typeface="+mj-lt"/>
                <a:ea typeface="Fjalla One"/>
                <a:cs typeface="Fjalla One"/>
                <a:sym typeface="Fjalla One"/>
              </a:rPr>
              <a:t>LA “BRIGADE” MIRABEL 2022</a:t>
            </a:r>
            <a:endParaRPr sz="1800" dirty="0">
              <a:solidFill>
                <a:schemeClr val="lt1"/>
              </a:solidFill>
              <a:latin typeface="+mj-lt"/>
              <a:ea typeface="Fjalla One"/>
              <a:cs typeface="Fjalla One"/>
              <a:sym typeface="Fjalla One"/>
            </a:endParaRPr>
          </a:p>
        </p:txBody>
      </p:sp>
      <p:sp>
        <p:nvSpPr>
          <p:cNvPr id="720" name="Google Shape;720;p63"/>
          <p:cNvSpPr txBox="1">
            <a:spLocks noGrp="1"/>
          </p:cNvSpPr>
          <p:nvPr>
            <p:ph type="subTitle" idx="4294967295"/>
          </p:nvPr>
        </p:nvSpPr>
        <p:spPr>
          <a:xfrm>
            <a:off x="3164793" y="1618363"/>
            <a:ext cx="1558200" cy="438900"/>
          </a:xfrm>
          <a:prstGeom prst="rect">
            <a:avLst/>
          </a:prstGeom>
        </p:spPr>
        <p:txBody>
          <a:bodyPr spcFirstLastPara="1" wrap="square" lIns="91425" tIns="91425" rIns="91425" bIns="91425" anchor="t" anchorCtr="0">
            <a:noAutofit/>
          </a:bodyPr>
          <a:lstStyle/>
          <a:p>
            <a:pPr marL="0" indent="0" algn="ctr">
              <a:spcAft>
                <a:spcPts val="1600"/>
              </a:spcAft>
              <a:buNone/>
            </a:pPr>
            <a:r>
              <a:rPr lang="en" sz="1800" dirty="0" smtClean="0">
                <a:solidFill>
                  <a:schemeClr val="lt1"/>
                </a:solidFill>
                <a:latin typeface="+mj-lt"/>
                <a:ea typeface="Fjalla One"/>
                <a:cs typeface="Fjalla One"/>
                <a:sym typeface="Fjalla One"/>
              </a:rPr>
              <a:t>LA RECETTE</a:t>
            </a:r>
            <a:endParaRPr sz="1800" dirty="0">
              <a:solidFill>
                <a:schemeClr val="lt1"/>
              </a:solidFill>
              <a:latin typeface="+mj-lt"/>
              <a:ea typeface="Fjalla One"/>
              <a:cs typeface="Fjalla One"/>
              <a:sym typeface="Fjalla One"/>
            </a:endParaRPr>
          </a:p>
        </p:txBody>
      </p:sp>
      <p:sp>
        <p:nvSpPr>
          <p:cNvPr id="721" name="Google Shape;721;p63"/>
          <p:cNvSpPr txBox="1">
            <a:spLocks noGrp="1"/>
          </p:cNvSpPr>
          <p:nvPr>
            <p:ph type="subTitle" idx="4294967295"/>
          </p:nvPr>
        </p:nvSpPr>
        <p:spPr>
          <a:xfrm>
            <a:off x="5382266" y="1448591"/>
            <a:ext cx="1558200" cy="438900"/>
          </a:xfrm>
          <a:prstGeom prst="rect">
            <a:avLst/>
          </a:prstGeom>
        </p:spPr>
        <p:txBody>
          <a:bodyPr spcFirstLastPara="1" wrap="square" lIns="91425" tIns="91425" rIns="91425" bIns="91425" anchor="t" anchorCtr="0">
            <a:noAutofit/>
          </a:bodyPr>
          <a:lstStyle/>
          <a:p>
            <a:pPr marL="0" indent="0" algn="ctr">
              <a:spcAft>
                <a:spcPts val="1600"/>
              </a:spcAft>
              <a:buNone/>
            </a:pPr>
            <a:r>
              <a:rPr lang="fr-FR" sz="1800" dirty="0" smtClean="0">
                <a:solidFill>
                  <a:schemeClr val="lt1"/>
                </a:solidFill>
                <a:latin typeface="+mj-lt"/>
                <a:ea typeface="Fjalla One"/>
                <a:cs typeface="Fjalla One"/>
                <a:sym typeface="Fjalla One"/>
              </a:rPr>
              <a:t>« L’ANNONCE AU PASSE »</a:t>
            </a:r>
            <a:endParaRPr lang="fr-FR" sz="1800" dirty="0">
              <a:solidFill>
                <a:schemeClr val="lt1"/>
              </a:solidFill>
              <a:latin typeface="+mj-lt"/>
              <a:ea typeface="Fjalla One"/>
              <a:cs typeface="Fjalla One"/>
              <a:sym typeface="Fjalla One"/>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78354">
            <a:off x="6739567" y="1083602"/>
            <a:ext cx="648000" cy="648000"/>
          </a:xfrm>
          <a:prstGeom prst="rect">
            <a:avLst/>
          </a:prstGeom>
        </p:spPr>
      </p:pic>
    </p:spTree>
    <p:extLst>
      <p:ext uri="{BB962C8B-B14F-4D97-AF65-F5344CB8AC3E}">
        <p14:creationId xmlns:p14="http://schemas.microsoft.com/office/powerpoint/2010/main" val="2379867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3365" y="372523"/>
            <a:ext cx="7651547" cy="667500"/>
          </a:xfrm>
        </p:spPr>
        <p:txBody>
          <a:bodyPr/>
          <a:lstStyle/>
          <a:p>
            <a:r>
              <a:rPr lang="fr-FR" dirty="0"/>
              <a:t>LA “BRIGADE” MIRABEL 2022</a:t>
            </a:r>
            <a:br>
              <a:rPr lang="fr-FR" dirty="0"/>
            </a:b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930" y="1111585"/>
            <a:ext cx="6134415" cy="3772094"/>
          </a:xfrm>
          <a:prstGeom prst="rect">
            <a:avLst/>
          </a:prstGeom>
        </p:spPr>
      </p:pic>
    </p:spTree>
    <p:extLst>
      <p:ext uri="{BB962C8B-B14F-4D97-AF65-F5344CB8AC3E}">
        <p14:creationId xmlns:p14="http://schemas.microsoft.com/office/powerpoint/2010/main" val="2164043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9"/>
          <p:cNvSpPr txBox="1">
            <a:spLocks noGrp="1"/>
          </p:cNvSpPr>
          <p:nvPr>
            <p:ph type="title"/>
          </p:nvPr>
        </p:nvSpPr>
        <p:spPr>
          <a:xfrm>
            <a:off x="1451291" y="0"/>
            <a:ext cx="7081080" cy="6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smtClean="0">
                <a:latin typeface="+mj-lt"/>
              </a:rPr>
              <a:t>Alignement des autorités éditeurs de Mir@bel avec IdRef</a:t>
            </a:r>
            <a:endParaRPr dirty="0">
              <a:latin typeface="+mj-lt"/>
            </a:endParaRPr>
          </a:p>
        </p:txBody>
      </p:sp>
      <p:sp>
        <p:nvSpPr>
          <p:cNvPr id="670" name="Google Shape;670;p59"/>
          <p:cNvSpPr txBox="1"/>
          <p:nvPr/>
        </p:nvSpPr>
        <p:spPr>
          <a:xfrm>
            <a:off x="1451291" y="3082837"/>
            <a:ext cx="2589651" cy="44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dirty="0" smtClean="0">
                <a:solidFill>
                  <a:schemeClr val="accent1"/>
                </a:solidFill>
                <a:latin typeface="+mj-lt"/>
                <a:ea typeface="Fjalla One"/>
                <a:cs typeface="Fjalla One"/>
                <a:sym typeface="Fjalla One"/>
              </a:rPr>
              <a:t>Taux d’alignement des éditeurs français</a:t>
            </a:r>
            <a:endParaRPr sz="1800" dirty="0">
              <a:solidFill>
                <a:schemeClr val="accent1"/>
              </a:solidFill>
              <a:latin typeface="+mj-lt"/>
              <a:ea typeface="Fjalla One"/>
              <a:cs typeface="Fjalla One"/>
              <a:sym typeface="Fjalla One"/>
            </a:endParaRPr>
          </a:p>
        </p:txBody>
      </p:sp>
      <p:sp>
        <p:nvSpPr>
          <p:cNvPr id="671" name="Google Shape;671;p59"/>
          <p:cNvSpPr txBox="1"/>
          <p:nvPr/>
        </p:nvSpPr>
        <p:spPr>
          <a:xfrm>
            <a:off x="1378862" y="4107760"/>
            <a:ext cx="2589651" cy="445200"/>
          </a:xfrm>
          <a:prstGeom prst="rect">
            <a:avLst/>
          </a:prstGeom>
          <a:noFill/>
          <a:ln>
            <a:noFill/>
          </a:ln>
        </p:spPr>
        <p:txBody>
          <a:bodyPr spcFirstLastPara="1" wrap="square" lIns="91425" tIns="91425" rIns="91425" bIns="91425" anchor="ctr" anchorCtr="0">
            <a:noAutofit/>
          </a:bodyPr>
          <a:lstStyle/>
          <a:p>
            <a:pPr algn="r"/>
            <a:r>
              <a:rPr lang="en" sz="1800" dirty="0" smtClean="0">
                <a:solidFill>
                  <a:schemeClr val="accent1"/>
                </a:solidFill>
                <a:latin typeface="+mj-lt"/>
                <a:ea typeface="Fjalla One"/>
                <a:cs typeface="Fjalla One"/>
                <a:sym typeface="Fjalla One"/>
              </a:rPr>
              <a:t>Taux d’alignement des éditeurs étrangers </a:t>
            </a:r>
            <a:endParaRPr sz="1800" dirty="0">
              <a:solidFill>
                <a:schemeClr val="accent1"/>
              </a:solidFill>
              <a:latin typeface="+mj-lt"/>
              <a:ea typeface="Fjalla One"/>
              <a:cs typeface="Fjalla One"/>
              <a:sym typeface="Fjalla One"/>
            </a:endParaRPr>
          </a:p>
        </p:txBody>
      </p:sp>
      <p:sp>
        <p:nvSpPr>
          <p:cNvPr id="673" name="Google Shape;673;p59"/>
          <p:cNvSpPr txBox="1"/>
          <p:nvPr/>
        </p:nvSpPr>
        <p:spPr>
          <a:xfrm>
            <a:off x="501884" y="1263803"/>
            <a:ext cx="7934750" cy="461480"/>
          </a:xfrm>
          <a:prstGeom prst="rect">
            <a:avLst/>
          </a:prstGeom>
          <a:noFill/>
          <a:ln>
            <a:noFill/>
          </a:ln>
        </p:spPr>
        <p:txBody>
          <a:bodyPr spcFirstLastPara="1" wrap="square" lIns="91425" tIns="91425" rIns="91425" bIns="91425" anchor="t" anchorCtr="0">
            <a:noAutofit/>
          </a:bodyPr>
          <a:lstStyle/>
          <a:p>
            <a:pPr lvl="0" algn="ctr"/>
            <a:r>
              <a:rPr lang="fr-FR" sz="2800" dirty="0">
                <a:solidFill>
                  <a:schemeClr val="tx2"/>
                </a:solidFill>
                <a:latin typeface="+mn-lt"/>
                <a:ea typeface="Roboto"/>
                <a:cs typeface="Roboto"/>
                <a:sym typeface="Roboto"/>
              </a:rPr>
              <a:t>Un plat dressé à l’avance </a:t>
            </a:r>
            <a:endParaRPr lang="fr-FR" sz="2800" dirty="0" smtClean="0">
              <a:solidFill>
                <a:schemeClr val="tx2"/>
              </a:solidFill>
              <a:latin typeface="+mn-lt"/>
              <a:ea typeface="Roboto"/>
              <a:cs typeface="Roboto"/>
              <a:sym typeface="Roboto"/>
            </a:endParaRPr>
          </a:p>
          <a:p>
            <a:pPr lvl="0" algn="ctr"/>
            <a:r>
              <a:rPr lang="fr-FR" sz="2000" i="1" dirty="0" smtClean="0">
                <a:solidFill>
                  <a:schemeClr val="tx2"/>
                </a:solidFill>
                <a:latin typeface="+mn-lt"/>
                <a:ea typeface="Roboto"/>
                <a:cs typeface="Roboto"/>
                <a:sym typeface="Roboto"/>
              </a:rPr>
              <a:t>Travail de </a:t>
            </a:r>
            <a:r>
              <a:rPr lang="fr-FR" sz="2000" i="1" dirty="0">
                <a:solidFill>
                  <a:schemeClr val="tx2"/>
                </a:solidFill>
                <a:latin typeface="+mn-lt"/>
                <a:ea typeface="Roboto"/>
                <a:cs typeface="Roboto"/>
                <a:sym typeface="Roboto"/>
              </a:rPr>
              <a:t>rapprochement </a:t>
            </a:r>
            <a:r>
              <a:rPr lang="fr-FR" sz="2000" i="1" dirty="0" smtClean="0">
                <a:solidFill>
                  <a:schemeClr val="tx2"/>
                </a:solidFill>
                <a:latin typeface="+mn-lt"/>
                <a:ea typeface="Roboto"/>
                <a:cs typeface="Roboto"/>
                <a:sym typeface="Roboto"/>
              </a:rPr>
              <a:t>entre les pages </a:t>
            </a:r>
            <a:r>
              <a:rPr lang="fr-FR" sz="2000" i="1" dirty="0">
                <a:solidFill>
                  <a:schemeClr val="tx2"/>
                </a:solidFill>
                <a:latin typeface="+mn-lt"/>
                <a:ea typeface="Roboto"/>
                <a:cs typeface="Roboto"/>
                <a:sym typeface="Roboto"/>
              </a:rPr>
              <a:t>éditeurs de Mir@bel </a:t>
            </a:r>
            <a:r>
              <a:rPr lang="fr-FR" sz="2000" i="1" dirty="0" smtClean="0">
                <a:solidFill>
                  <a:schemeClr val="tx2"/>
                </a:solidFill>
                <a:latin typeface="+mn-lt"/>
                <a:ea typeface="Roboto"/>
                <a:cs typeface="Roboto"/>
                <a:sym typeface="Roboto"/>
              </a:rPr>
              <a:t>                             et les </a:t>
            </a:r>
            <a:r>
              <a:rPr lang="fr-FR" sz="2000" i="1" dirty="0">
                <a:solidFill>
                  <a:schemeClr val="tx2"/>
                </a:solidFill>
                <a:latin typeface="+mn-lt"/>
                <a:ea typeface="Roboto"/>
                <a:cs typeface="Roboto"/>
                <a:sym typeface="Roboto"/>
              </a:rPr>
              <a:t>notices d’autorité de type Collectivités d’IdRef </a:t>
            </a:r>
            <a:r>
              <a:rPr lang="fr-FR" sz="2000" i="1" dirty="0" smtClean="0">
                <a:solidFill>
                  <a:schemeClr val="tx2"/>
                </a:solidFill>
                <a:latin typeface="+mn-lt"/>
                <a:ea typeface="Roboto"/>
                <a:cs typeface="Roboto"/>
                <a:sym typeface="Roboto"/>
              </a:rPr>
              <a:t>                                              mené entre mars et juillet </a:t>
            </a:r>
            <a:r>
              <a:rPr lang="fr-FR" sz="2000" i="1" dirty="0">
                <a:solidFill>
                  <a:schemeClr val="tx2"/>
                </a:solidFill>
                <a:latin typeface="+mn-lt"/>
                <a:ea typeface="Roboto"/>
                <a:cs typeface="Roboto"/>
                <a:sym typeface="Roboto"/>
              </a:rPr>
              <a:t>2021 </a:t>
            </a:r>
            <a:endParaRPr lang="fr-FR" sz="2000" i="1" dirty="0" smtClean="0">
              <a:solidFill>
                <a:schemeClr val="tx2"/>
              </a:solidFill>
              <a:latin typeface="+mn-lt"/>
              <a:ea typeface="Roboto"/>
              <a:cs typeface="Roboto"/>
              <a:sym typeface="Roboto"/>
            </a:endParaRPr>
          </a:p>
        </p:txBody>
      </p:sp>
      <p:graphicFrame>
        <p:nvGraphicFramePr>
          <p:cNvPr id="13" name="Graphique 12"/>
          <p:cNvGraphicFramePr/>
          <p:nvPr>
            <p:extLst>
              <p:ext uri="{D42A27DB-BD31-4B8C-83A1-F6EECF244321}">
                <p14:modId xmlns:p14="http://schemas.microsoft.com/office/powerpoint/2010/main" val="1886884684"/>
              </p:ext>
            </p:extLst>
          </p:nvPr>
        </p:nvGraphicFramePr>
        <p:xfrm>
          <a:off x="3968513" y="2750206"/>
          <a:ext cx="4200409" cy="2393294"/>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6286294" y="3220260"/>
            <a:ext cx="543739" cy="307777"/>
          </a:xfrm>
          <a:prstGeom prst="rect">
            <a:avLst/>
          </a:prstGeom>
          <a:noFill/>
        </p:spPr>
        <p:txBody>
          <a:bodyPr wrap="none" rtlCol="0">
            <a:spAutoFit/>
          </a:bodyPr>
          <a:lstStyle/>
          <a:p>
            <a:r>
              <a:rPr lang="fr-FR" dirty="0" smtClean="0">
                <a:solidFill>
                  <a:schemeClr val="accent3"/>
                </a:solidFill>
              </a:rPr>
              <a:t>70%</a:t>
            </a:r>
            <a:endParaRPr lang="fr-FR" dirty="0">
              <a:solidFill>
                <a:schemeClr val="accent3"/>
              </a:solidFill>
            </a:endParaRPr>
          </a:p>
        </p:txBody>
      </p:sp>
      <p:sp>
        <p:nvSpPr>
          <p:cNvPr id="8" name="ZoneTexte 7"/>
          <p:cNvSpPr txBox="1"/>
          <p:nvPr/>
        </p:nvSpPr>
        <p:spPr>
          <a:xfrm>
            <a:off x="5487867" y="4176471"/>
            <a:ext cx="543739" cy="307777"/>
          </a:xfrm>
          <a:prstGeom prst="rect">
            <a:avLst/>
          </a:prstGeom>
          <a:noFill/>
        </p:spPr>
        <p:txBody>
          <a:bodyPr wrap="none" rtlCol="0">
            <a:spAutoFit/>
          </a:bodyPr>
          <a:lstStyle/>
          <a:p>
            <a:r>
              <a:rPr lang="fr-FR" dirty="0">
                <a:solidFill>
                  <a:schemeClr val="accent3"/>
                </a:solidFill>
              </a:rPr>
              <a:t>5</a:t>
            </a:r>
            <a:r>
              <a:rPr lang="fr-FR" dirty="0" smtClean="0">
                <a:solidFill>
                  <a:schemeClr val="accent3"/>
                </a:solidFill>
              </a:rPr>
              <a:t>0%</a:t>
            </a:r>
            <a:endParaRPr lang="fr-FR" dirty="0">
              <a:solidFill>
                <a:schemeClr val="accent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51" name="Google Shape;751;p65"/>
          <p:cNvSpPr/>
          <p:nvPr/>
        </p:nvSpPr>
        <p:spPr>
          <a:xfrm flipH="1">
            <a:off x="5391021" y="-4002936"/>
            <a:ext cx="1806879" cy="860257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5"/>
          <p:cNvSpPr txBox="1">
            <a:spLocks noGrp="1"/>
          </p:cNvSpPr>
          <p:nvPr>
            <p:ph type="title"/>
          </p:nvPr>
        </p:nvSpPr>
        <p:spPr>
          <a:xfrm>
            <a:off x="191272" y="48951"/>
            <a:ext cx="7883051" cy="667500"/>
          </a:xfrm>
          <a:prstGeom prst="rect">
            <a:avLst/>
          </a:prstGeom>
        </p:spPr>
        <p:txBody>
          <a:bodyPr spcFirstLastPara="1" wrap="square" lIns="91425" tIns="91425" rIns="91425" bIns="91425" anchor="t" anchorCtr="0">
            <a:noAutofit/>
          </a:bodyPr>
          <a:lstStyle/>
          <a:p>
            <a:pPr lvl="0" algn="ctr"/>
            <a:r>
              <a:rPr lang="en" dirty="0" smtClean="0">
                <a:latin typeface="+mj-lt"/>
              </a:rPr>
              <a:t>MIRABEL2022 est Lauréat de l’AAP : </a:t>
            </a:r>
            <a:br>
              <a:rPr lang="en" dirty="0" smtClean="0">
                <a:latin typeface="+mj-lt"/>
              </a:rPr>
            </a:br>
            <a:r>
              <a:rPr lang="en" sz="3600" i="1" dirty="0" smtClean="0">
                <a:latin typeface="+mj-lt"/>
              </a:rPr>
              <a:t>“</a:t>
            </a:r>
            <a:r>
              <a:rPr lang="en" sz="3600" i="1" dirty="0" smtClean="0"/>
              <a:t>La </a:t>
            </a:r>
            <a:r>
              <a:rPr lang="en" sz="3600" i="1" dirty="0"/>
              <a:t>réclame au </a:t>
            </a:r>
            <a:r>
              <a:rPr lang="en" sz="3600" i="1" dirty="0" smtClean="0"/>
              <a:t>passe”</a:t>
            </a:r>
            <a:endParaRPr sz="3600" i="1" dirty="0">
              <a:latin typeface="+mj-lt"/>
            </a:endParaRPr>
          </a:p>
        </p:txBody>
      </p:sp>
      <p:sp>
        <p:nvSpPr>
          <p:cNvPr id="733" name="Google Shape;733;p65"/>
          <p:cNvSpPr/>
          <p:nvPr/>
        </p:nvSpPr>
        <p:spPr>
          <a:xfrm rot="10800000" flipH="1">
            <a:off x="1044223"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65"/>
          <p:cNvSpPr/>
          <p:nvPr/>
        </p:nvSpPr>
        <p:spPr>
          <a:xfrm rot="10800000" flipH="1">
            <a:off x="1312958"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5"/>
          <p:cNvSpPr/>
          <p:nvPr/>
        </p:nvSpPr>
        <p:spPr>
          <a:xfrm rot="10800000" flipH="1">
            <a:off x="1552596"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5"/>
          <p:cNvSpPr/>
          <p:nvPr/>
        </p:nvSpPr>
        <p:spPr>
          <a:xfrm rot="10800000" flipH="1">
            <a:off x="1792234"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5"/>
          <p:cNvSpPr/>
          <p:nvPr/>
        </p:nvSpPr>
        <p:spPr>
          <a:xfrm rot="10800000" flipH="1">
            <a:off x="2031873"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5"/>
          <p:cNvSpPr/>
          <p:nvPr/>
        </p:nvSpPr>
        <p:spPr>
          <a:xfrm rot="10800000" flipH="1">
            <a:off x="2271511"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5"/>
          <p:cNvSpPr/>
          <p:nvPr/>
        </p:nvSpPr>
        <p:spPr>
          <a:xfrm rot="10800000" flipH="1">
            <a:off x="2511149"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5"/>
          <p:cNvSpPr/>
          <p:nvPr/>
        </p:nvSpPr>
        <p:spPr>
          <a:xfrm rot="10800000" flipH="1">
            <a:off x="2750787"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5"/>
          <p:cNvSpPr/>
          <p:nvPr/>
        </p:nvSpPr>
        <p:spPr>
          <a:xfrm rot="10800000" flipH="1">
            <a:off x="2990325"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5"/>
          <p:cNvSpPr/>
          <p:nvPr/>
        </p:nvSpPr>
        <p:spPr>
          <a:xfrm rot="10800000" flipH="1">
            <a:off x="3230063" y="1671951"/>
            <a:ext cx="178949" cy="852125"/>
          </a:xfrm>
          <a:custGeom>
            <a:avLst/>
            <a:gdLst/>
            <a:ahLst/>
            <a:cxnLst/>
            <a:rect l="l" t="t" r="r" b="b"/>
            <a:pathLst>
              <a:path w="16966" h="81329" extrusionOk="0">
                <a:moveTo>
                  <a:pt x="8539" y="1"/>
                </a:moveTo>
                <a:cubicBezTo>
                  <a:pt x="7826" y="1"/>
                  <a:pt x="7110" y="352"/>
                  <a:pt x="6559" y="1047"/>
                </a:cubicBezTo>
                <a:cubicBezTo>
                  <a:pt x="5866" y="1923"/>
                  <a:pt x="5479" y="2961"/>
                  <a:pt x="5357" y="4041"/>
                </a:cubicBezTo>
                <a:cubicBezTo>
                  <a:pt x="5194" y="5649"/>
                  <a:pt x="5031" y="7279"/>
                  <a:pt x="5051" y="8888"/>
                </a:cubicBezTo>
                <a:cubicBezTo>
                  <a:pt x="5113" y="11576"/>
                  <a:pt x="5235" y="14284"/>
                  <a:pt x="5459" y="16973"/>
                </a:cubicBezTo>
                <a:cubicBezTo>
                  <a:pt x="5703" y="20007"/>
                  <a:pt x="6131" y="23042"/>
                  <a:pt x="6436" y="26076"/>
                </a:cubicBezTo>
                <a:cubicBezTo>
                  <a:pt x="6721" y="28866"/>
                  <a:pt x="7068" y="31656"/>
                  <a:pt x="7149" y="34446"/>
                </a:cubicBezTo>
                <a:cubicBezTo>
                  <a:pt x="7292" y="40454"/>
                  <a:pt x="7292" y="46462"/>
                  <a:pt x="7312" y="52470"/>
                </a:cubicBezTo>
                <a:cubicBezTo>
                  <a:pt x="7312" y="53203"/>
                  <a:pt x="7149" y="53977"/>
                  <a:pt x="6986" y="54710"/>
                </a:cubicBezTo>
                <a:cubicBezTo>
                  <a:pt x="6803" y="55484"/>
                  <a:pt x="6314" y="55973"/>
                  <a:pt x="5520" y="56237"/>
                </a:cubicBezTo>
                <a:cubicBezTo>
                  <a:pt x="2750" y="57154"/>
                  <a:pt x="1223" y="59211"/>
                  <a:pt x="530" y="61940"/>
                </a:cubicBezTo>
                <a:cubicBezTo>
                  <a:pt x="1" y="63956"/>
                  <a:pt x="21" y="65993"/>
                  <a:pt x="266" y="68049"/>
                </a:cubicBezTo>
                <a:cubicBezTo>
                  <a:pt x="673" y="71288"/>
                  <a:pt x="1569" y="74363"/>
                  <a:pt x="3198" y="77214"/>
                </a:cubicBezTo>
                <a:cubicBezTo>
                  <a:pt x="3911" y="78436"/>
                  <a:pt x="4766" y="79536"/>
                  <a:pt x="5927" y="80391"/>
                </a:cubicBezTo>
                <a:cubicBezTo>
                  <a:pt x="6746" y="80992"/>
                  <a:pt x="7613" y="81328"/>
                  <a:pt x="8524" y="81328"/>
                </a:cubicBezTo>
                <a:cubicBezTo>
                  <a:pt x="9062" y="81328"/>
                  <a:pt x="9616" y="81211"/>
                  <a:pt x="10184" y="80961"/>
                </a:cubicBezTo>
                <a:cubicBezTo>
                  <a:pt x="11080" y="80554"/>
                  <a:pt x="11792" y="79923"/>
                  <a:pt x="12424" y="79189"/>
                </a:cubicBezTo>
                <a:cubicBezTo>
                  <a:pt x="14888" y="76318"/>
                  <a:pt x="15967" y="72856"/>
                  <a:pt x="16619" y="69231"/>
                </a:cubicBezTo>
                <a:cubicBezTo>
                  <a:pt x="16843" y="68029"/>
                  <a:pt x="16904" y="66807"/>
                  <a:pt x="16965" y="66115"/>
                </a:cubicBezTo>
                <a:cubicBezTo>
                  <a:pt x="16945" y="63488"/>
                  <a:pt x="16680" y="61451"/>
                  <a:pt x="15621" y="59577"/>
                </a:cubicBezTo>
                <a:cubicBezTo>
                  <a:pt x="14684" y="57948"/>
                  <a:pt x="13340" y="56808"/>
                  <a:pt x="11548" y="56237"/>
                </a:cubicBezTo>
                <a:cubicBezTo>
                  <a:pt x="10733" y="55993"/>
                  <a:pt x="10265" y="55464"/>
                  <a:pt x="10082" y="54710"/>
                </a:cubicBezTo>
                <a:cubicBezTo>
                  <a:pt x="9919" y="54058"/>
                  <a:pt x="9776" y="53386"/>
                  <a:pt x="9776" y="52714"/>
                </a:cubicBezTo>
                <a:cubicBezTo>
                  <a:pt x="9736" y="47684"/>
                  <a:pt x="9715" y="42654"/>
                  <a:pt x="9776" y="37623"/>
                </a:cubicBezTo>
                <a:cubicBezTo>
                  <a:pt x="9817" y="33896"/>
                  <a:pt x="10143" y="30170"/>
                  <a:pt x="10591" y="26463"/>
                </a:cubicBezTo>
                <a:cubicBezTo>
                  <a:pt x="10957" y="23306"/>
                  <a:pt x="11365" y="20170"/>
                  <a:pt x="11609" y="16993"/>
                </a:cubicBezTo>
                <a:cubicBezTo>
                  <a:pt x="11833" y="13979"/>
                  <a:pt x="11915" y="10965"/>
                  <a:pt x="11996" y="7930"/>
                </a:cubicBezTo>
                <a:cubicBezTo>
                  <a:pt x="12057" y="6179"/>
                  <a:pt x="11976" y="4387"/>
                  <a:pt x="11365" y="2717"/>
                </a:cubicBezTo>
                <a:cubicBezTo>
                  <a:pt x="11161" y="2126"/>
                  <a:pt x="10876" y="1536"/>
                  <a:pt x="10489" y="1047"/>
                </a:cubicBezTo>
                <a:cubicBezTo>
                  <a:pt x="9951" y="347"/>
                  <a:pt x="9247" y="1"/>
                  <a:pt x="85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5"/>
          <p:cNvSpPr txBox="1"/>
          <p:nvPr/>
        </p:nvSpPr>
        <p:spPr>
          <a:xfrm>
            <a:off x="3541008" y="1766434"/>
            <a:ext cx="837000" cy="66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800" b="1" dirty="0" smtClean="0">
                <a:solidFill>
                  <a:schemeClr val="accent2"/>
                </a:solidFill>
                <a:latin typeface="+mj-lt"/>
                <a:ea typeface="Fjalla One"/>
                <a:cs typeface="Fjalla One"/>
                <a:sym typeface="Fjalla One"/>
              </a:rPr>
              <a:t>70%</a:t>
            </a:r>
            <a:endParaRPr sz="2800" b="1" dirty="0">
              <a:solidFill>
                <a:schemeClr val="accent3"/>
              </a:solidFill>
              <a:latin typeface="+mj-lt"/>
              <a:ea typeface="Fjalla One"/>
              <a:cs typeface="Fjalla One"/>
              <a:sym typeface="Fjalla One"/>
            </a:endParaRPr>
          </a:p>
        </p:txBody>
      </p:sp>
      <p:sp>
        <p:nvSpPr>
          <p:cNvPr id="744" name="Google Shape;744;p65"/>
          <p:cNvSpPr txBox="1"/>
          <p:nvPr/>
        </p:nvSpPr>
        <p:spPr>
          <a:xfrm>
            <a:off x="660061" y="2476249"/>
            <a:ext cx="3296718" cy="40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solidFill>
                  <a:schemeClr val="accent4"/>
                </a:solidFill>
                <a:latin typeface="+mj-lt"/>
                <a:ea typeface="Roboto"/>
                <a:cs typeface="Roboto"/>
                <a:sym typeface="Roboto"/>
              </a:rPr>
              <a:t>Taux d’alignement entre les données éditeurs de Mir@bel et IdRef</a:t>
            </a:r>
            <a:endParaRPr dirty="0">
              <a:solidFill>
                <a:schemeClr val="accent4"/>
              </a:solidFill>
              <a:latin typeface="+mj-lt"/>
              <a:ea typeface="Roboto"/>
              <a:cs typeface="Roboto"/>
              <a:sym typeface="Roboto"/>
            </a:endParaRPr>
          </a:p>
        </p:txBody>
      </p:sp>
      <p:sp>
        <p:nvSpPr>
          <p:cNvPr id="745" name="Google Shape;745;p65"/>
          <p:cNvSpPr txBox="1"/>
          <p:nvPr/>
        </p:nvSpPr>
        <p:spPr>
          <a:xfrm>
            <a:off x="930275" y="3544865"/>
            <a:ext cx="2060100" cy="1054500"/>
          </a:xfrm>
          <a:prstGeom prst="rect">
            <a:avLst/>
          </a:prstGeom>
          <a:noFill/>
          <a:ln>
            <a:noFill/>
          </a:ln>
        </p:spPr>
        <p:txBody>
          <a:bodyPr spcFirstLastPara="1" wrap="square" lIns="91425" tIns="91425" rIns="91425" bIns="91425" anchor="t" anchorCtr="0">
            <a:noAutofit/>
          </a:bodyPr>
          <a:lstStyle/>
          <a:p>
            <a:pPr algn="ctr"/>
            <a:r>
              <a:rPr lang="en" dirty="0" smtClean="0">
                <a:solidFill>
                  <a:schemeClr val="bg2"/>
                </a:solidFill>
                <a:latin typeface="+mj-lt"/>
                <a:ea typeface="Roboto"/>
                <a:cs typeface="Roboto"/>
                <a:sym typeface="Roboto"/>
              </a:rPr>
              <a:t>L’objectif visé : atteindre un taux d’alignement optimal</a:t>
            </a:r>
            <a:endParaRPr dirty="0">
              <a:solidFill>
                <a:schemeClr val="bg2"/>
              </a:solidFill>
              <a:latin typeface="+mj-lt"/>
              <a:ea typeface="Roboto"/>
              <a:cs typeface="Roboto"/>
              <a:sym typeface="Roboto"/>
            </a:endParaRPr>
          </a:p>
        </p:txBody>
      </p:sp>
      <p:grpSp>
        <p:nvGrpSpPr>
          <p:cNvPr id="746" name="Google Shape;746;p65"/>
          <p:cNvGrpSpPr/>
          <p:nvPr/>
        </p:nvGrpSpPr>
        <p:grpSpPr>
          <a:xfrm flipH="1">
            <a:off x="3116861" y="3245023"/>
            <a:ext cx="1600128" cy="1346095"/>
            <a:chOff x="5148500" y="2840976"/>
            <a:chExt cx="2077819" cy="1758452"/>
          </a:xfrm>
        </p:grpSpPr>
        <p:sp>
          <p:nvSpPr>
            <p:cNvPr id="747" name="Google Shape;747;p65"/>
            <p:cNvSpPr/>
            <p:nvPr/>
          </p:nvSpPr>
          <p:spPr>
            <a:xfrm>
              <a:off x="5148500" y="2840976"/>
              <a:ext cx="2077819" cy="1758452"/>
            </a:xfrm>
            <a:custGeom>
              <a:avLst/>
              <a:gdLst/>
              <a:ahLst/>
              <a:cxnLst/>
              <a:rect l="l" t="t" r="r" b="b"/>
              <a:pathLst>
                <a:path w="210146" h="177846" extrusionOk="0">
                  <a:moveTo>
                    <a:pt x="71961" y="58922"/>
                  </a:moveTo>
                  <a:cubicBezTo>
                    <a:pt x="76614" y="58922"/>
                    <a:pt x="80401" y="62709"/>
                    <a:pt x="80401" y="67416"/>
                  </a:cubicBezTo>
                  <a:cubicBezTo>
                    <a:pt x="80401" y="72069"/>
                    <a:pt x="76614" y="75857"/>
                    <a:pt x="71961" y="75857"/>
                  </a:cubicBezTo>
                  <a:lnTo>
                    <a:pt x="47830" y="75857"/>
                  </a:lnTo>
                  <a:lnTo>
                    <a:pt x="47830" y="58922"/>
                  </a:lnTo>
                  <a:close/>
                  <a:moveTo>
                    <a:pt x="71961" y="92846"/>
                  </a:moveTo>
                  <a:cubicBezTo>
                    <a:pt x="76614" y="92846"/>
                    <a:pt x="80401" y="96633"/>
                    <a:pt x="80401" y="101340"/>
                  </a:cubicBezTo>
                  <a:cubicBezTo>
                    <a:pt x="80401" y="105993"/>
                    <a:pt x="76614" y="109781"/>
                    <a:pt x="71961" y="109781"/>
                  </a:cubicBezTo>
                  <a:lnTo>
                    <a:pt x="47830" y="109781"/>
                  </a:lnTo>
                  <a:lnTo>
                    <a:pt x="47830" y="92846"/>
                  </a:lnTo>
                  <a:close/>
                  <a:moveTo>
                    <a:pt x="71961" y="126770"/>
                  </a:moveTo>
                  <a:cubicBezTo>
                    <a:pt x="76614" y="126770"/>
                    <a:pt x="80401" y="130557"/>
                    <a:pt x="80401" y="135264"/>
                  </a:cubicBezTo>
                  <a:cubicBezTo>
                    <a:pt x="80401" y="139917"/>
                    <a:pt x="76614" y="143705"/>
                    <a:pt x="71961" y="143705"/>
                  </a:cubicBezTo>
                  <a:lnTo>
                    <a:pt x="47830" y="143705"/>
                  </a:lnTo>
                  <a:lnTo>
                    <a:pt x="47830" y="126770"/>
                  </a:lnTo>
                  <a:close/>
                  <a:moveTo>
                    <a:pt x="9036" y="1"/>
                  </a:moveTo>
                  <a:cubicBezTo>
                    <a:pt x="5736" y="1"/>
                    <a:pt x="2706" y="1949"/>
                    <a:pt x="1353" y="4979"/>
                  </a:cubicBezTo>
                  <a:cubicBezTo>
                    <a:pt x="1" y="8008"/>
                    <a:pt x="542" y="11579"/>
                    <a:pt x="2706" y="14068"/>
                  </a:cubicBezTo>
                  <a:lnTo>
                    <a:pt x="30949" y="45828"/>
                  </a:lnTo>
                  <a:lnTo>
                    <a:pt x="30949" y="151983"/>
                  </a:lnTo>
                  <a:cubicBezTo>
                    <a:pt x="30949" y="166267"/>
                    <a:pt x="42528" y="177845"/>
                    <a:pt x="56811" y="177845"/>
                  </a:cubicBezTo>
                  <a:lnTo>
                    <a:pt x="143434" y="177845"/>
                  </a:lnTo>
                  <a:cubicBezTo>
                    <a:pt x="157718" y="177845"/>
                    <a:pt x="169351" y="166267"/>
                    <a:pt x="169351" y="151983"/>
                  </a:cubicBezTo>
                  <a:lnTo>
                    <a:pt x="169351" y="29272"/>
                  </a:lnTo>
                  <a:cubicBezTo>
                    <a:pt x="169351" y="26134"/>
                    <a:pt x="171839" y="23645"/>
                    <a:pt x="174923" y="23645"/>
                  </a:cubicBezTo>
                  <a:lnTo>
                    <a:pt x="180875" y="23645"/>
                  </a:lnTo>
                  <a:cubicBezTo>
                    <a:pt x="183959" y="23645"/>
                    <a:pt x="186448" y="26134"/>
                    <a:pt x="186448" y="29272"/>
                  </a:cubicBezTo>
                  <a:lnTo>
                    <a:pt x="186448" y="85866"/>
                  </a:lnTo>
                  <a:cubicBezTo>
                    <a:pt x="186448" y="92413"/>
                    <a:pt x="191750" y="97715"/>
                    <a:pt x="198297" y="97715"/>
                  </a:cubicBezTo>
                  <a:cubicBezTo>
                    <a:pt x="204844" y="97715"/>
                    <a:pt x="210146" y="92413"/>
                    <a:pt x="210146" y="85866"/>
                  </a:cubicBezTo>
                  <a:lnTo>
                    <a:pt x="210146" y="29272"/>
                  </a:lnTo>
                  <a:cubicBezTo>
                    <a:pt x="210146" y="13094"/>
                    <a:pt x="196998" y="1"/>
                    <a:pt x="180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65"/>
            <p:cNvSpPr/>
            <p:nvPr/>
          </p:nvSpPr>
          <p:spPr>
            <a:xfrm>
              <a:off x="5588000" y="3060700"/>
              <a:ext cx="1095300" cy="1428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65"/>
            <p:cNvSpPr/>
            <p:nvPr/>
          </p:nvSpPr>
          <p:spPr>
            <a:xfrm>
              <a:off x="5588008" y="3055610"/>
              <a:ext cx="1095300" cy="278400"/>
            </a:xfrm>
            <a:prstGeom prst="rect">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65"/>
          <p:cNvSpPr txBox="1"/>
          <p:nvPr/>
        </p:nvSpPr>
        <p:spPr>
          <a:xfrm>
            <a:off x="3490308" y="3809403"/>
            <a:ext cx="938400" cy="59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smtClean="0">
                <a:solidFill>
                  <a:schemeClr val="lt1"/>
                </a:solidFill>
                <a:latin typeface="+mj-lt"/>
                <a:ea typeface="Fjalla One"/>
                <a:cs typeface="Fjalla One"/>
                <a:sym typeface="Fjalla One"/>
              </a:rPr>
              <a:t>100%</a:t>
            </a:r>
            <a:endParaRPr sz="2400" b="1" dirty="0">
              <a:solidFill>
                <a:schemeClr val="lt1"/>
              </a:solidFill>
              <a:latin typeface="+mj-lt"/>
              <a:ea typeface="Fjalla One"/>
              <a:cs typeface="Fjalla One"/>
              <a:sym typeface="Fjalla One"/>
            </a:endParaRPr>
          </a:p>
        </p:txBody>
      </p:sp>
      <p:sp>
        <p:nvSpPr>
          <p:cNvPr id="752" name="Google Shape;752;p65"/>
          <p:cNvSpPr txBox="1"/>
          <p:nvPr/>
        </p:nvSpPr>
        <p:spPr>
          <a:xfrm>
            <a:off x="5435675" y="2405489"/>
            <a:ext cx="1723200" cy="64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smtClean="0">
                <a:solidFill>
                  <a:schemeClr val="accent4"/>
                </a:solidFill>
                <a:latin typeface="+mj-lt"/>
                <a:ea typeface="Fjalla One"/>
                <a:cs typeface="Fjalla One"/>
                <a:sym typeface="Fjalla One"/>
              </a:rPr>
              <a:t>655</a:t>
            </a:r>
            <a:endParaRPr sz="3200" b="1" dirty="0">
              <a:solidFill>
                <a:schemeClr val="accent4"/>
              </a:solidFill>
              <a:latin typeface="+mj-lt"/>
              <a:ea typeface="Fjalla One"/>
              <a:cs typeface="Fjalla One"/>
              <a:sym typeface="Fjalla One"/>
            </a:endParaRPr>
          </a:p>
        </p:txBody>
      </p:sp>
      <p:sp>
        <p:nvSpPr>
          <p:cNvPr id="753" name="Google Shape;753;p65"/>
          <p:cNvSpPr txBox="1"/>
          <p:nvPr/>
        </p:nvSpPr>
        <p:spPr>
          <a:xfrm flipH="1">
            <a:off x="5552425" y="2970239"/>
            <a:ext cx="1460400" cy="1370700"/>
          </a:xfrm>
          <a:prstGeom prst="rect">
            <a:avLst/>
          </a:prstGeom>
          <a:noFill/>
          <a:ln>
            <a:noFill/>
          </a:ln>
        </p:spPr>
        <p:txBody>
          <a:bodyPr spcFirstLastPara="1" wrap="square" lIns="91425" tIns="91425" rIns="91425" bIns="91425" anchor="t" anchorCtr="0">
            <a:noAutofit/>
          </a:bodyPr>
          <a:lstStyle/>
          <a:p>
            <a:pPr algn="ctr"/>
            <a:r>
              <a:rPr lang="fr-FR" dirty="0" smtClean="0">
                <a:solidFill>
                  <a:schemeClr val="accent4"/>
                </a:solidFill>
                <a:latin typeface="+mj-lt"/>
                <a:ea typeface="Roboto"/>
                <a:cs typeface="Roboto"/>
                <a:sym typeface="Roboto"/>
              </a:rPr>
              <a:t>Editeurs français pour lesquels aucune notice IdRef n’a été détecté</a:t>
            </a:r>
            <a:endParaRPr dirty="0">
              <a:solidFill>
                <a:schemeClr val="accent4"/>
              </a:solidFill>
              <a:latin typeface="+mj-lt"/>
              <a:ea typeface="Roboto"/>
              <a:cs typeface="Roboto"/>
              <a:sym typeface="Roboto"/>
            </a:endParaRPr>
          </a:p>
        </p:txBody>
      </p:sp>
    </p:spTree>
    <p:extLst>
      <p:ext uri="{BB962C8B-B14F-4D97-AF65-F5344CB8AC3E}">
        <p14:creationId xmlns:p14="http://schemas.microsoft.com/office/powerpoint/2010/main" val="3674317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60"/>
          <p:cNvSpPr txBox="1">
            <a:spLocks noGrp="1"/>
          </p:cNvSpPr>
          <p:nvPr>
            <p:ph type="title"/>
          </p:nvPr>
        </p:nvSpPr>
        <p:spPr>
          <a:xfrm flipH="1">
            <a:off x="6686375" y="1844525"/>
            <a:ext cx="1744500" cy="134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mj-lt"/>
              </a:rPr>
              <a:t>02.</a:t>
            </a:r>
            <a:endParaRPr dirty="0">
              <a:latin typeface="+mj-lt"/>
            </a:endParaRPr>
          </a:p>
        </p:txBody>
      </p:sp>
      <p:sp>
        <p:nvSpPr>
          <p:cNvPr id="3" name="Rectangle 2"/>
          <p:cNvSpPr/>
          <p:nvPr/>
        </p:nvSpPr>
        <p:spPr>
          <a:xfrm>
            <a:off x="1846053" y="1741686"/>
            <a:ext cx="4572000" cy="2046714"/>
          </a:xfrm>
          <a:prstGeom prst="rect">
            <a:avLst/>
          </a:prstGeom>
        </p:spPr>
        <p:txBody>
          <a:bodyPr>
            <a:spAutoFit/>
          </a:bodyPr>
          <a:lstStyle/>
          <a:p>
            <a:r>
              <a:rPr lang="en" sz="5500" b="1" dirty="0" smtClean="0">
                <a:solidFill>
                  <a:srgbClr val="ED6F65"/>
                </a:solidFill>
                <a:latin typeface="Calibri" panose="020F0502020204030204"/>
                <a:sym typeface="Fjalla One"/>
              </a:rPr>
              <a:t>En pratique.</a:t>
            </a:r>
            <a:br>
              <a:rPr lang="en" sz="5500" b="1" dirty="0" smtClean="0">
                <a:solidFill>
                  <a:srgbClr val="ED6F65"/>
                </a:solidFill>
                <a:latin typeface="Calibri" panose="020F0502020204030204"/>
                <a:sym typeface="Fjalla One"/>
              </a:rPr>
            </a:br>
            <a:r>
              <a:rPr lang="fr-FR" sz="2400" b="1" dirty="0">
                <a:solidFill>
                  <a:srgbClr val="596C9C"/>
                </a:solidFill>
                <a:latin typeface="Calibri" panose="020F0502020204030204"/>
                <a:sym typeface="Fjalla One"/>
              </a:rPr>
              <a:t>Votre implication (merci ! </a:t>
            </a:r>
            <a:r>
              <a:rPr lang="fr-FR" sz="2400" b="1" dirty="0" smtClean="0">
                <a:solidFill>
                  <a:srgbClr val="596C9C"/>
                </a:solidFill>
                <a:latin typeface="Calibri" panose="020F0502020204030204"/>
                <a:sym typeface="Fjalla One"/>
              </a:rPr>
              <a:t>)</a:t>
            </a:r>
          </a:p>
          <a:p>
            <a:r>
              <a:rPr lang="fr-FR" sz="2400" b="1" dirty="0">
                <a:solidFill>
                  <a:srgbClr val="596C9C"/>
                </a:solidFill>
                <a:latin typeface="Calibri" panose="020F0502020204030204"/>
                <a:sym typeface="Fjalla One"/>
              </a:rPr>
              <a:t>L</a:t>
            </a:r>
            <a:r>
              <a:rPr lang="fr-FR" sz="2400" b="1" dirty="0" smtClean="0">
                <a:solidFill>
                  <a:srgbClr val="596C9C"/>
                </a:solidFill>
                <a:latin typeface="Calibri" panose="020F0502020204030204"/>
                <a:sym typeface="Fjalla One"/>
              </a:rPr>
              <a:t>e </a:t>
            </a:r>
            <a:r>
              <a:rPr lang="fr-FR" sz="2400" b="1" dirty="0">
                <a:solidFill>
                  <a:srgbClr val="596C9C"/>
                </a:solidFill>
                <a:latin typeface="Calibri" panose="020F0502020204030204"/>
                <a:sym typeface="Fjalla One"/>
              </a:rPr>
              <a:t>chantier en quelques </a:t>
            </a:r>
            <a:r>
              <a:rPr lang="fr-FR" sz="2400" b="1" dirty="0" smtClean="0">
                <a:solidFill>
                  <a:srgbClr val="596C9C"/>
                </a:solidFill>
                <a:latin typeface="Calibri" panose="020F0502020204030204"/>
                <a:sym typeface="Fjalla One"/>
              </a:rPr>
              <a:t>chiffres Les </a:t>
            </a:r>
            <a:r>
              <a:rPr lang="fr-FR" sz="2400" b="1" dirty="0">
                <a:solidFill>
                  <a:srgbClr val="596C9C"/>
                </a:solidFill>
                <a:latin typeface="Calibri" panose="020F0502020204030204"/>
                <a:sym typeface="Fjalla One"/>
              </a:rPr>
              <a:t>suites</a:t>
            </a:r>
          </a:p>
        </p:txBody>
      </p:sp>
    </p:spTree>
    <p:extLst>
      <p:ext uri="{BB962C8B-B14F-4D97-AF65-F5344CB8AC3E}">
        <p14:creationId xmlns:p14="http://schemas.microsoft.com/office/powerpoint/2010/main" val="1268737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Cooking School by Slidesgo">
  <a:themeElements>
    <a:clrScheme name="Simple Light">
      <a:dk1>
        <a:srgbClr val="292344"/>
      </a:dk1>
      <a:lt1>
        <a:srgbClr val="FFFFFF"/>
      </a:lt1>
      <a:dk2>
        <a:srgbClr val="ED6F65"/>
      </a:dk2>
      <a:lt2>
        <a:srgbClr val="596C9C"/>
      </a:lt2>
      <a:accent1>
        <a:srgbClr val="ED6F65"/>
      </a:accent1>
      <a:accent2>
        <a:srgbClr val="596C9C"/>
      </a:accent2>
      <a:accent3>
        <a:srgbClr val="EFE4D7"/>
      </a:accent3>
      <a:accent4>
        <a:srgbClr val="292344"/>
      </a:accent4>
      <a:accent5>
        <a:srgbClr val="FFFFFF"/>
      </a:accent5>
      <a:accent6>
        <a:srgbClr val="FFFFFF"/>
      </a:accent6>
      <a:hlink>
        <a:srgbClr val="292344"/>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aged_DocName xmlns="$ListId:Activites;" xsi:nil="true"/>
    <Type_x0020_Doc_x0020_PPT xmlns="9cb235b8-7541-4a6e-b886-1bf4192805bd">Présentation</Type_x0020_Doc_x0020_PPT>
    <Nom_x0020_du_x0020_marché xmlns="9cb235b8-7541-4a6e-b886-1bf4192805bd">A renseigner</Nom_x0020_du_x0020_marché>
    <Type_x0020_spec xmlns="9cb235b8-7541-4a6e-b886-1bf4192805bd">
      <Value>A renseigner</Value>
    </Type_x0020_spec>
    <Type_x0020_de_x0020_document_x0020_technique xmlns="9cb235b8-7541-4a6e-b886-1bf4192805bd">A renseigner</Type_x0020_de_x0020_document_x0020_technique>
    <Etat_x0020_du_x0020_document xmlns="9cb235b8-7541-4a6e-b886-1bf4192805bd">Diffusé</Etat_x0020_du_x0020_document>
    <Nom_x0020_de_x0020_la_x0020_formation xmlns="9cb235b8-7541-4a6e-b886-1bf4192805bd">A renseigner</Nom_x0020_de_x0020_la_x0020_formation>
    <TRI xmlns="9cb235b8-7541-4a6e-b886-1bf4192805bd">IMR</TRI>
    <Tags xmlns="9cb235b8-7541-4a6e-b886-1bf4192805bd" xsi:nil="true"/>
    <Structure xmlns="9cb235b8-7541-4a6e-b886-1bf4192805bd">ABES</Structure>
    <Année xmlns="9cb235b8-7541-4a6e-b886-1bf4192805bd">2022</Année>
    <Sujet_x0020_convention xmlns="9cb235b8-7541-4a6e-b886-1bf4192805bd">A renseigner</Sujet_x0020_convention>
    <_DCDateCreated xmlns="http://schemas.microsoft.com/sharepoint/v3/fields">2022-02-03T23:00:00+00:00</_DCDateCreated>
  </documentManagement>
</p:properties>
</file>

<file path=customXml/item3.xml><?xml version="1.0" encoding="utf-8"?>
<ct:contentTypeSchema xmlns:ct="http://schemas.microsoft.com/office/2006/metadata/contentType" xmlns:ma="http://schemas.microsoft.com/office/2006/metadata/properties/metaAttributes" ct:_="" ma:_="" ma:contentTypeName="DocPPT" ma:contentTypeID="0x010100505AF35FDCA54D2FA379F261E520FD37003BA607584A07684089D0538041E4120804070300858C0852BFCAE148B74CBED89827F967" ma:contentTypeVersion="0" ma:contentTypeDescription="" ma:contentTypeScope="" ma:versionID="687c669d99f6e8dc59d2041b144914f7">
  <xsd:schema xmlns:xsd="http://www.w3.org/2001/XMLSchema" xmlns:xs="http://www.w3.org/2001/XMLSchema" xmlns:p="http://schemas.microsoft.com/office/2006/metadata/properties" xmlns:ns2="9cb235b8-7541-4a6e-b886-1bf4192805bd" xmlns:ns3="http://schemas.microsoft.com/sharepoint/v3/fields" xmlns:ns4="$ListId:Activites;" targetNamespace="http://schemas.microsoft.com/office/2006/metadata/properties" ma:root="true" ma:fieldsID="d78169e886d0494a43a6ed175bdc41fc" ns2:_="" ns3:_="" ns4:_="">
    <xsd:import namespace="9cb235b8-7541-4a6e-b886-1bf4192805bd"/>
    <xsd:import namespace="http://schemas.microsoft.com/sharepoint/v3/fields"/>
    <xsd:import namespace="$ListId:Activites;"/>
    <xsd:element name="properties">
      <xsd:complexType>
        <xsd:sequence>
          <xsd:element name="documentManagement">
            <xsd:complexType>
              <xsd:all>
                <xsd:element ref="ns2:Structure" minOccurs="0"/>
                <xsd:element ref="ns2:TRI" minOccurs="0"/>
                <xsd:element ref="ns2:Etat_x0020_du_x0020_document" minOccurs="0"/>
                <xsd:element ref="ns2:Année" minOccurs="0"/>
                <xsd:element ref="ns3:_DCDateCreated" minOccurs="0"/>
                <xsd:element ref="ns2:Tags" minOccurs="0"/>
                <xsd:element ref="ns2:Type_x0020_spec" minOccurs="0"/>
                <xsd:element ref="ns2:Nom_x0020_du_x0020_marché" minOccurs="0"/>
                <xsd:element ref="ns2:Type_x0020_de_x0020_document_x0020_technique" minOccurs="0"/>
                <xsd:element ref="ns2:Sujet_x0020_convention" minOccurs="0"/>
                <xsd:element ref="ns2:Type_x0020_Doc_x0020_PPT"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Etat_x0020_du_x0020_document" ma:index="4"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5" nillable="true" ma:displayName="Année" ma:default="A renseigner" ma:format="Dropdown" ma:internalName="Ann_x00e9_e">
      <xsd:simpleType>
        <xsd:restriction base="dms:Choice">
          <xsd:enumeration value="A renseigner"/>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9" nillable="true" ma:displayName="Tags" ma:internalName="Tags">
      <xsd:simpleType>
        <xsd:restriction base="dms:Text">
          <xsd:maxLength value="255"/>
        </xsd:restriction>
      </xsd:simpleType>
    </xsd:element>
    <xsd:element name="Type_x0020_spec" ma:index="10"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Nom_x0020_du_x0020_marché" ma:index="11"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Type_x0020_de_x0020_document_x0020_technique" ma:index="12"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Sujet_x0020_convention" ma:index="13"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oc_x0020_PPT" ma:index="15" nillable="true" ma:displayName="Type Doc PPT" ma:default="Présentation" ma:format="Dropdown" ma:internalName="Type_x0020_Doc_x0020_PPT">
      <xsd:simpleType>
        <xsd:restriction base="dms:Choice">
          <xsd:enumeration value="Présentation"/>
          <xsd:enumeration value="Raconte-mois"/>
          <xsd:enumeration value="Formation interne"/>
          <xsd:enumeration value="Formation externe"/>
          <xsd:enumeration value="JABES"/>
          <xsd:enumeration value="JCR"/>
          <xsd:enumeration value="Autre"/>
        </xsd:restriction>
      </xsd:simpleType>
    </xsd:element>
    <xsd:element name="Nom_x0020_de_x0020_la_x0020_formation" ma:index="22" nillable="true" ma:displayName="Liste des formations" ma:default="A renseigner" ma:format="Dropdown" ma:hidden="true"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6"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Activites;" elementFormDefault="qualified">
    <xsd:import namespace="http://schemas.microsoft.com/office/2006/documentManagement/types"/>
    <xsd:import namespace="http://schemas.microsoft.com/office/infopath/2007/PartnerControls"/>
    <xsd:element name="Exaged_DocName" ma:index="21"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Type de contenu"/>
        <xsd:element ref="dc:title" minOccurs="0" maxOccurs="1" ma:index="1" ma:displayName="Titre"/>
        <xsd:element ref="dc:subject" minOccurs="0" maxOccurs="1"/>
        <xsd:element ref="dc:description" minOccurs="0" maxOccurs="1" ma:index="7" ma:displayName="Commentaires"/>
        <xsd:element name="keywords" minOccurs="0" maxOccurs="1" type="xsd:string" ma:index="8"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F9C41B-CF74-4C7F-82F8-B1623BCC1B15}">
  <ds:schemaRefs>
    <ds:schemaRef ds:uri="http://schemas.microsoft.com/sharepoint/v3/contenttype/forms"/>
  </ds:schemaRefs>
</ds:datastoreItem>
</file>

<file path=customXml/itemProps2.xml><?xml version="1.0" encoding="utf-8"?>
<ds:datastoreItem xmlns:ds="http://schemas.openxmlformats.org/officeDocument/2006/customXml" ds:itemID="{C3F88359-B63B-40E8-8820-3933E144E53B}">
  <ds:schemaRefs>
    <ds:schemaRef ds:uri="9cb235b8-7541-4a6e-b886-1bf4192805bd"/>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ListId:Activites;"/>
    <ds:schemaRef ds:uri="http://schemas.microsoft.com/sharepoint/v3/fields"/>
    <ds:schemaRef ds:uri="http://www.w3.org/XML/1998/namespace"/>
    <ds:schemaRef ds:uri="http://purl.org/dc/dcmitype/"/>
  </ds:schemaRefs>
</ds:datastoreItem>
</file>

<file path=customXml/itemProps3.xml><?xml version="1.0" encoding="utf-8"?>
<ds:datastoreItem xmlns:ds="http://schemas.openxmlformats.org/officeDocument/2006/customXml" ds:itemID="{328223BE-4941-4E46-8AA0-56D6E7F752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Activit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1111</TotalTime>
  <Words>1720</Words>
  <Application>Microsoft Office PowerPoint</Application>
  <PresentationFormat>Affichage à l'écran (16:9)</PresentationFormat>
  <Paragraphs>188</Paragraphs>
  <Slides>19</Slides>
  <Notes>18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Calibri</vt:lpstr>
      <vt:lpstr>Fira Sans</vt:lpstr>
      <vt:lpstr>Fira Sans SemiBold</vt:lpstr>
      <vt:lpstr>Fjalla One</vt:lpstr>
      <vt:lpstr>Nunito</vt:lpstr>
      <vt:lpstr>Passion One</vt:lpstr>
      <vt:lpstr>Roboto</vt:lpstr>
      <vt:lpstr>Wingdings</vt:lpstr>
      <vt:lpstr>Cooking School by Slidesgo</vt:lpstr>
      <vt:lpstr>Mettre la main  à la pâte </vt:lpstr>
      <vt:lpstr>Plan</vt:lpstr>
      <vt:lpstr>01.</vt:lpstr>
      <vt:lpstr>Un projet collaboratif</vt:lpstr>
      <vt:lpstr>Objectif : MIRABEL2022</vt:lpstr>
      <vt:lpstr>LA “BRIGADE” MIRABEL 2022 </vt:lpstr>
      <vt:lpstr>Alignement des autorités éditeurs de Mir@bel avec IdRef</vt:lpstr>
      <vt:lpstr>MIRABEL2022 est Lauréat de l’AAP :  “La réclame au passe”</vt:lpstr>
      <vt:lpstr>02.</vt:lpstr>
      <vt:lpstr>La recette proposée</vt:lpstr>
      <vt:lpstr>Point sur l’avancée du chantier</vt:lpstr>
      <vt:lpstr>Vos notices créées/enrichies</vt:lpstr>
      <vt:lpstr>Bravo aux 3 établissements                 les plus productifs ! </vt:lpstr>
      <vt:lpstr>Grâce à vous :</vt:lpstr>
      <vt:lpstr>03.</vt:lpstr>
      <vt:lpstr>Données codées et sources</vt:lpstr>
      <vt:lpstr>Point d’accès - Nom de Collectivité</vt:lpstr>
      <vt:lpstr>Sollicitez vos Coraut !</vt:lpstr>
      <vt:lpstr>Discussions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Chantier Collectivités Mir@bel - Morgane Para - Journée correspondant autorité 24 mai 2022</dc:title>
  <dc:creator>Laurent Piquemal</dc:creator>
  <cp:keywords/>
  <dc:description/>
  <cp:lastModifiedBy>Morgane Parra</cp:lastModifiedBy>
  <cp:revision>94</cp:revision>
  <dcterms:modified xsi:type="dcterms:W3CDTF">2022-05-20T12:43:34Z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0x010100505AF35FDCA54D2FA379F261E520FD37003BA607584A07684089D0538041E4120804070300858C0852BFCAE148B74CBED89827F967</vt:lpwstr>
  </property>
</Properties>
</file>