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4"/>
  </p:sldMasterIdLst>
  <p:notesMasterIdLst>
    <p:notesMasterId r:id="rId24"/>
  </p:notesMasterIdLst>
  <p:sldIdLst>
    <p:sldId id="325" r:id="rId5"/>
    <p:sldId id="311" r:id="rId6"/>
    <p:sldId id="260" r:id="rId7"/>
    <p:sldId id="308" r:id="rId8"/>
    <p:sldId id="306" r:id="rId9"/>
    <p:sldId id="318" r:id="rId10"/>
    <p:sldId id="319" r:id="rId11"/>
    <p:sldId id="309" r:id="rId12"/>
    <p:sldId id="322" r:id="rId13"/>
    <p:sldId id="317" r:id="rId14"/>
    <p:sldId id="310" r:id="rId15"/>
    <p:sldId id="320" r:id="rId16"/>
    <p:sldId id="312" r:id="rId17"/>
    <p:sldId id="315" r:id="rId18"/>
    <p:sldId id="313" r:id="rId19"/>
    <p:sldId id="314" r:id="rId20"/>
    <p:sldId id="316" r:id="rId21"/>
    <p:sldId id="321" r:id="rId22"/>
    <p:sldId id="324" r:id="rId23"/>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em Addoun" initials="IA" lastIdx="6" clrIdx="0">
    <p:extLst>
      <p:ext uri="{19B8F6BF-5375-455C-9EA6-DF929625EA0E}">
        <p15:presenceInfo xmlns:p15="http://schemas.microsoft.com/office/powerpoint/2012/main" userId="S-1-5-21-116659660-2524593236-2569697501-1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43EA99-06A2-4F43-AB2A-27EA10719F84}">
  <a:tblStyle styleId="{9243EA99-06A2-4F43-AB2A-27EA10719F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667" autoAdjust="0"/>
  </p:normalViewPr>
  <p:slideViewPr>
    <p:cSldViewPr snapToGrid="0">
      <p:cViewPr varScale="1">
        <p:scale>
          <a:sx n="41" d="100"/>
          <a:sy n="41" d="100"/>
        </p:scale>
        <p:origin x="2578" y="29"/>
      </p:cViewPr>
      <p:guideLst/>
    </p:cSldViewPr>
  </p:slideViewPr>
  <p:notesTextViewPr>
    <p:cViewPr>
      <p:scale>
        <a:sx n="3" d="2"/>
        <a:sy n="3" d="2"/>
      </p:scale>
      <p:origin x="0" y="0"/>
    </p:cViewPr>
  </p:notesTextViewPr>
  <p:sorterViewPr>
    <p:cViewPr>
      <p:scale>
        <a:sx n="100" d="100"/>
        <a:sy n="100" d="100"/>
      </p:scale>
      <p:origin x="0" y="-739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134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2322fe8b2_0_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2322fe8b2_0_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smtClean="0"/>
              <a:t>De 14h20 à</a:t>
            </a:r>
            <a:r>
              <a:rPr lang="pt-BR" baseline="0" dirty="0" smtClean="0"/>
              <a:t> 14h40</a:t>
            </a:r>
          </a:p>
          <a:p>
            <a:pPr marL="0" lvl="0" indent="0" algn="l" rtl="0">
              <a:spcBef>
                <a:spcPts val="0"/>
              </a:spcBef>
              <a:spcAft>
                <a:spcPts val="0"/>
              </a:spcAft>
              <a:buNone/>
            </a:pPr>
            <a:r>
              <a:rPr lang="pt-BR" baseline="0" dirty="0" smtClean="0"/>
              <a:t>Isabelle</a:t>
            </a:r>
          </a:p>
          <a:p>
            <a:pPr marL="0" lvl="0" indent="0" algn="l" rtl="0">
              <a:spcBef>
                <a:spcPts val="0"/>
              </a:spcBef>
              <a:spcAft>
                <a:spcPts val="0"/>
              </a:spcAft>
              <a:buNone/>
            </a:pPr>
            <a:r>
              <a:rPr lang="pt-BR" baseline="0" dirty="0" smtClean="0"/>
              <a:t>Intervention à deux voix.</a:t>
            </a:r>
          </a:p>
          <a:p>
            <a:pPr marL="0" lvl="0" indent="0" algn="l" rtl="0">
              <a:spcBef>
                <a:spcPts val="0"/>
              </a:spcBef>
              <a:spcAft>
                <a:spcPts val="0"/>
              </a:spcAft>
              <a:buNone/>
            </a:pPr>
            <a:r>
              <a:rPr lang="pt-BR" baseline="0" dirty="0" smtClean="0"/>
              <a:t>Nos excuses pour ceux d’entre vous qui ont suivi le J.e-cours du 7 avril dernier car il y aura quelques redites.</a:t>
            </a:r>
            <a:endParaRPr lang="pt-BR" dirty="0"/>
          </a:p>
        </p:txBody>
      </p:sp>
    </p:spTree>
    <p:extLst>
      <p:ext uri="{BB962C8B-B14F-4D97-AF65-F5344CB8AC3E}">
        <p14:creationId xmlns:p14="http://schemas.microsoft.com/office/powerpoint/2010/main" val="99993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smtClean="0"/>
              <a:t>Myriam</a:t>
            </a:r>
          </a:p>
          <a:p>
            <a:pPr marL="158750" indent="0">
              <a:buNone/>
            </a:pPr>
            <a:endParaRPr lang="fr-FR" dirty="0" smtClean="0"/>
          </a:p>
          <a:p>
            <a:pPr marL="158750" indent="0">
              <a:buNone/>
            </a:pPr>
            <a:r>
              <a:rPr lang="fr-FR" dirty="0" smtClean="0"/>
              <a:t>Le 29 mars</a:t>
            </a:r>
            <a:r>
              <a:rPr lang="fr-FR" baseline="0" dirty="0" smtClean="0"/>
              <a:t> il y avait 24 000 notices d’autorité Tp1 dans l’ensemble de la base.</a:t>
            </a:r>
          </a:p>
          <a:p>
            <a:pPr marL="158750" indent="0">
              <a:buNone/>
            </a:pPr>
            <a:r>
              <a:rPr lang="fr-FR" baseline="0" dirty="0" smtClean="0"/>
              <a:t>Le 19 mai, il y en avait 21 595 notices d’autorité Tp1.</a:t>
            </a:r>
          </a:p>
          <a:p>
            <a:pPr marL="158750" indent="0">
              <a:buNone/>
            </a:pPr>
            <a:r>
              <a:rPr lang="fr-FR" baseline="0" dirty="0" smtClean="0"/>
              <a:t>Plus de 2 400 notices d’autorité ont été traitées, la plupart par vous.</a:t>
            </a:r>
          </a:p>
          <a:p>
            <a:pPr marL="158750" indent="0">
              <a:buNone/>
            </a:pPr>
            <a:endParaRPr lang="fr-FR" baseline="0" dirty="0" smtClean="0"/>
          </a:p>
          <a:p>
            <a:pPr marL="158750" indent="0">
              <a:buNone/>
            </a:pPr>
            <a:endParaRPr lang="fr-FR" baseline="0" dirty="0" smtClean="0"/>
          </a:p>
          <a:p>
            <a:pPr marL="158750" indent="0">
              <a:buNone/>
            </a:pPr>
            <a:endParaRPr lang="fr-FR"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i="1" dirty="0" smtClean="0"/>
              <a:t>https://bouda.abes.fr/</a:t>
            </a:r>
            <a:r>
              <a:rPr lang="fr-FR" i="1" dirty="0" err="1" smtClean="0"/>
              <a:t>referentiels</a:t>
            </a:r>
            <a:r>
              <a:rPr lang="fr-FR" i="1" dirty="0" smtClean="0"/>
              <a:t>/</a:t>
            </a:r>
            <a:r>
              <a:rPr lang="fr-FR" i="1" dirty="0" err="1" smtClean="0"/>
              <a:t>Autorites</a:t>
            </a:r>
            <a:r>
              <a:rPr lang="fr-FR" i="1" dirty="0" smtClean="0"/>
              <a:t>/Chantiers%20à%20compter%20de%202022/ChantierReseauTp1Tp5/TP1%20à%20transformer%20réseau.xls Onglet </a:t>
            </a:r>
            <a:r>
              <a:rPr lang="fr-FR" i="1" dirty="0" err="1" smtClean="0"/>
              <a:t>SuiviAvance</a:t>
            </a:r>
            <a:endParaRPr lang="fr-FR" i="1" dirty="0" smtClean="0"/>
          </a:p>
          <a:p>
            <a:pPr marL="158750" indent="0">
              <a:buNone/>
            </a:pPr>
            <a:endParaRPr lang="fr-FR" dirty="0"/>
          </a:p>
        </p:txBody>
      </p:sp>
    </p:spTree>
    <p:extLst>
      <p:ext uri="{BB962C8B-B14F-4D97-AF65-F5344CB8AC3E}">
        <p14:creationId xmlns:p14="http://schemas.microsoft.com/office/powerpoint/2010/main" val="338719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smtClean="0"/>
              <a:t>Isabelle</a:t>
            </a:r>
          </a:p>
          <a:p>
            <a:pPr marL="158750" indent="0">
              <a:buNone/>
            </a:pPr>
            <a:r>
              <a:rPr lang="fr-FR" dirty="0" smtClean="0"/>
              <a:t>Le</a:t>
            </a:r>
            <a:r>
              <a:rPr lang="fr-FR" baseline="0" dirty="0" smtClean="0"/>
              <a:t> chantier a démarré le 29 mars 2022.</a:t>
            </a:r>
          </a:p>
          <a:p>
            <a:pPr marL="158750" indent="0">
              <a:buNone/>
            </a:pPr>
            <a:r>
              <a:rPr lang="fr-FR" baseline="0" dirty="0" smtClean="0"/>
              <a:t>La moitié des notices ont été traitées en deux mois. Il reste un mois pour traiter l’autre moitié.</a:t>
            </a:r>
          </a:p>
          <a:p>
            <a:pPr marL="158750" indent="0">
              <a:buNone/>
            </a:pPr>
            <a:endParaRPr lang="fr-FR" baseline="0" dirty="0" smtClean="0"/>
          </a:p>
          <a:p>
            <a:pPr marL="158750" indent="0">
              <a:buNone/>
            </a:pPr>
            <a:r>
              <a:rPr lang="fr-FR" baseline="0" dirty="0" smtClean="0"/>
              <a:t>Remerciements non exhaustifs :</a:t>
            </a:r>
          </a:p>
          <a:p>
            <a:pPr marL="457200" indent="-298450">
              <a:buFontTx/>
              <a:buChar char="-"/>
            </a:pPr>
            <a:r>
              <a:rPr lang="fr-FR" baseline="0" dirty="0" smtClean="0"/>
              <a:t>À ceux qui ont tout traité avant même le </a:t>
            </a:r>
            <a:r>
              <a:rPr lang="fr-FR" baseline="0" dirty="0" err="1" smtClean="0"/>
              <a:t>J-e.cours</a:t>
            </a:r>
            <a:r>
              <a:rPr lang="fr-FR" baseline="0" dirty="0" smtClean="0"/>
              <a:t> du 7 avril : </a:t>
            </a:r>
            <a:r>
              <a:rPr lang="fr-FR" sz="1100" b="0" i="0" u="none" strike="noStrike" cap="none" dirty="0" smtClean="0">
                <a:solidFill>
                  <a:srgbClr val="000000"/>
                </a:solidFill>
                <a:effectLst/>
                <a:latin typeface="Arial"/>
                <a:ea typeface="Arial"/>
                <a:cs typeface="Arial"/>
                <a:sym typeface="Arial"/>
              </a:rPr>
              <a:t>Artois ILN 10, Bourgogne ILN 24, </a:t>
            </a:r>
            <a:r>
              <a:rPr lang="fr-FR" sz="1100" b="0" i="0" u="none" strike="noStrike" cap="none" dirty="0" err="1" smtClean="0">
                <a:solidFill>
                  <a:srgbClr val="000000"/>
                </a:solidFill>
                <a:effectLst/>
                <a:latin typeface="Arial"/>
                <a:ea typeface="Arial"/>
                <a:cs typeface="Arial"/>
                <a:sym typeface="Arial"/>
              </a:rPr>
              <a:t>SciencePo</a:t>
            </a:r>
            <a:r>
              <a:rPr lang="fr-FR" sz="1100" b="0" i="0" u="none" strike="noStrike" cap="none" dirty="0" smtClean="0">
                <a:solidFill>
                  <a:srgbClr val="000000"/>
                </a:solidFill>
                <a:effectLst/>
                <a:latin typeface="Arial"/>
                <a:ea typeface="Arial"/>
                <a:cs typeface="Arial"/>
                <a:sym typeface="Arial"/>
              </a:rPr>
              <a:t> ILN 120, Perpignan ILN 055, Saint-Etienne ILN 061.</a:t>
            </a:r>
          </a:p>
          <a:p>
            <a:pPr marL="457200" indent="-298450">
              <a:buFontTx/>
              <a:buChar char="-"/>
            </a:pPr>
            <a:r>
              <a:rPr lang="fr-FR" sz="1100" b="0" i="0" u="none" strike="noStrike" cap="none" baseline="0" dirty="0" smtClean="0">
                <a:solidFill>
                  <a:srgbClr val="000000"/>
                </a:solidFill>
                <a:effectLst/>
                <a:latin typeface="Arial"/>
                <a:cs typeface="Arial"/>
                <a:sym typeface="Arial"/>
              </a:rPr>
              <a:t>A ceux qui ont terminé : Aix-Marseille ILN 004, </a:t>
            </a:r>
            <a:r>
              <a:rPr lang="fr-FR" sz="1100" b="0" i="0" u="none" strike="noStrike" cap="none" dirty="0" smtClean="0">
                <a:solidFill>
                  <a:srgbClr val="000000"/>
                </a:solidFill>
                <a:effectLst/>
                <a:latin typeface="Arial"/>
                <a:ea typeface="Arial"/>
                <a:cs typeface="Arial"/>
                <a:sym typeface="Arial"/>
              </a:rPr>
              <a:t>Antilles ILN 008, Cergy ILN 19, Clermont</a:t>
            </a:r>
            <a:r>
              <a:rPr lang="fr-FR" sz="1100" b="0" i="0" u="none" strike="noStrike" cap="none" baseline="0" dirty="0" smtClean="0">
                <a:solidFill>
                  <a:srgbClr val="000000"/>
                </a:solidFill>
                <a:effectLst/>
                <a:latin typeface="Arial"/>
                <a:ea typeface="Arial"/>
                <a:cs typeface="Arial"/>
                <a:sym typeface="Arial"/>
              </a:rPr>
              <a:t> ILN 21,</a:t>
            </a:r>
            <a:r>
              <a:rPr lang="fr-FR" sz="1100" b="0" i="0" u="none" strike="noStrike" cap="none" dirty="0" smtClean="0">
                <a:solidFill>
                  <a:srgbClr val="000000"/>
                </a:solidFill>
                <a:effectLst/>
                <a:latin typeface="Arial"/>
                <a:ea typeface="Arial"/>
                <a:cs typeface="Arial"/>
                <a:sym typeface="Arial"/>
              </a:rPr>
              <a:t> Le Mans ILN 032, ENS Lyon ILN 041, Côte d’Azur ILN 050, Poitiers ILN 056, Rouen ILN 060, Paris 1 ILN 072, Musée national d'Art moderne Bibliothèque Kandinsky ILN 408</a:t>
            </a:r>
          </a:p>
          <a:p>
            <a:pPr marL="457200" indent="-298450">
              <a:buFontTx/>
              <a:buChar char="-"/>
            </a:pPr>
            <a:r>
              <a:rPr lang="fr-FR" sz="1100" b="0" i="0" u="none" strike="noStrike" cap="none" baseline="0" dirty="0" smtClean="0">
                <a:solidFill>
                  <a:srgbClr val="000000"/>
                </a:solidFill>
                <a:effectLst/>
                <a:latin typeface="Arial"/>
                <a:cs typeface="Arial"/>
                <a:sym typeface="Arial"/>
              </a:rPr>
              <a:t>À ceux qui ont plus de 150 notices et qui s’y attèlent courageusement : Lille ILN 035, </a:t>
            </a:r>
            <a:r>
              <a:rPr lang="fr-FR" sz="1100" b="0" i="0" u="none" strike="noStrike" cap="none" dirty="0" smtClean="0">
                <a:solidFill>
                  <a:srgbClr val="000000"/>
                </a:solidFill>
                <a:effectLst/>
                <a:latin typeface="Arial"/>
                <a:ea typeface="Arial"/>
                <a:cs typeface="Arial"/>
                <a:sym typeface="Arial"/>
              </a:rPr>
              <a:t>Montpellier ILN 045, Toulouse ILN 067, BIU Sorbonne ILN 86, Paris Cité ILN 91</a:t>
            </a:r>
          </a:p>
          <a:p>
            <a:pPr marL="457200" indent="-298450">
              <a:buFontTx/>
              <a:buChar char="-"/>
            </a:pPr>
            <a:r>
              <a:rPr lang="fr-FR" sz="1100" b="0" i="0" u="none" strike="noStrike" cap="none" dirty="0" smtClean="0">
                <a:solidFill>
                  <a:srgbClr val="000000"/>
                </a:solidFill>
                <a:effectLst/>
                <a:latin typeface="Arial"/>
                <a:ea typeface="Arial"/>
                <a:cs typeface="Arial"/>
                <a:sym typeface="Arial"/>
              </a:rPr>
              <a:t>Bravo à l’INHA ILN</a:t>
            </a:r>
            <a:r>
              <a:rPr lang="fr-FR" sz="1100" b="0" i="0" u="none" strike="noStrike" cap="none" baseline="0" dirty="0" smtClean="0">
                <a:solidFill>
                  <a:srgbClr val="000000"/>
                </a:solidFill>
                <a:effectLst/>
                <a:latin typeface="Arial"/>
                <a:ea typeface="Arial"/>
                <a:cs typeface="Arial"/>
                <a:sym typeface="Arial"/>
              </a:rPr>
              <a:t> 90 qui avait plus de 200 notices et les a toutes traitées.</a:t>
            </a:r>
            <a:endParaRPr lang="fr-FR" sz="1100" b="0" i="0" u="none" strike="noStrike" cap="none" dirty="0" smtClean="0">
              <a:solidFill>
                <a:srgbClr val="000000"/>
              </a:solidFill>
              <a:effectLst/>
              <a:latin typeface="Arial"/>
              <a:ea typeface="Arial"/>
              <a:cs typeface="Arial"/>
              <a:sym typeface="Arial"/>
            </a:endParaRPr>
          </a:p>
          <a:p>
            <a:pPr marL="457200" indent="-298450">
              <a:buFontTx/>
              <a:buChar char="-"/>
            </a:pPr>
            <a:endParaRPr lang="fr-FR" sz="1100" b="0" i="0" u="none" strike="noStrike" cap="none" baseline="0" dirty="0" smtClean="0">
              <a:solidFill>
                <a:srgbClr val="000000"/>
              </a:solidFill>
              <a:effectLst/>
              <a:latin typeface="Arial"/>
              <a:cs typeface="Arial"/>
              <a:sym typeface="Arial"/>
            </a:endParaRPr>
          </a:p>
          <a:p>
            <a:pPr marL="158750" indent="0">
              <a:buFontTx/>
              <a:buNone/>
            </a:pPr>
            <a:r>
              <a:rPr lang="fr-FR" sz="1100" b="0" i="1" u="none" strike="noStrike" cap="none" baseline="0" dirty="0" smtClean="0">
                <a:solidFill>
                  <a:srgbClr val="000000"/>
                </a:solidFill>
                <a:effectLst/>
                <a:latin typeface="Arial"/>
                <a:cs typeface="Arial"/>
                <a:sym typeface="Arial"/>
              </a:rPr>
              <a:t>Source : </a:t>
            </a:r>
          </a:p>
          <a:p>
            <a:pPr marL="158750" indent="0">
              <a:buFontTx/>
              <a:buNone/>
            </a:pPr>
            <a:r>
              <a:rPr lang="fr-FR" i="1" baseline="0" dirty="0" smtClean="0"/>
              <a:t>https://bouda.abes.fr/</a:t>
            </a:r>
            <a:r>
              <a:rPr lang="fr-FR" i="1" baseline="0" dirty="0" err="1" smtClean="0"/>
              <a:t>referentiels</a:t>
            </a:r>
            <a:r>
              <a:rPr lang="fr-FR" i="1" baseline="0" dirty="0" smtClean="0"/>
              <a:t>/</a:t>
            </a:r>
            <a:r>
              <a:rPr lang="fr-FR" i="1" baseline="0" dirty="0" err="1" smtClean="0"/>
              <a:t>Autorites</a:t>
            </a:r>
            <a:r>
              <a:rPr lang="fr-FR" i="1" baseline="0" dirty="0" smtClean="0"/>
              <a:t>/Chantiers%20à%20compter%20de%202022/ChantierReseauTp1Tp5/J-e.cours_7avril2022_ParticipantsEtPointageAvanceeChantier.xls</a:t>
            </a:r>
          </a:p>
        </p:txBody>
      </p:sp>
    </p:spTree>
    <p:extLst>
      <p:ext uri="{BB962C8B-B14F-4D97-AF65-F5344CB8AC3E}">
        <p14:creationId xmlns:p14="http://schemas.microsoft.com/office/powerpoint/2010/main" val="200340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cfc3a3635_0_9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cfc3a3635_0_90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Myriam</a:t>
            </a:r>
          </a:p>
          <a:p>
            <a:pPr marL="0" lvl="0" indent="0" algn="l" rtl="0">
              <a:spcBef>
                <a:spcPts val="0"/>
              </a:spcBef>
              <a:spcAft>
                <a:spcPts val="0"/>
              </a:spcAft>
              <a:buNone/>
            </a:pPr>
            <a:r>
              <a:rPr lang="fr-FR" dirty="0" smtClean="0"/>
              <a:t>14h30</a:t>
            </a:r>
            <a:endParaRPr dirty="0"/>
          </a:p>
        </p:txBody>
      </p:sp>
    </p:spTree>
    <p:extLst>
      <p:ext uri="{BB962C8B-B14F-4D97-AF65-F5344CB8AC3E}">
        <p14:creationId xmlns:p14="http://schemas.microsoft.com/office/powerpoint/2010/main" val="377512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smtClean="0"/>
              <a:t>Isabelle</a:t>
            </a:r>
          </a:p>
          <a:p>
            <a:pPr marL="158750" indent="0">
              <a:buNone/>
            </a:pPr>
            <a:endParaRPr lang="fr-FR" dirty="0" smtClean="0"/>
          </a:p>
          <a:p>
            <a:pPr marL="158750" indent="0">
              <a:buNone/>
            </a:pPr>
            <a:r>
              <a:rPr lang="fr-FR" dirty="0" smtClean="0"/>
              <a:t>Se reporter à la page du GM pour savoir quelles sont les valeurs attendues : numéro ou url complet.</a:t>
            </a:r>
            <a:endParaRPr lang="fr-FR" dirty="0"/>
          </a:p>
        </p:txBody>
      </p:sp>
    </p:spTree>
    <p:extLst>
      <p:ext uri="{BB962C8B-B14F-4D97-AF65-F5344CB8AC3E}">
        <p14:creationId xmlns:p14="http://schemas.microsoft.com/office/powerpoint/2010/main" val="230277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100" dirty="0" smtClean="0"/>
              <a:t>Myriam</a:t>
            </a:r>
          </a:p>
          <a:p>
            <a:pPr marL="158750" indent="0">
              <a:buFontTx/>
              <a:buNone/>
            </a:pPr>
            <a:r>
              <a:rPr lang="fr-FR" dirty="0" smtClean="0"/>
              <a:t>A120</a:t>
            </a:r>
            <a:r>
              <a:rPr lang="fr-FR" baseline="0" dirty="0" smtClean="0"/>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baseline="0" dirty="0" smtClean="0"/>
              <a:t>laissez l’info saisie quand elle a été renseignée.</a:t>
            </a:r>
          </a:p>
          <a:p>
            <a:pPr marL="158750" indent="0">
              <a:buFontTx/>
              <a:buNone/>
            </a:pPr>
            <a:r>
              <a:rPr lang="fr-FR" baseline="0" dirty="0" smtClean="0"/>
              <a:t>pas utile d’entrer en confit avec une personne sur le sujet. Il faut mettre ce qui convient à la personne. Il est possible de saisir inconnu / non applicable</a:t>
            </a:r>
          </a:p>
          <a:p>
            <a:pPr marL="158750" indent="0">
              <a:buFontTx/>
              <a:buNone/>
            </a:pPr>
            <a:r>
              <a:rPr lang="fr-FR" baseline="0" dirty="0" smtClean="0"/>
              <a:t>Songez aussi à l’exploitation possible de cette zone. L’Abes a l’automne 2021 était saisie par le journal Ouest-France qui envisage d’exploiter data.idref.fr pour chercher des experts contemporains dans tel ou tel domaine. Ouest-France cherche à ouvrir ses colonnes à des experts féminines qu’on entend souvent moins que les hommes. Le genre n’était pas présent dans la modélisation de </a:t>
            </a:r>
            <a:r>
              <a:rPr lang="fr-FR" baseline="0" dirty="0" err="1" smtClean="0"/>
              <a:t>data.idref</a:t>
            </a:r>
            <a:r>
              <a:rPr lang="fr-FR" baseline="0" dirty="0" smtClean="0"/>
              <a:t>. Nous l’avons ajoutée pour répondre à ce besoin, que nous étions loin d’imaginer.</a:t>
            </a:r>
          </a:p>
          <a:p>
            <a:pPr marL="158750" indent="0">
              <a:buFontTx/>
              <a:buNone/>
            </a:pPr>
            <a:endParaRPr lang="fr-FR" baseline="0" dirty="0" smtClean="0"/>
          </a:p>
          <a:p>
            <a:pPr marL="158750" indent="0">
              <a:buFontTx/>
              <a:buNone/>
            </a:pPr>
            <a:r>
              <a:rPr lang="fr-FR" baseline="0" dirty="0" smtClean="0"/>
              <a:t>Rappel qui ne figure pas dans cette diapo concernant la zone A106 qui concerne l’</a:t>
            </a:r>
            <a:r>
              <a:rPr lang="fr-FR" sz="1100" dirty="0" smtClean="0"/>
              <a:t>utilisation en accès sujet = pour une</a:t>
            </a:r>
            <a:r>
              <a:rPr lang="fr-FR" sz="1100" baseline="0" dirty="0" smtClean="0"/>
              <a:t> notice de personnes physique, </a:t>
            </a:r>
            <a:r>
              <a:rPr lang="fr-FR" dirty="0" smtClean="0">
                <a:solidFill>
                  <a:schemeClr val="dk1"/>
                </a:solidFill>
                <a:latin typeface="Nunito"/>
                <a:ea typeface="Nunito"/>
                <a:cs typeface="Nunito"/>
                <a:sym typeface="Nunito"/>
              </a:rPr>
              <a:t>par défaut les valeurs doivent être les suivantes 106 ##‎$a0‎$b1‎$c0</a:t>
            </a:r>
          </a:p>
          <a:p>
            <a:pPr marL="158750" indent="0">
              <a:buFontTx/>
              <a:buNone/>
            </a:pPr>
            <a:endParaRPr lang="fr-FR" dirty="0" smtClean="0">
              <a:solidFill>
                <a:schemeClr val="dk1"/>
              </a:solidFill>
              <a:latin typeface="Nunito"/>
              <a:ea typeface="Nunito"/>
              <a:cs typeface="Nunito"/>
              <a:sym typeface="Nunito"/>
            </a:endParaRPr>
          </a:p>
          <a:p>
            <a:pPr marL="158750" indent="0">
              <a:buFontTx/>
              <a:buNone/>
            </a:pPr>
            <a:r>
              <a:rPr lang="fr-FR" dirty="0" smtClean="0">
                <a:solidFill>
                  <a:schemeClr val="dk1"/>
                </a:solidFill>
                <a:latin typeface="Nunito"/>
                <a:ea typeface="Nunito"/>
                <a:cs typeface="Nunito"/>
                <a:sym typeface="Nunito"/>
              </a:rPr>
              <a:t>$a0</a:t>
            </a:r>
            <a:r>
              <a:rPr lang="fr-FR" baseline="0" dirty="0" smtClean="0">
                <a:solidFill>
                  <a:schemeClr val="dk1"/>
                </a:solidFill>
                <a:latin typeface="Nunito"/>
                <a:ea typeface="Nunito"/>
                <a:cs typeface="Nunito"/>
                <a:sym typeface="Nunito"/>
              </a:rPr>
              <a:t> signifie « </a:t>
            </a:r>
            <a:r>
              <a:rPr lang="fr-FR" sz="1100" b="0" i="0" u="none" strike="noStrike" cap="none" dirty="0" smtClean="0">
                <a:solidFill>
                  <a:srgbClr val="000000"/>
                </a:solidFill>
                <a:effectLst/>
                <a:latin typeface="Arial"/>
                <a:ea typeface="Arial"/>
                <a:cs typeface="Arial"/>
                <a:sym typeface="Arial"/>
              </a:rPr>
              <a:t>Le point d'accès autorisé peut être employé dans un point d'accès sujet »</a:t>
            </a:r>
          </a:p>
          <a:p>
            <a:pPr marL="158750" indent="0">
              <a:buFontTx/>
              <a:buNone/>
            </a:pPr>
            <a:r>
              <a:rPr lang="fr-FR" dirty="0" smtClean="0">
                <a:solidFill>
                  <a:schemeClr val="dk1"/>
                </a:solidFill>
                <a:latin typeface="Nunito"/>
                <a:ea typeface="Nunito"/>
                <a:cs typeface="Nunito"/>
                <a:sym typeface="Nunito"/>
              </a:rPr>
              <a:t>$b1</a:t>
            </a:r>
            <a:r>
              <a:rPr lang="fr-FR" baseline="0" dirty="0" smtClean="0">
                <a:solidFill>
                  <a:schemeClr val="dk1"/>
                </a:solidFill>
                <a:latin typeface="Nunito"/>
                <a:ea typeface="Nunito"/>
                <a:cs typeface="Nunito"/>
                <a:sym typeface="Nunito"/>
              </a:rPr>
              <a:t> signifie «</a:t>
            </a:r>
            <a:r>
              <a:rPr lang="fr-FR" sz="1100" b="0" i="0" u="none" strike="noStrike" cap="none" dirty="0" smtClean="0">
                <a:solidFill>
                  <a:srgbClr val="000000"/>
                </a:solidFill>
                <a:effectLst/>
                <a:latin typeface="Arial"/>
                <a:ea typeface="Arial"/>
                <a:cs typeface="Arial"/>
                <a:sym typeface="Arial"/>
              </a:rPr>
              <a:t>Le point d'accès autorisé ne peut s'employer que comme élément initial du point d'accès »</a:t>
            </a:r>
          </a:p>
          <a:p>
            <a:pPr marL="158750" indent="0">
              <a:buFontTx/>
              <a:buNone/>
            </a:pPr>
            <a:r>
              <a:rPr lang="fr-FR" dirty="0" smtClean="0">
                <a:solidFill>
                  <a:schemeClr val="dk1"/>
                </a:solidFill>
                <a:latin typeface="Nunito"/>
                <a:ea typeface="Nunito"/>
                <a:cs typeface="Nunito"/>
                <a:sym typeface="Nunito"/>
              </a:rPr>
              <a:t>$c0</a:t>
            </a:r>
            <a:r>
              <a:rPr lang="fr-FR" baseline="0" dirty="0" smtClean="0">
                <a:solidFill>
                  <a:schemeClr val="dk1"/>
                </a:solidFill>
                <a:latin typeface="Nunito"/>
                <a:ea typeface="Nunito"/>
                <a:cs typeface="Nunito"/>
                <a:sym typeface="Nunito"/>
              </a:rPr>
              <a:t> signifie </a:t>
            </a:r>
            <a:r>
              <a:rPr lang="fr-FR" sz="1100" b="0" i="0" u="none" strike="noStrike" cap="none" dirty="0" smtClean="0">
                <a:solidFill>
                  <a:srgbClr val="000000"/>
                </a:solidFill>
                <a:effectLst/>
                <a:latin typeface="Arial"/>
                <a:ea typeface="Arial"/>
                <a:cs typeface="Arial"/>
                <a:sym typeface="Arial"/>
              </a:rPr>
              <a:t>« Le point d'accès autorisé utilisé en zone 6XX n'admet pas de subdivision géographique »</a:t>
            </a:r>
            <a:endParaRPr lang="fr-FR" dirty="0" smtClean="0">
              <a:solidFill>
                <a:schemeClr val="dk1"/>
              </a:solidFill>
              <a:latin typeface="Nunito"/>
              <a:ea typeface="Nunito"/>
              <a:cs typeface="Nunito"/>
              <a:sym typeface="Nunito"/>
            </a:endParaRPr>
          </a:p>
          <a:p>
            <a:pPr marL="158750" indent="0">
              <a:buFontTx/>
              <a:buNone/>
            </a:pPr>
            <a:endParaRPr lang="fr-FR" dirty="0"/>
          </a:p>
        </p:txBody>
      </p:sp>
    </p:spTree>
    <p:extLst>
      <p:ext uri="{BB962C8B-B14F-4D97-AF65-F5344CB8AC3E}">
        <p14:creationId xmlns:p14="http://schemas.microsoft.com/office/powerpoint/2010/main" val="364159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8750" indent="0">
              <a:buNone/>
            </a:pPr>
            <a:r>
              <a:rPr lang="fr-FR" dirty="0" smtClean="0"/>
              <a:t>Isabelle</a:t>
            </a:r>
          </a:p>
          <a:p>
            <a:pPr marL="158750" indent="0">
              <a:buNone/>
            </a:pPr>
            <a:endParaRPr lang="fr-FR" dirty="0"/>
          </a:p>
        </p:txBody>
      </p:sp>
    </p:spTree>
    <p:extLst>
      <p:ext uri="{BB962C8B-B14F-4D97-AF65-F5344CB8AC3E}">
        <p14:creationId xmlns:p14="http://schemas.microsoft.com/office/powerpoint/2010/main" val="95686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smtClean="0"/>
              <a:t>Myriam</a:t>
            </a:r>
          </a:p>
          <a:p>
            <a:pPr marL="158750" indent="0">
              <a:buNone/>
            </a:pPr>
            <a:endParaRPr lang="fr-FR" dirty="0" smtClean="0"/>
          </a:p>
          <a:p>
            <a:pPr marL="158750" indent="0">
              <a:buNone/>
            </a:pPr>
            <a:r>
              <a:rPr lang="fr-FR" dirty="0" smtClean="0"/>
              <a:t>Concernant la zone</a:t>
            </a:r>
            <a:r>
              <a:rPr lang="fr-FR" baseline="0" dirty="0" smtClean="0"/>
              <a:t> A810</a:t>
            </a:r>
          </a:p>
          <a:p>
            <a:pPr marL="158750" indent="0">
              <a:buNone/>
            </a:pPr>
            <a:r>
              <a:rPr lang="fr-FR" baseline="0" dirty="0" smtClean="0"/>
              <a:t>Une « bonne » notice d’autorité a toujours au moins une zone A810 qui contient la référence du document pour lequel est créée la notice d’autorité.</a:t>
            </a:r>
          </a:p>
          <a:p>
            <a:pPr marL="158750" indent="0">
              <a:buNone/>
            </a:pPr>
            <a:r>
              <a:rPr lang="fr-FR" baseline="0" dirty="0" smtClean="0"/>
              <a:t>La plupart du temps ce document est lui-même catalogué dans le Sudoc. Mais il peut arriver que la source soit un document qui n’est pas catalogué dans le Sudoc (par exemple : un document signalé dans Calames, ou un document catalogué par nos collègues suisses ou belges dans leurs catalogues locaux).</a:t>
            </a:r>
          </a:p>
          <a:p>
            <a:pPr marL="158750" indent="0">
              <a:buNone/>
            </a:pPr>
            <a:r>
              <a:rPr lang="fr-FR" baseline="0" dirty="0" smtClean="0"/>
              <a:t>Il peut même arriver que la source soit une ressource documentaire d’un autre type. Par exemple, un article dans HAL, une vidéo Canal-U.</a:t>
            </a:r>
          </a:p>
          <a:p>
            <a:pPr marL="158750" indent="0">
              <a:buNone/>
            </a:pPr>
            <a:r>
              <a:rPr lang="fr-FR" baseline="0" dirty="0" smtClean="0"/>
              <a:t>Il peut aussi arriver que la source ne soit pas une ressource documentaire stricto sensu (par exemple un site internet, une page </a:t>
            </a:r>
            <a:r>
              <a:rPr lang="fr-FR" baseline="0" dirty="0" err="1" smtClean="0"/>
              <a:t>wikipédia</a:t>
            </a:r>
            <a:r>
              <a:rPr lang="fr-FR" baseline="0" dirty="0" smtClean="0"/>
              <a:t>, etc.)</a:t>
            </a:r>
          </a:p>
          <a:p>
            <a:pPr marL="158750" indent="0">
              <a:buNone/>
            </a:pPr>
            <a:endParaRPr lang="fr-FR" dirty="0" smtClean="0"/>
          </a:p>
          <a:p>
            <a:pPr marL="158750" indent="0">
              <a:buNone/>
            </a:pPr>
            <a:r>
              <a:rPr lang="fr-FR" dirty="0" smtClean="0"/>
              <a:t>810 ##$</a:t>
            </a:r>
            <a:r>
              <a:rPr lang="fr-FR" dirty="0" err="1" smtClean="0"/>
              <a:t>aRéférence</a:t>
            </a:r>
            <a:r>
              <a:rPr lang="fr-FR" dirty="0" smtClean="0"/>
              <a:t> du document Titre / Auteur, date</a:t>
            </a:r>
          </a:p>
          <a:p>
            <a:pPr marL="158750" indent="0">
              <a:buNone/>
            </a:pPr>
            <a:r>
              <a:rPr lang="fr-FR" dirty="0" smtClean="0"/>
              <a:t>810 ##$</a:t>
            </a:r>
            <a:r>
              <a:rPr lang="fr-FR" dirty="0" err="1" smtClean="0"/>
              <a:t>aDocument</a:t>
            </a:r>
            <a:r>
              <a:rPr lang="fr-FR" dirty="0" smtClean="0"/>
              <a:t>(s) de référence permettant d'établir les variantes éventuelles du nom 200 + 400, les informations biographiques 340, </a:t>
            </a:r>
            <a:r>
              <a:rPr lang="fr-FR" dirty="0" err="1" smtClean="0"/>
              <a:t>etc</a:t>
            </a:r>
            <a:r>
              <a:rPr lang="fr-FR" dirty="0" smtClean="0"/>
              <a:t>.$</a:t>
            </a:r>
            <a:r>
              <a:rPr lang="fr-FR" dirty="0" err="1" smtClean="0"/>
              <a:t>bCiter</a:t>
            </a:r>
            <a:r>
              <a:rPr lang="fr-FR" dirty="0" smtClean="0"/>
              <a:t> ici les informations trouvées dans la source</a:t>
            </a:r>
            <a:endParaRPr lang="fr-FR" dirty="0"/>
          </a:p>
        </p:txBody>
      </p:sp>
    </p:spTree>
    <p:extLst>
      <p:ext uri="{BB962C8B-B14F-4D97-AF65-F5344CB8AC3E}">
        <p14:creationId xmlns:p14="http://schemas.microsoft.com/office/powerpoint/2010/main" val="366867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8ee7d8a38e_0_5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8ee7d8a38e_0_5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Isabelle</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510 01$02017-2018$5xxk$3160133629@Laboratoire des matériaux céramiques et procédés associés (Maubeuge, Nord ; 1998-2021)</a:t>
            </a:r>
          </a:p>
          <a:p>
            <a:pPr marL="0" lvl="0" indent="0" algn="l" rtl="0">
              <a:spcBef>
                <a:spcPts val="0"/>
              </a:spcBef>
              <a:spcAft>
                <a:spcPts val="0"/>
              </a:spcAft>
              <a:buNone/>
            </a:pPr>
            <a:r>
              <a:rPr lang="fr-FR" dirty="0" smtClean="0"/>
              <a:t>Le guide méthodologique est indigent sur le sujet.</a:t>
            </a:r>
            <a:r>
              <a:rPr lang="fr-FR" baseline="0" dirty="0" smtClean="0"/>
              <a:t> Il nous faut le mettre à jour, ce sera fait pour la rentrée de septembre.</a:t>
            </a:r>
            <a:endParaRPr lang="fr-FR"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359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cfc3a3635_0_9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cfc3a3635_0_90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Myriam</a:t>
            </a:r>
          </a:p>
          <a:p>
            <a:pPr marL="0" lvl="0" indent="0" algn="l" rtl="0">
              <a:spcBef>
                <a:spcPts val="0"/>
              </a:spcBef>
              <a:spcAft>
                <a:spcPts val="0"/>
              </a:spcAft>
              <a:buNone/>
            </a:pPr>
            <a:r>
              <a:rPr lang="fr-FR" dirty="0" smtClean="0"/>
              <a:t>14h35</a:t>
            </a:r>
            <a:endParaRPr dirty="0"/>
          </a:p>
        </p:txBody>
      </p:sp>
    </p:spTree>
    <p:extLst>
      <p:ext uri="{BB962C8B-B14F-4D97-AF65-F5344CB8AC3E}">
        <p14:creationId xmlns:p14="http://schemas.microsoft.com/office/powerpoint/2010/main" val="333581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b2322fe8b2_0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b2322fe8b2_0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39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cfc3a3635_0_9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cfc3a3635_0_90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Myriam</a:t>
            </a:r>
            <a:endParaRPr dirty="0"/>
          </a:p>
        </p:txBody>
      </p:sp>
    </p:spTree>
    <p:extLst>
      <p:ext uri="{BB962C8B-B14F-4D97-AF65-F5344CB8AC3E}">
        <p14:creationId xmlns:p14="http://schemas.microsoft.com/office/powerpoint/2010/main" val="202414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2322fe8b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2322fe8b2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Isabelle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Les notices de personnes physiques Tp</a:t>
            </a:r>
            <a:r>
              <a:rPr lang="fr-FR" sz="1100" b="1" i="0" u="none" strike="noStrike" cap="none" dirty="0" smtClean="0">
                <a:solidFill>
                  <a:srgbClr val="000000"/>
                </a:solidFill>
                <a:effectLst/>
                <a:latin typeface="Arial"/>
                <a:ea typeface="Arial"/>
                <a:cs typeface="Arial"/>
                <a:sym typeface="Arial"/>
              </a:rPr>
              <a:t>1</a:t>
            </a:r>
            <a:r>
              <a:rPr lang="fr-FR" sz="1100" b="0" i="0" u="none" strike="noStrike" cap="none" dirty="0" smtClean="0">
                <a:solidFill>
                  <a:srgbClr val="000000"/>
                </a:solidFill>
                <a:effectLst/>
                <a:latin typeface="Arial"/>
                <a:ea typeface="Arial"/>
                <a:cs typeface="Arial"/>
                <a:sym typeface="Arial"/>
              </a:rPr>
              <a:t>, issues de chargements de notices élémentaires d’origine BnF faits lors de l’initialisation du fichier d’autorité Sudoc au début des années 2000. Le plus souvent, elles sont réduites à un point d’accès, sans données codées, sans mention de source, liées à peu de notices bibliographiques (voire mal liées).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La finalité du chantier est de faire disparaitre le statut 1 dans les notices d’autorité Personnes physiques.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043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2322fe8b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2322fe8b2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Myriam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Pour arriver à ce résultat, il a fallu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Un coup d’œil aux notices bibliographiques liées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Une recherche </a:t>
            </a:r>
            <a:r>
              <a:rPr lang="fr-FR" sz="1100" b="0" i="0" u="none" strike="noStrike" cap="none" baseline="0" dirty="0" err="1" smtClean="0">
                <a:solidFill>
                  <a:srgbClr val="000000"/>
                </a:solidFill>
                <a:effectLst/>
                <a:latin typeface="Arial"/>
                <a:ea typeface="Arial"/>
                <a:cs typeface="Arial"/>
                <a:sym typeface="Arial"/>
              </a:rPr>
              <a:t>che</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baseline="0" dirty="0" err="1" smtClean="0">
                <a:solidFill>
                  <a:srgbClr val="000000"/>
                </a:solidFill>
                <a:effectLst/>
                <a:latin typeface="Arial"/>
                <a:ea typeface="Arial"/>
                <a:cs typeface="Arial"/>
                <a:sym typeface="Arial"/>
              </a:rPr>
              <a:t>aut</a:t>
            </a:r>
            <a:r>
              <a:rPr lang="fr-FR" sz="1100" b="0" i="0" u="none" strike="noStrike" cap="none" baseline="0" dirty="0" smtClean="0">
                <a:solidFill>
                  <a:srgbClr val="000000"/>
                </a:solidFill>
                <a:effectLst/>
                <a:latin typeface="Arial"/>
                <a:ea typeface="Arial"/>
                <a:cs typeface="Arial"/>
                <a:sym typeface="Arial"/>
              </a:rPr>
              <a:t> pour savoir si d’autres notices Guido Frette peuvent apparaitre dans les résultats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Une recherche dans Google permet de faire remonter une page </a:t>
            </a:r>
            <a:r>
              <a:rPr lang="fr-FR" sz="1100" b="0" i="0" u="none" strike="noStrike" cap="none" baseline="0" dirty="0" err="1" smtClean="0">
                <a:solidFill>
                  <a:srgbClr val="000000"/>
                </a:solidFill>
                <a:effectLst/>
                <a:latin typeface="Arial"/>
                <a:ea typeface="Arial"/>
                <a:cs typeface="Arial"/>
                <a:sym typeface="Arial"/>
              </a:rPr>
              <a:t>wikipedia</a:t>
            </a:r>
            <a:r>
              <a:rPr lang="fr-FR" sz="1100" b="0" i="0" u="none" strike="noStrike" cap="none" baseline="0" dirty="0" smtClean="0">
                <a:solidFill>
                  <a:srgbClr val="000000"/>
                </a:solidFill>
                <a:effectLst/>
                <a:latin typeface="Arial"/>
                <a:ea typeface="Arial"/>
                <a:cs typeface="Arial"/>
                <a:sym typeface="Arial"/>
              </a:rPr>
              <a:t> en langue italienne concernant un architecte italien</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Prendre la décision que l’auteur de deux livres sur les décors de théâtre et l’architecte italien sont la même personne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Modifier la notice :</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Ajout données codées A101, 102, 103</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Mise en cohérence 200$f et dates des données codées</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Ajout d’une note</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0" i="0" u="none" strike="noStrike" cap="none" baseline="0" dirty="0" smtClean="0">
                <a:solidFill>
                  <a:srgbClr val="000000"/>
                </a:solidFill>
                <a:effectLst/>
                <a:latin typeface="Arial"/>
                <a:ea typeface="Arial"/>
                <a:cs typeface="Arial"/>
                <a:sym typeface="Arial"/>
              </a:rPr>
              <a:t>Ajout des deux zones de sources : le document lié et la page </a:t>
            </a:r>
            <a:r>
              <a:rPr lang="fr-FR" sz="1100" b="0" i="0" u="none" strike="noStrike" cap="none" baseline="0" dirty="0" err="1" smtClean="0">
                <a:solidFill>
                  <a:srgbClr val="000000"/>
                </a:solidFill>
                <a:effectLst/>
                <a:latin typeface="Arial"/>
                <a:ea typeface="Arial"/>
                <a:cs typeface="Arial"/>
                <a:sym typeface="Arial"/>
              </a:rPr>
              <a:t>wikipedia</a:t>
            </a:r>
            <a:r>
              <a:rPr lang="fr-FR" sz="1100" b="0" i="0" u="none" strike="noStrike" cap="none" baseline="0" dirty="0" smtClean="0">
                <a:solidFill>
                  <a:srgbClr val="000000"/>
                </a:solidFill>
                <a:effectLst/>
                <a:latin typeface="Arial"/>
                <a:ea typeface="Arial"/>
                <a:cs typeface="Arial"/>
                <a:sym typeface="Arial"/>
              </a:rPr>
              <a:t> avec ce que j’y ai trouvé en $b</a:t>
            </a:r>
          </a:p>
          <a:p>
            <a:pPr marL="457200" marR="0" lvl="1"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100" b="0" i="0" u="none" strike="noStrike" cap="none" baseline="0" dirty="0" smtClean="0">
                <a:solidFill>
                  <a:srgbClr val="000000"/>
                </a:solidFill>
                <a:effectLst/>
                <a:latin typeface="Arial"/>
                <a:ea typeface="Arial"/>
                <a:cs typeface="Arial"/>
                <a:sym typeface="Arial"/>
              </a:rPr>
              <a:t>Temps de traitement : moins de 10 mn</a:t>
            </a:r>
          </a:p>
          <a:p>
            <a:pPr marL="457200" marR="0" lvl="1"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100" b="0" i="0" u="none" strike="noStrike" cap="none" baseline="0" dirty="0" smtClean="0">
                <a:solidFill>
                  <a:srgbClr val="000000"/>
                </a:solidFill>
                <a:effectLst/>
                <a:latin typeface="Arial"/>
                <a:ea typeface="Arial"/>
                <a:cs typeface="Arial"/>
                <a:sym typeface="Arial"/>
              </a:rPr>
              <a:t>Mais il est vrai que c’était un cas simple.</a:t>
            </a:r>
            <a:endParaRPr lang="fr-F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126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ee7d8a38e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8ee7d8a38e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Isabelle</a:t>
            </a:r>
            <a:endParaRPr lang="fr-FR"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L’Abes va prendre à sa charge, de manière manuelle et pendant plusieurs mois, 80% de ces notices.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Le chantier</a:t>
            </a:r>
            <a:r>
              <a:rPr lang="fr-FR" sz="1100" b="0" i="0" u="none" strike="noStrike" cap="none" baseline="0" dirty="0" smtClean="0">
                <a:solidFill>
                  <a:srgbClr val="000000"/>
                </a:solidFill>
                <a:effectLst/>
                <a:latin typeface="Arial"/>
                <a:ea typeface="Arial"/>
                <a:cs typeface="Arial"/>
                <a:sym typeface="Arial"/>
              </a:rPr>
              <a:t> qui vous a été proposé concerne 4 800 notices.</a:t>
            </a:r>
            <a:endParaRPr lang="fr-FR"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23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Myriam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Les données ont</a:t>
            </a:r>
            <a:r>
              <a:rPr lang="fr-FR" sz="1100" b="0" i="0" u="none" strike="noStrike" cap="none" baseline="0" dirty="0" smtClean="0">
                <a:solidFill>
                  <a:srgbClr val="000000"/>
                </a:solidFill>
                <a:effectLst/>
                <a:latin typeface="Arial"/>
                <a:ea typeface="Arial"/>
                <a:cs typeface="Arial"/>
                <a:sym typeface="Arial"/>
              </a:rPr>
              <a:t> été ventilées par ILN.</a:t>
            </a:r>
            <a:endParaRPr lang="fr-FR"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Certains établissements ont plus de 200 notices à traiter ; d’autres une dizaine. La médiane du nombre de notices à traiter par ILN est de 16 notices d’autorité.</a:t>
            </a:r>
          </a:p>
          <a:p>
            <a:pPr marL="158750" indent="0">
              <a:buNone/>
            </a:pPr>
            <a:endParaRPr lang="fr-FR" dirty="0"/>
          </a:p>
        </p:txBody>
      </p:sp>
    </p:spTree>
    <p:extLst>
      <p:ext uri="{BB962C8B-B14F-4D97-AF65-F5344CB8AC3E}">
        <p14:creationId xmlns:p14="http://schemas.microsoft.com/office/powerpoint/2010/main" val="189246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cfc3a3635_0_9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cfc3a3635_0_90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14h25</a:t>
            </a:r>
          </a:p>
          <a:p>
            <a:pPr marL="0" lvl="0" indent="0" algn="l" rtl="0">
              <a:spcBef>
                <a:spcPts val="0"/>
              </a:spcBef>
              <a:spcAft>
                <a:spcPts val="0"/>
              </a:spcAft>
              <a:buNone/>
            </a:pPr>
            <a:r>
              <a:rPr lang="fr-FR" dirty="0" smtClean="0"/>
              <a:t>Isabelle</a:t>
            </a:r>
            <a:endParaRPr dirty="0"/>
          </a:p>
        </p:txBody>
      </p:sp>
    </p:spTree>
    <p:extLst>
      <p:ext uri="{BB962C8B-B14F-4D97-AF65-F5344CB8AC3E}">
        <p14:creationId xmlns:p14="http://schemas.microsoft.com/office/powerpoint/2010/main" val="72067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8ee7d8a38e_0_4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8ee7d8a38e_0_4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Myriam</a:t>
            </a:r>
          </a:p>
          <a:p>
            <a:pPr marL="0" lvl="0" indent="0" algn="l" rtl="0">
              <a:spcBef>
                <a:spcPts val="0"/>
              </a:spcBef>
              <a:spcAft>
                <a:spcPts val="0"/>
              </a:spcAft>
              <a:buNone/>
            </a:pPr>
            <a:r>
              <a:rPr lang="fr-FR" dirty="0" smtClean="0"/>
              <a:t>14h25</a:t>
            </a:r>
          </a:p>
          <a:p>
            <a:pPr marL="0" lvl="0" indent="0" algn="l" rtl="0">
              <a:spcBef>
                <a:spcPts val="0"/>
              </a:spcBef>
              <a:spcAft>
                <a:spcPts val="0"/>
              </a:spcAft>
              <a:buNone/>
            </a:pPr>
            <a:r>
              <a:rPr lang="fr-FR" dirty="0" smtClean="0"/>
              <a:t>Le J.e-cours est sur la plateforme</a:t>
            </a:r>
            <a:r>
              <a:rPr lang="fr-FR" baseline="0" dirty="0" smtClean="0"/>
              <a:t> de formation à distance de l’Abes dans la rubrique utilisateurs membres du Sudoc / Contrôle qualité. : https://moodle.abes.fr/course/view.php?id=145 </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Vous trouverez le fichier collaboratif dans un message de Laurent Piquemal envoyé à la liste coraut (copie </a:t>
            </a:r>
            <a:r>
              <a:rPr lang="fr-FR" dirty="0" err="1" smtClean="0"/>
              <a:t>succordi</a:t>
            </a:r>
            <a:r>
              <a:rPr lang="fr-FR" dirty="0" smtClean="0"/>
              <a:t>) le 29</a:t>
            </a:r>
            <a:r>
              <a:rPr lang="fr-FR" baseline="0" dirty="0" smtClean="0"/>
              <a:t> mars à 8h40.</a:t>
            </a:r>
            <a:endParaRPr dirty="0"/>
          </a:p>
        </p:txBody>
      </p:sp>
    </p:spTree>
    <p:extLst>
      <p:ext uri="{BB962C8B-B14F-4D97-AF65-F5344CB8AC3E}">
        <p14:creationId xmlns:p14="http://schemas.microsoft.com/office/powerpoint/2010/main" val="428571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8750" indent="0">
              <a:buFontTx/>
              <a:buNone/>
            </a:pPr>
            <a:r>
              <a:rPr lang="fr-FR" dirty="0" smtClean="0"/>
              <a:t>Isabelle</a:t>
            </a:r>
          </a:p>
          <a:p>
            <a:pPr marL="158750" indent="0">
              <a:buFontTx/>
              <a:buNone/>
            </a:pPr>
            <a:r>
              <a:rPr lang="fr-FR" dirty="0" smtClean="0"/>
              <a:t>Nous savons qu’il y a des décalages</a:t>
            </a:r>
            <a:r>
              <a:rPr lang="fr-FR" baseline="0" dirty="0" smtClean="0"/>
              <a:t> de 1 ou 2 lignes dans le fichier. Nous vous demandons de passer outre et de tout de même traiter les notices, même si en fait elles avaient été tagguées pour le voisin.</a:t>
            </a:r>
          </a:p>
          <a:p>
            <a:pPr marL="158750" indent="0">
              <a:buFontTx/>
              <a:buNone/>
            </a:pPr>
            <a:r>
              <a:rPr lang="fr-FR" baseline="0" dirty="0" smtClean="0"/>
              <a:t>Il est normal de commencer par traiter les « siennes » entre guillemets, pour répondre à des impératifs pratiques et organisationnels, pour répartir le travail et le rendre acceptable pour tous. Mais les notices d’autorité sont un bien commun à l’ensemble des catalogueurs.</a:t>
            </a:r>
            <a:endParaRPr lang="fr-FR" dirty="0"/>
          </a:p>
        </p:txBody>
      </p:sp>
    </p:spTree>
    <p:extLst>
      <p:ext uri="{BB962C8B-B14F-4D97-AF65-F5344CB8AC3E}">
        <p14:creationId xmlns:p14="http://schemas.microsoft.com/office/powerpoint/2010/main" val="126084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713225" y="539500"/>
            <a:ext cx="7338300" cy="66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Clr>
                <a:schemeClr val="lt1"/>
              </a:buClr>
              <a:buSzPts val="6000"/>
              <a:buNone/>
              <a:defRPr>
                <a:solidFill>
                  <a:schemeClr val="lt1"/>
                </a:solidFill>
              </a:defRPr>
            </a:lvl2pPr>
            <a:lvl3pPr lvl="2">
              <a:spcBef>
                <a:spcPts val="0"/>
              </a:spcBef>
              <a:spcAft>
                <a:spcPts val="0"/>
              </a:spcAft>
              <a:buClr>
                <a:schemeClr val="lt1"/>
              </a:buClr>
              <a:buSzPts val="6000"/>
              <a:buNone/>
              <a:defRPr>
                <a:solidFill>
                  <a:schemeClr val="lt1"/>
                </a:solidFill>
              </a:defRPr>
            </a:lvl3pPr>
            <a:lvl4pPr lvl="3">
              <a:spcBef>
                <a:spcPts val="0"/>
              </a:spcBef>
              <a:spcAft>
                <a:spcPts val="0"/>
              </a:spcAft>
              <a:buClr>
                <a:schemeClr val="lt1"/>
              </a:buClr>
              <a:buSzPts val="6000"/>
              <a:buNone/>
              <a:defRPr>
                <a:solidFill>
                  <a:schemeClr val="lt1"/>
                </a:solidFill>
              </a:defRPr>
            </a:lvl4pPr>
            <a:lvl5pPr lvl="4">
              <a:spcBef>
                <a:spcPts val="0"/>
              </a:spcBef>
              <a:spcAft>
                <a:spcPts val="0"/>
              </a:spcAft>
              <a:buClr>
                <a:schemeClr val="lt1"/>
              </a:buClr>
              <a:buSzPts val="6000"/>
              <a:buNone/>
              <a:defRPr>
                <a:solidFill>
                  <a:schemeClr val="lt1"/>
                </a:solidFill>
              </a:defRPr>
            </a:lvl5pPr>
            <a:lvl6pPr lvl="5">
              <a:spcBef>
                <a:spcPts val="0"/>
              </a:spcBef>
              <a:spcAft>
                <a:spcPts val="0"/>
              </a:spcAft>
              <a:buClr>
                <a:schemeClr val="lt1"/>
              </a:buClr>
              <a:buSzPts val="6000"/>
              <a:buNone/>
              <a:defRPr>
                <a:solidFill>
                  <a:schemeClr val="lt1"/>
                </a:solidFill>
              </a:defRPr>
            </a:lvl6pPr>
            <a:lvl7pPr lvl="6">
              <a:spcBef>
                <a:spcPts val="0"/>
              </a:spcBef>
              <a:spcAft>
                <a:spcPts val="0"/>
              </a:spcAft>
              <a:buClr>
                <a:schemeClr val="lt1"/>
              </a:buClr>
              <a:buSzPts val="6000"/>
              <a:buNone/>
              <a:defRPr>
                <a:solidFill>
                  <a:schemeClr val="lt1"/>
                </a:solidFill>
              </a:defRPr>
            </a:lvl7pPr>
            <a:lvl8pPr lvl="7">
              <a:spcBef>
                <a:spcPts val="0"/>
              </a:spcBef>
              <a:spcAft>
                <a:spcPts val="0"/>
              </a:spcAft>
              <a:buClr>
                <a:schemeClr val="lt1"/>
              </a:buClr>
              <a:buSzPts val="6000"/>
              <a:buNone/>
              <a:defRPr>
                <a:solidFill>
                  <a:schemeClr val="lt1"/>
                </a:solidFill>
              </a:defRPr>
            </a:lvl8pPr>
            <a:lvl9pPr lvl="8">
              <a:spcBef>
                <a:spcPts val="0"/>
              </a:spcBef>
              <a:spcAft>
                <a:spcPts val="0"/>
              </a:spcAft>
              <a:buClr>
                <a:schemeClr val="lt1"/>
              </a:buClr>
              <a:buSzPts val="6000"/>
              <a:buNone/>
              <a:defRPr>
                <a:solidFill>
                  <a:schemeClr val="lt1"/>
                </a:solidFill>
              </a:defRPr>
            </a:lvl9pPr>
          </a:lstStyle>
          <a:p>
            <a:endParaRPr/>
          </a:p>
        </p:txBody>
      </p:sp>
      <p:sp>
        <p:nvSpPr>
          <p:cNvPr id="54" name="Google Shape;54;p6"/>
          <p:cNvSpPr/>
          <p:nvPr/>
        </p:nvSpPr>
        <p:spPr>
          <a:xfrm flipH="1">
            <a:off x="82307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8101646"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xfrm>
            <a:off x="1322825" y="1018775"/>
            <a:ext cx="2901600" cy="685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4000"/>
              <a:buNone/>
              <a:defRPr sz="4000">
                <a:solidFill>
                  <a:schemeClr val="accent2"/>
                </a:solidFill>
              </a:defRPr>
            </a:lvl1pPr>
            <a:lvl2pPr lvl="1"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340" name="Google Shape;340;p27"/>
          <p:cNvSpPr txBox="1">
            <a:spLocks noGrp="1"/>
          </p:cNvSpPr>
          <p:nvPr>
            <p:ph type="subTitle" idx="1"/>
          </p:nvPr>
        </p:nvSpPr>
        <p:spPr>
          <a:xfrm>
            <a:off x="1322825" y="1885950"/>
            <a:ext cx="2901600" cy="127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341" name="Google Shape;341;p27"/>
          <p:cNvSpPr txBox="1">
            <a:spLocks noGrp="1"/>
          </p:cNvSpPr>
          <p:nvPr>
            <p:ph type="subTitle" idx="2"/>
          </p:nvPr>
        </p:nvSpPr>
        <p:spPr>
          <a:xfrm>
            <a:off x="4943952" y="1885950"/>
            <a:ext cx="2901600" cy="1280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342" name="Google Shape;342;p27"/>
          <p:cNvSpPr txBox="1">
            <a:spLocks noGrp="1"/>
          </p:cNvSpPr>
          <p:nvPr>
            <p:ph type="subTitle" idx="3"/>
          </p:nvPr>
        </p:nvSpPr>
        <p:spPr>
          <a:xfrm>
            <a:off x="4943950" y="1018775"/>
            <a:ext cx="2901600" cy="68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4000"/>
              <a:buFont typeface="Fjalla One"/>
              <a:buNone/>
              <a:defRPr sz="4000" b="1">
                <a:solidFill>
                  <a:schemeClr val="accent2"/>
                </a:solidFill>
                <a:latin typeface="Fjalla One"/>
                <a:ea typeface="Fjalla One"/>
                <a:cs typeface="Fjalla One"/>
                <a:sym typeface="Fjalla One"/>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343" name="Google Shape;343;p27"/>
          <p:cNvGrpSpPr/>
          <p:nvPr/>
        </p:nvGrpSpPr>
        <p:grpSpPr>
          <a:xfrm>
            <a:off x="977848" y="3340594"/>
            <a:ext cx="7210785" cy="1292630"/>
            <a:chOff x="767660" y="3569194"/>
            <a:chExt cx="7210785" cy="1292630"/>
          </a:xfrm>
        </p:grpSpPr>
        <p:sp>
          <p:nvSpPr>
            <p:cNvPr id="344" name="Google Shape;344;p27"/>
            <p:cNvSpPr/>
            <p:nvPr/>
          </p:nvSpPr>
          <p:spPr>
            <a:xfrm>
              <a:off x="4296522" y="3758873"/>
              <a:ext cx="142327" cy="189711"/>
            </a:xfrm>
            <a:custGeom>
              <a:avLst/>
              <a:gdLst/>
              <a:ahLst/>
              <a:cxnLst/>
              <a:rect l="l" t="t" r="r" b="b"/>
              <a:pathLst>
                <a:path w="2821" h="3760" extrusionOk="0">
                  <a:moveTo>
                    <a:pt x="1" y="1"/>
                  </a:moveTo>
                  <a:lnTo>
                    <a:pt x="1" y="3760"/>
                  </a:lnTo>
                  <a:lnTo>
                    <a:pt x="2820" y="3760"/>
                  </a:lnTo>
                  <a:lnTo>
                    <a:pt x="2820"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3597603" y="3913472"/>
              <a:ext cx="1528660" cy="948352"/>
            </a:xfrm>
            <a:custGeom>
              <a:avLst/>
              <a:gdLst/>
              <a:ahLst/>
              <a:cxnLst/>
              <a:rect l="l" t="t" r="r" b="b"/>
              <a:pathLst>
                <a:path w="30299" h="18796" extrusionOk="0">
                  <a:moveTo>
                    <a:pt x="3290" y="0"/>
                  </a:moveTo>
                  <a:cubicBezTo>
                    <a:pt x="2350" y="0"/>
                    <a:pt x="1410" y="696"/>
                    <a:pt x="1410" y="1880"/>
                  </a:cubicBezTo>
                  <a:lnTo>
                    <a:pt x="1" y="16916"/>
                  </a:lnTo>
                  <a:cubicBezTo>
                    <a:pt x="1" y="18082"/>
                    <a:pt x="696" y="18796"/>
                    <a:pt x="1880" y="18796"/>
                  </a:cubicBezTo>
                  <a:lnTo>
                    <a:pt x="28664" y="18796"/>
                  </a:lnTo>
                  <a:cubicBezTo>
                    <a:pt x="29603" y="18796"/>
                    <a:pt x="30299" y="18082"/>
                    <a:pt x="30299" y="16916"/>
                  </a:cubicBezTo>
                  <a:lnTo>
                    <a:pt x="28889" y="1880"/>
                  </a:lnTo>
                  <a:cubicBezTo>
                    <a:pt x="28889" y="696"/>
                    <a:pt x="28194" y="0"/>
                    <a:pt x="2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4071790" y="4090827"/>
              <a:ext cx="580406" cy="581343"/>
            </a:xfrm>
            <a:custGeom>
              <a:avLst/>
              <a:gdLst/>
              <a:ahLst/>
              <a:cxnLst/>
              <a:rect l="l" t="t" r="r" b="b"/>
              <a:pathLst>
                <a:path w="11504" h="11522" extrusionOk="0">
                  <a:moveTo>
                    <a:pt x="5865" y="0"/>
                  </a:moveTo>
                  <a:cubicBezTo>
                    <a:pt x="2575" y="0"/>
                    <a:pt x="0" y="2594"/>
                    <a:pt x="0" y="5883"/>
                  </a:cubicBezTo>
                  <a:cubicBezTo>
                    <a:pt x="0" y="8928"/>
                    <a:pt x="2575" y="11522"/>
                    <a:pt x="5865" y="11522"/>
                  </a:cubicBezTo>
                  <a:cubicBezTo>
                    <a:pt x="8928" y="11522"/>
                    <a:pt x="11503" y="8928"/>
                    <a:pt x="11503" y="5883"/>
                  </a:cubicBezTo>
                  <a:cubicBezTo>
                    <a:pt x="11503" y="2594"/>
                    <a:pt x="8928" y="0"/>
                    <a:pt x="5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4332598" y="4174282"/>
              <a:ext cx="189701" cy="265494"/>
            </a:xfrm>
            <a:custGeom>
              <a:avLst/>
              <a:gdLst/>
              <a:ahLst/>
              <a:cxnLst/>
              <a:rect l="l" t="t" r="r" b="b"/>
              <a:pathLst>
                <a:path w="3760" h="5262" extrusionOk="0">
                  <a:moveTo>
                    <a:pt x="3289" y="0"/>
                  </a:moveTo>
                  <a:cubicBezTo>
                    <a:pt x="3045" y="0"/>
                    <a:pt x="2820" y="0"/>
                    <a:pt x="2575" y="226"/>
                  </a:cubicBezTo>
                  <a:lnTo>
                    <a:pt x="226" y="4455"/>
                  </a:lnTo>
                  <a:cubicBezTo>
                    <a:pt x="0" y="4699"/>
                    <a:pt x="226" y="4925"/>
                    <a:pt x="470" y="5169"/>
                  </a:cubicBezTo>
                  <a:cubicBezTo>
                    <a:pt x="536" y="5234"/>
                    <a:pt x="603" y="5262"/>
                    <a:pt x="670" y="5262"/>
                  </a:cubicBezTo>
                  <a:cubicBezTo>
                    <a:pt x="836" y="5262"/>
                    <a:pt x="1005" y="5098"/>
                    <a:pt x="1166" y="4925"/>
                  </a:cubicBezTo>
                  <a:lnTo>
                    <a:pt x="3515" y="696"/>
                  </a:lnTo>
                  <a:cubicBezTo>
                    <a:pt x="3759" y="470"/>
                    <a:pt x="3515" y="226"/>
                    <a:pt x="3289"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3716175" y="4019683"/>
              <a:ext cx="177341" cy="747339"/>
            </a:xfrm>
            <a:custGeom>
              <a:avLst/>
              <a:gdLst/>
              <a:ahLst/>
              <a:cxnLst/>
              <a:rect l="l" t="t" r="r" b="b"/>
              <a:pathLst>
                <a:path w="3515" h="14812" extrusionOk="0">
                  <a:moveTo>
                    <a:pt x="2575" y="1"/>
                  </a:moveTo>
                  <a:cubicBezTo>
                    <a:pt x="1880" y="1"/>
                    <a:pt x="1410" y="470"/>
                    <a:pt x="1410" y="1185"/>
                  </a:cubicBezTo>
                  <a:lnTo>
                    <a:pt x="226" y="13627"/>
                  </a:lnTo>
                  <a:cubicBezTo>
                    <a:pt x="0" y="14097"/>
                    <a:pt x="470" y="14811"/>
                    <a:pt x="1166" y="14811"/>
                  </a:cubicBezTo>
                  <a:cubicBezTo>
                    <a:pt x="1880" y="14811"/>
                    <a:pt x="2350" y="14341"/>
                    <a:pt x="2350" y="13872"/>
                  </a:cubicBezTo>
                  <a:lnTo>
                    <a:pt x="3515" y="1410"/>
                  </a:lnTo>
                  <a:cubicBezTo>
                    <a:pt x="3515" y="715"/>
                    <a:pt x="3289" y="245"/>
                    <a:pt x="2575"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7"/>
            <p:cNvGrpSpPr/>
            <p:nvPr/>
          </p:nvGrpSpPr>
          <p:grpSpPr>
            <a:xfrm>
              <a:off x="767660" y="3569194"/>
              <a:ext cx="7210785" cy="237141"/>
              <a:chOff x="457200" y="3530500"/>
              <a:chExt cx="8241839" cy="271049"/>
            </a:xfrm>
          </p:grpSpPr>
          <p:sp>
            <p:nvSpPr>
              <p:cNvPr id="350" name="Google Shape;350;p27"/>
              <p:cNvSpPr/>
              <p:nvPr/>
            </p:nvSpPr>
            <p:spPr>
              <a:xfrm>
                <a:off x="45720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179485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314032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429847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560137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80210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27"/>
          <p:cNvSpPr/>
          <p:nvPr/>
        </p:nvSpPr>
        <p:spPr>
          <a:xfrm>
            <a:off x="8550582" y="-1141619"/>
            <a:ext cx="637286" cy="418582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30624" y="-1740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58" name="Google Shape;358;p27"/>
          <p:cNvSpPr/>
          <p:nvPr/>
        </p:nvSpPr>
        <p:spPr>
          <a:xfrm rot="10800000" flipH="1">
            <a:off x="39474" y="2334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59" name="Google Shape;359;p27"/>
          <p:cNvSpPr/>
          <p:nvPr/>
        </p:nvSpPr>
        <p:spPr>
          <a:xfrm rot="10800000" flipH="1">
            <a:off x="8557157" y="3333610"/>
            <a:ext cx="637286" cy="418582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APTION_ONLY_1_1">
    <p:spTree>
      <p:nvGrpSpPr>
        <p:cNvPr id="1" name="Shape 366"/>
        <p:cNvGrpSpPr/>
        <p:nvPr/>
      </p:nvGrpSpPr>
      <p:grpSpPr>
        <a:xfrm>
          <a:off x="0" y="0"/>
          <a:ext cx="0" cy="0"/>
          <a:chOff x="0" y="0"/>
          <a:chExt cx="0" cy="0"/>
        </a:xfrm>
      </p:grpSpPr>
      <p:sp>
        <p:nvSpPr>
          <p:cNvPr id="367" name="Google Shape;367;p29"/>
          <p:cNvSpPr txBox="1">
            <a:spLocks noGrp="1"/>
          </p:cNvSpPr>
          <p:nvPr>
            <p:ph type="title"/>
          </p:nvPr>
        </p:nvSpPr>
        <p:spPr>
          <a:xfrm>
            <a:off x="713225" y="539500"/>
            <a:ext cx="7717500" cy="7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CUSTOM_11_1">
    <p:spTree>
      <p:nvGrpSpPr>
        <p:cNvPr id="1" name="Shape 368"/>
        <p:cNvGrpSpPr/>
        <p:nvPr/>
      </p:nvGrpSpPr>
      <p:grpSpPr>
        <a:xfrm>
          <a:off x="0" y="0"/>
          <a:ext cx="0" cy="0"/>
          <a:chOff x="0" y="0"/>
          <a:chExt cx="0" cy="0"/>
        </a:xfrm>
      </p:grpSpPr>
      <p:sp>
        <p:nvSpPr>
          <p:cNvPr id="369" name="Google Shape;369;p30"/>
          <p:cNvSpPr/>
          <p:nvPr/>
        </p:nvSpPr>
        <p:spPr>
          <a:xfrm>
            <a:off x="5235700" y="127740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txBox="1">
            <a:spLocks noGrp="1"/>
          </p:cNvSpPr>
          <p:nvPr>
            <p:ph type="title"/>
          </p:nvPr>
        </p:nvSpPr>
        <p:spPr>
          <a:xfrm>
            <a:off x="713225" y="854775"/>
            <a:ext cx="5838300" cy="229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371" name="Google Shape;371;p30"/>
          <p:cNvSpPr txBox="1">
            <a:spLocks noGrp="1"/>
          </p:cNvSpPr>
          <p:nvPr>
            <p:ph type="subTitle" idx="1"/>
          </p:nvPr>
        </p:nvSpPr>
        <p:spPr>
          <a:xfrm>
            <a:off x="713225" y="2571750"/>
            <a:ext cx="2686500" cy="1143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372"/>
        <p:cNvGrpSpPr/>
        <p:nvPr/>
      </p:nvGrpSpPr>
      <p:grpSpPr>
        <a:xfrm>
          <a:off x="0" y="0"/>
          <a:ext cx="0" cy="0"/>
          <a:chOff x="0" y="0"/>
          <a:chExt cx="0" cy="0"/>
        </a:xfrm>
      </p:grpSpPr>
      <p:sp>
        <p:nvSpPr>
          <p:cNvPr id="373" name="Google Shape;373;p31"/>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74" name="Google Shape;374;p31"/>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a:spLocks noGrp="1"/>
          </p:cNvSpPr>
          <p:nvPr>
            <p:ph type="title" hasCustomPrompt="1"/>
          </p:nvPr>
        </p:nvSpPr>
        <p:spPr>
          <a:xfrm>
            <a:off x="857700" y="69920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6" name="Google Shape;376;p31"/>
          <p:cNvSpPr txBox="1">
            <a:spLocks noGrp="1"/>
          </p:cNvSpPr>
          <p:nvPr>
            <p:ph type="subTitle" idx="1"/>
          </p:nvPr>
        </p:nvSpPr>
        <p:spPr>
          <a:xfrm>
            <a:off x="1076175" y="1776071"/>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7" name="Google Shape;377;p31"/>
          <p:cNvSpPr txBox="1">
            <a:spLocks noGrp="1"/>
          </p:cNvSpPr>
          <p:nvPr>
            <p:ph type="title" idx="2" hasCustomPrompt="1"/>
          </p:nvPr>
        </p:nvSpPr>
        <p:spPr>
          <a:xfrm>
            <a:off x="3261150" y="1447725"/>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8" name="Google Shape;378;p31"/>
          <p:cNvSpPr txBox="1">
            <a:spLocks noGrp="1"/>
          </p:cNvSpPr>
          <p:nvPr>
            <p:ph type="subTitle" idx="3"/>
          </p:nvPr>
        </p:nvSpPr>
        <p:spPr>
          <a:xfrm>
            <a:off x="3479550" y="2524600"/>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9" name="Google Shape;379;p31"/>
          <p:cNvSpPr txBox="1">
            <a:spLocks noGrp="1"/>
          </p:cNvSpPr>
          <p:nvPr>
            <p:ph type="title" idx="4" hasCustomPrompt="1"/>
          </p:nvPr>
        </p:nvSpPr>
        <p:spPr>
          <a:xfrm>
            <a:off x="5664625" y="235595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80" name="Google Shape;380;p31"/>
          <p:cNvSpPr txBox="1">
            <a:spLocks noGrp="1"/>
          </p:cNvSpPr>
          <p:nvPr>
            <p:ph type="subTitle" idx="5"/>
          </p:nvPr>
        </p:nvSpPr>
        <p:spPr>
          <a:xfrm>
            <a:off x="5882925" y="3432825"/>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381" name="Google Shape;381;p31"/>
          <p:cNvGrpSpPr/>
          <p:nvPr/>
        </p:nvGrpSpPr>
        <p:grpSpPr>
          <a:xfrm flipH="1">
            <a:off x="8002500" y="-2513424"/>
            <a:ext cx="1192696" cy="8789674"/>
            <a:chOff x="-135600" y="-3411474"/>
            <a:chExt cx="1192696" cy="8789674"/>
          </a:xfrm>
        </p:grpSpPr>
        <p:sp>
          <p:nvSpPr>
            <p:cNvPr id="382" name="Google Shape;382;p31"/>
            <p:cNvSpPr/>
            <p:nvPr/>
          </p:nvSpPr>
          <p:spPr>
            <a:xfrm>
              <a:off x="2229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3">
  <p:cSld name="SECTION_TITLE_AND_DESCRIPTION_1">
    <p:spTree>
      <p:nvGrpSpPr>
        <p:cNvPr id="1" name="Shape 385"/>
        <p:cNvGrpSpPr/>
        <p:nvPr/>
      </p:nvGrpSpPr>
      <p:grpSpPr>
        <a:xfrm>
          <a:off x="0" y="0"/>
          <a:ext cx="0" cy="0"/>
          <a:chOff x="0" y="0"/>
          <a:chExt cx="0" cy="0"/>
        </a:xfrm>
      </p:grpSpPr>
      <p:sp>
        <p:nvSpPr>
          <p:cNvPr id="386" name="Google Shape;386;p32"/>
          <p:cNvSpPr/>
          <p:nvPr/>
        </p:nvSpPr>
        <p:spPr>
          <a:xfrm>
            <a:off x="-3536524" y="7895082"/>
            <a:ext cx="9447" cy="207652"/>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txBox="1">
            <a:spLocks noGrp="1"/>
          </p:cNvSpPr>
          <p:nvPr>
            <p:ph type="title"/>
          </p:nvPr>
        </p:nvSpPr>
        <p:spPr>
          <a:xfrm>
            <a:off x="3256500" y="1396750"/>
            <a:ext cx="4207200" cy="64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500"/>
              <a:buNone/>
              <a:defRPr sz="55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388" name="Google Shape;388;p32"/>
          <p:cNvSpPr txBox="1">
            <a:spLocks noGrp="1"/>
          </p:cNvSpPr>
          <p:nvPr>
            <p:ph type="subTitle" idx="1"/>
          </p:nvPr>
        </p:nvSpPr>
        <p:spPr>
          <a:xfrm>
            <a:off x="4361800" y="2571750"/>
            <a:ext cx="3101700" cy="16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389" name="Google Shape;389;p32"/>
          <p:cNvSpPr/>
          <p:nvPr/>
        </p:nvSpPr>
        <p:spPr>
          <a:xfrm rot="10800000" flipH="1">
            <a:off x="7920420" y="2821151"/>
            <a:ext cx="712556" cy="4684838"/>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rot="10800000" flipH="1">
            <a:off x="8052076" y="-1507214"/>
            <a:ext cx="712573" cy="3927839"/>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rot="10800000" flipH="1">
            <a:off x="8621208" y="3810027"/>
            <a:ext cx="940393" cy="4225095"/>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2" name="Google Shape;392;p32"/>
          <p:cNvSpPr/>
          <p:nvPr/>
        </p:nvSpPr>
        <p:spPr>
          <a:xfrm rot="10800000" flipH="1">
            <a:off x="8950854" y="-2298866"/>
            <a:ext cx="610750" cy="5765537"/>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3" name="Google Shape;393;p32"/>
          <p:cNvSpPr/>
          <p:nvPr/>
        </p:nvSpPr>
        <p:spPr>
          <a:xfrm rot="10800000" flipH="1">
            <a:off x="9452577" y="3520602"/>
            <a:ext cx="961234" cy="431670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4" name="Google Shape;394;p32"/>
          <p:cNvSpPr/>
          <p:nvPr/>
        </p:nvSpPr>
        <p:spPr>
          <a:xfrm rot="10800000" flipH="1">
            <a:off x="9490452" y="-303469"/>
            <a:ext cx="885502" cy="3382766"/>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_1">
    <p:spTree>
      <p:nvGrpSpPr>
        <p:cNvPr id="1" name="Shape 395"/>
        <p:cNvGrpSpPr/>
        <p:nvPr/>
      </p:nvGrpSpPr>
      <p:grpSpPr>
        <a:xfrm>
          <a:off x="0" y="0"/>
          <a:ext cx="0" cy="0"/>
          <a:chOff x="0" y="0"/>
          <a:chExt cx="0" cy="0"/>
        </a:xfrm>
      </p:grpSpPr>
      <p:sp>
        <p:nvSpPr>
          <p:cNvPr id="396" name="Google Shape;396;p33"/>
          <p:cNvSpPr/>
          <p:nvPr/>
        </p:nvSpPr>
        <p:spPr>
          <a:xfrm rot="-8100000">
            <a:off x="1927728" y="-488787"/>
            <a:ext cx="6206820" cy="6130630"/>
          </a:xfrm>
          <a:custGeom>
            <a:avLst/>
            <a:gdLst/>
            <a:ahLst/>
            <a:cxnLst/>
            <a:rect l="l" t="t" r="r" b="b"/>
            <a:pathLst>
              <a:path w="19959" h="19714" extrusionOk="0">
                <a:moveTo>
                  <a:pt x="17006" y="2098"/>
                </a:moveTo>
                <a:cubicBezTo>
                  <a:pt x="17352" y="2098"/>
                  <a:pt x="17596" y="2383"/>
                  <a:pt x="17617" y="2729"/>
                </a:cubicBezTo>
                <a:cubicBezTo>
                  <a:pt x="17637" y="3055"/>
                  <a:pt x="17332" y="3340"/>
                  <a:pt x="17006" y="3340"/>
                </a:cubicBezTo>
                <a:cubicBezTo>
                  <a:pt x="16660" y="3340"/>
                  <a:pt x="16395" y="3055"/>
                  <a:pt x="16395" y="2729"/>
                </a:cubicBezTo>
                <a:cubicBezTo>
                  <a:pt x="16374" y="2383"/>
                  <a:pt x="16680" y="2098"/>
                  <a:pt x="17006" y="2098"/>
                </a:cubicBezTo>
                <a:close/>
                <a:moveTo>
                  <a:pt x="17258" y="0"/>
                </a:moveTo>
                <a:cubicBezTo>
                  <a:pt x="16624" y="0"/>
                  <a:pt x="15987" y="244"/>
                  <a:pt x="15499" y="733"/>
                </a:cubicBezTo>
                <a:lnTo>
                  <a:pt x="13747" y="2485"/>
                </a:lnTo>
                <a:cubicBezTo>
                  <a:pt x="13584" y="2648"/>
                  <a:pt x="13381" y="2729"/>
                  <a:pt x="13177" y="2729"/>
                </a:cubicBezTo>
                <a:cubicBezTo>
                  <a:pt x="12953" y="2729"/>
                  <a:pt x="12749" y="2648"/>
                  <a:pt x="12607" y="2485"/>
                </a:cubicBezTo>
                <a:cubicBezTo>
                  <a:pt x="12057" y="1935"/>
                  <a:pt x="11339" y="1660"/>
                  <a:pt x="10621" y="1660"/>
                </a:cubicBezTo>
                <a:cubicBezTo>
                  <a:pt x="9903" y="1660"/>
                  <a:pt x="9185" y="1935"/>
                  <a:pt x="8635" y="2485"/>
                </a:cubicBezTo>
                <a:lnTo>
                  <a:pt x="815" y="10305"/>
                </a:lnTo>
                <a:cubicBezTo>
                  <a:pt x="286" y="10835"/>
                  <a:pt x="0" y="11527"/>
                  <a:pt x="0" y="12281"/>
                </a:cubicBezTo>
                <a:cubicBezTo>
                  <a:pt x="0" y="13034"/>
                  <a:pt x="286" y="13726"/>
                  <a:pt x="815" y="14256"/>
                </a:cubicBezTo>
                <a:lnTo>
                  <a:pt x="5458" y="18899"/>
                </a:lnTo>
                <a:cubicBezTo>
                  <a:pt x="5988" y="19429"/>
                  <a:pt x="6701" y="19714"/>
                  <a:pt x="7434" y="19714"/>
                </a:cubicBezTo>
                <a:cubicBezTo>
                  <a:pt x="8187" y="19714"/>
                  <a:pt x="8900" y="19429"/>
                  <a:pt x="9430" y="18899"/>
                </a:cubicBezTo>
                <a:lnTo>
                  <a:pt x="17230" y="11079"/>
                </a:lnTo>
                <a:cubicBezTo>
                  <a:pt x="17759" y="10549"/>
                  <a:pt x="18065" y="9857"/>
                  <a:pt x="18065" y="9103"/>
                </a:cubicBezTo>
                <a:cubicBezTo>
                  <a:pt x="18065" y="8350"/>
                  <a:pt x="17759" y="7658"/>
                  <a:pt x="17230" y="7128"/>
                </a:cubicBezTo>
                <a:cubicBezTo>
                  <a:pt x="16924" y="6802"/>
                  <a:pt x="16924" y="6293"/>
                  <a:pt x="17230" y="5988"/>
                </a:cubicBezTo>
                <a:lnTo>
                  <a:pt x="19002" y="4216"/>
                </a:lnTo>
                <a:cubicBezTo>
                  <a:pt x="19959" y="3259"/>
                  <a:pt x="19959" y="1690"/>
                  <a:pt x="19002" y="733"/>
                </a:cubicBezTo>
                <a:cubicBezTo>
                  <a:pt x="18523" y="244"/>
                  <a:pt x="17892" y="0"/>
                  <a:pt x="17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3337550" y="3144575"/>
            <a:ext cx="3614400" cy="685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2pPr>
            <a:lvl3pPr lvl="2"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3pPr>
            <a:lvl4pPr lvl="3"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4pPr>
            <a:lvl5pPr lvl="4"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5pPr>
            <a:lvl6pPr lvl="5"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6pPr>
            <a:lvl7pPr lvl="6"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7pPr>
            <a:lvl8pPr lvl="7"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8pPr>
            <a:lvl9pPr lvl="8"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9pPr>
          </a:lstStyle>
          <a:p>
            <a:endParaRPr/>
          </a:p>
        </p:txBody>
      </p:sp>
      <p:sp>
        <p:nvSpPr>
          <p:cNvPr id="398" name="Google Shape;398;p33"/>
          <p:cNvSpPr txBox="1">
            <a:spLocks noGrp="1"/>
          </p:cNvSpPr>
          <p:nvPr>
            <p:ph type="subTitle" idx="1"/>
          </p:nvPr>
        </p:nvSpPr>
        <p:spPr>
          <a:xfrm>
            <a:off x="3337542" y="1609519"/>
            <a:ext cx="3819600" cy="1554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1600"/>
              </a:spcBef>
              <a:spcAft>
                <a:spcPts val="0"/>
              </a:spcAft>
              <a:buSzPts val="2200"/>
              <a:buNone/>
              <a:defRPr sz="2200"/>
            </a:lvl2pPr>
            <a:lvl3pPr lvl="2" algn="ctr" rtl="0">
              <a:spcBef>
                <a:spcPts val="1600"/>
              </a:spcBef>
              <a:spcAft>
                <a:spcPts val="0"/>
              </a:spcAft>
              <a:buSzPts val="2200"/>
              <a:buNone/>
              <a:defRPr sz="2200"/>
            </a:lvl3pPr>
            <a:lvl4pPr lvl="3" algn="ctr" rtl="0">
              <a:spcBef>
                <a:spcPts val="1600"/>
              </a:spcBef>
              <a:spcAft>
                <a:spcPts val="0"/>
              </a:spcAft>
              <a:buSzPts val="2200"/>
              <a:buNone/>
              <a:defRPr sz="2200"/>
            </a:lvl4pPr>
            <a:lvl5pPr lvl="4" algn="ctr" rtl="0">
              <a:spcBef>
                <a:spcPts val="1600"/>
              </a:spcBef>
              <a:spcAft>
                <a:spcPts val="0"/>
              </a:spcAft>
              <a:buSzPts val="2200"/>
              <a:buNone/>
              <a:defRPr sz="2200"/>
            </a:lvl5pPr>
            <a:lvl6pPr lvl="5" algn="ctr" rtl="0">
              <a:spcBef>
                <a:spcPts val="1600"/>
              </a:spcBef>
              <a:spcAft>
                <a:spcPts val="0"/>
              </a:spcAft>
              <a:buSzPts val="2200"/>
              <a:buNone/>
              <a:defRPr sz="2200"/>
            </a:lvl6pPr>
            <a:lvl7pPr lvl="6" algn="ctr" rtl="0">
              <a:spcBef>
                <a:spcPts val="1600"/>
              </a:spcBef>
              <a:spcAft>
                <a:spcPts val="0"/>
              </a:spcAft>
              <a:buSzPts val="2200"/>
              <a:buNone/>
              <a:defRPr sz="2200"/>
            </a:lvl7pPr>
            <a:lvl8pPr lvl="7" algn="ctr" rtl="0">
              <a:spcBef>
                <a:spcPts val="1600"/>
              </a:spcBef>
              <a:spcAft>
                <a:spcPts val="0"/>
              </a:spcAft>
              <a:buSzPts val="2200"/>
              <a:buNone/>
              <a:defRPr sz="2200"/>
            </a:lvl8pPr>
            <a:lvl9pPr lvl="8" algn="ctr" rtl="0">
              <a:spcBef>
                <a:spcPts val="1600"/>
              </a:spcBef>
              <a:spcAft>
                <a:spcPts val="1600"/>
              </a:spcAft>
              <a:buSzPts val="2200"/>
              <a:buNone/>
              <a:defRPr sz="2200"/>
            </a:lvl9pPr>
          </a:lstStyle>
          <a:p>
            <a:endParaRPr/>
          </a:p>
        </p:txBody>
      </p:sp>
      <p:sp>
        <p:nvSpPr>
          <p:cNvPr id="399" name="Google Shape;399;p33"/>
          <p:cNvSpPr/>
          <p:nvPr/>
        </p:nvSpPr>
        <p:spPr>
          <a:xfrm rot="10800000" flipH="1">
            <a:off x="7314467" y="2759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2" name="Google Shape;402;p33"/>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3" name="Google Shape;403;p33"/>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4" name="Google Shape;404;p33"/>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5" name="Google Shape;405;p33"/>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8" name="Google Shape;408;p33"/>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9" name="Google Shape;409;p33"/>
          <p:cNvSpPr/>
          <p:nvPr/>
        </p:nvSpPr>
        <p:spPr>
          <a:xfrm>
            <a:off x="965960" y="-238678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10" name="Google Shape;410;p33"/>
          <p:cNvSpPr/>
          <p:nvPr/>
        </p:nvSpPr>
        <p:spPr>
          <a:xfrm>
            <a:off x="1076174" y="383037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4">
  <p:cSld name="CUSTOM_12_1">
    <p:spTree>
      <p:nvGrpSpPr>
        <p:cNvPr id="1" name="Shape 411"/>
        <p:cNvGrpSpPr/>
        <p:nvPr/>
      </p:nvGrpSpPr>
      <p:grpSpPr>
        <a:xfrm>
          <a:off x="0" y="0"/>
          <a:ext cx="0" cy="0"/>
          <a:chOff x="0" y="0"/>
          <a:chExt cx="0" cy="0"/>
        </a:xfrm>
      </p:grpSpPr>
      <p:sp>
        <p:nvSpPr>
          <p:cNvPr id="412" name="Google Shape;412;p34"/>
          <p:cNvSpPr txBox="1">
            <a:spLocks noGrp="1"/>
          </p:cNvSpPr>
          <p:nvPr>
            <p:ph type="title"/>
          </p:nvPr>
        </p:nvSpPr>
        <p:spPr>
          <a:xfrm flipH="1">
            <a:off x="1490925" y="907193"/>
            <a:ext cx="23682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13" name="Google Shape;413;p34"/>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4"/>
          <p:cNvGrpSpPr/>
          <p:nvPr/>
        </p:nvGrpSpPr>
        <p:grpSpPr>
          <a:xfrm flipH="1">
            <a:off x="8779445" y="-655844"/>
            <a:ext cx="650453" cy="8561589"/>
            <a:chOff x="1064797" y="-1353613"/>
            <a:chExt cx="688238" cy="9049349"/>
          </a:xfrm>
        </p:grpSpPr>
        <p:sp>
          <p:nvSpPr>
            <p:cNvPr id="416" name="Google Shape;416;p3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4"/>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0" name="Google Shape;420;p34"/>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1" name="Google Shape;421;p34"/>
          <p:cNvSpPr txBox="1">
            <a:spLocks noGrp="1"/>
          </p:cNvSpPr>
          <p:nvPr>
            <p:ph type="subTitle" idx="1"/>
          </p:nvPr>
        </p:nvSpPr>
        <p:spPr>
          <a:xfrm flipH="1">
            <a:off x="1490925" y="2281349"/>
            <a:ext cx="2368200" cy="139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4">
  <p:cSld name="TITLE_ONLY_1">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713225" y="539500"/>
            <a:ext cx="7338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Clr>
                <a:schemeClr val="lt1"/>
              </a:buClr>
              <a:buSzPts val="6000"/>
              <a:buNone/>
              <a:defRPr>
                <a:solidFill>
                  <a:schemeClr val="lt1"/>
                </a:solidFill>
              </a:defRPr>
            </a:lvl2pPr>
            <a:lvl3pPr lvl="2" rtl="0">
              <a:spcBef>
                <a:spcPts val="0"/>
              </a:spcBef>
              <a:spcAft>
                <a:spcPts val="0"/>
              </a:spcAft>
              <a:buClr>
                <a:schemeClr val="lt1"/>
              </a:buClr>
              <a:buSzPts val="6000"/>
              <a:buNone/>
              <a:defRPr>
                <a:solidFill>
                  <a:schemeClr val="lt1"/>
                </a:solidFill>
              </a:defRPr>
            </a:lvl3pPr>
            <a:lvl4pPr lvl="3" rtl="0">
              <a:spcBef>
                <a:spcPts val="0"/>
              </a:spcBef>
              <a:spcAft>
                <a:spcPts val="0"/>
              </a:spcAft>
              <a:buClr>
                <a:schemeClr val="lt1"/>
              </a:buClr>
              <a:buSzPts val="6000"/>
              <a:buNone/>
              <a:defRPr>
                <a:solidFill>
                  <a:schemeClr val="lt1"/>
                </a:solidFill>
              </a:defRPr>
            </a:lvl4pPr>
            <a:lvl5pPr lvl="4" rtl="0">
              <a:spcBef>
                <a:spcPts val="0"/>
              </a:spcBef>
              <a:spcAft>
                <a:spcPts val="0"/>
              </a:spcAft>
              <a:buClr>
                <a:schemeClr val="lt1"/>
              </a:buClr>
              <a:buSzPts val="6000"/>
              <a:buNone/>
              <a:defRPr>
                <a:solidFill>
                  <a:schemeClr val="lt1"/>
                </a:solidFill>
              </a:defRPr>
            </a:lvl5pPr>
            <a:lvl6pPr lvl="5" rtl="0">
              <a:spcBef>
                <a:spcPts val="0"/>
              </a:spcBef>
              <a:spcAft>
                <a:spcPts val="0"/>
              </a:spcAft>
              <a:buClr>
                <a:schemeClr val="lt1"/>
              </a:buClr>
              <a:buSzPts val="6000"/>
              <a:buNone/>
              <a:defRPr>
                <a:solidFill>
                  <a:schemeClr val="lt1"/>
                </a:solidFill>
              </a:defRPr>
            </a:lvl6pPr>
            <a:lvl7pPr lvl="6" rtl="0">
              <a:spcBef>
                <a:spcPts val="0"/>
              </a:spcBef>
              <a:spcAft>
                <a:spcPts val="0"/>
              </a:spcAft>
              <a:buClr>
                <a:schemeClr val="lt1"/>
              </a:buClr>
              <a:buSzPts val="6000"/>
              <a:buNone/>
              <a:defRPr>
                <a:solidFill>
                  <a:schemeClr val="lt1"/>
                </a:solidFill>
              </a:defRPr>
            </a:lvl7pPr>
            <a:lvl8pPr lvl="7" rtl="0">
              <a:spcBef>
                <a:spcPts val="0"/>
              </a:spcBef>
              <a:spcAft>
                <a:spcPts val="0"/>
              </a:spcAft>
              <a:buClr>
                <a:schemeClr val="lt1"/>
              </a:buClr>
              <a:buSzPts val="6000"/>
              <a:buNone/>
              <a:defRPr>
                <a:solidFill>
                  <a:schemeClr val="lt1"/>
                </a:solidFill>
              </a:defRPr>
            </a:lvl8pPr>
            <a:lvl9pPr lvl="8" rtl="0">
              <a:spcBef>
                <a:spcPts val="0"/>
              </a:spcBef>
              <a:spcAft>
                <a:spcPts val="0"/>
              </a:spcAft>
              <a:buClr>
                <a:schemeClr val="lt1"/>
              </a:buClr>
              <a:buSzPts val="6000"/>
              <a:buNone/>
              <a:defRPr>
                <a:solidFill>
                  <a:schemeClr val="lt1"/>
                </a:solidFill>
              </a:defRPr>
            </a:lvl9pPr>
          </a:lstStyle>
          <a:p>
            <a:endParaRPr/>
          </a:p>
        </p:txBody>
      </p:sp>
      <p:sp>
        <p:nvSpPr>
          <p:cNvPr id="424" name="Google Shape;424;p35"/>
          <p:cNvSpPr/>
          <p:nvPr/>
        </p:nvSpPr>
        <p:spPr>
          <a:xfrm flipH="1">
            <a:off x="82307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8101646"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txBox="1">
            <a:spLocks noGrp="1"/>
          </p:cNvSpPr>
          <p:nvPr>
            <p:ph type="subTitle" idx="1"/>
          </p:nvPr>
        </p:nvSpPr>
        <p:spPr>
          <a:xfrm>
            <a:off x="2568625" y="2135274"/>
            <a:ext cx="4963800" cy="9360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29" name="Google Shape;429;p35"/>
          <p:cNvSpPr txBox="1">
            <a:spLocks noGrp="1"/>
          </p:cNvSpPr>
          <p:nvPr>
            <p:ph type="subTitle" idx="2"/>
          </p:nvPr>
        </p:nvSpPr>
        <p:spPr>
          <a:xfrm>
            <a:off x="2568625" y="3738724"/>
            <a:ext cx="4963800" cy="9369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30" name="Google Shape;430;p35"/>
          <p:cNvSpPr txBox="1">
            <a:spLocks noGrp="1"/>
          </p:cNvSpPr>
          <p:nvPr>
            <p:ph type="subTitle" idx="3"/>
          </p:nvPr>
        </p:nvSpPr>
        <p:spPr>
          <a:xfrm>
            <a:off x="2568625" y="1771125"/>
            <a:ext cx="2384400" cy="407100"/>
          </a:xfrm>
          <a:prstGeom prst="rect">
            <a:avLst/>
          </a:prstGeom>
          <a:noFill/>
        </p:spPr>
        <p:txBody>
          <a:bodyPr spcFirstLastPara="1" wrap="square" lIns="91425" tIns="91425" rIns="91425" bIns="91425" anchor="t" anchorCtr="0">
            <a:noAutofit/>
          </a:bodyPr>
          <a:lstStyle>
            <a:lvl1pPr lv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
        <p:nvSpPr>
          <p:cNvPr id="431" name="Google Shape;431;p35"/>
          <p:cNvSpPr txBox="1">
            <a:spLocks noGrp="1"/>
          </p:cNvSpPr>
          <p:nvPr>
            <p:ph type="subTitle" idx="4"/>
          </p:nvPr>
        </p:nvSpPr>
        <p:spPr>
          <a:xfrm>
            <a:off x="2568625" y="3377404"/>
            <a:ext cx="2384400" cy="4071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rtl="0">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432"/>
        <p:cNvGrpSpPr/>
        <p:nvPr/>
      </p:nvGrpSpPr>
      <p:grpSpPr>
        <a:xfrm>
          <a:off x="0" y="0"/>
          <a:ext cx="0" cy="0"/>
          <a:chOff x="0" y="0"/>
          <a:chExt cx="0" cy="0"/>
        </a:xfrm>
      </p:grpSpPr>
      <p:sp>
        <p:nvSpPr>
          <p:cNvPr id="433" name="Google Shape;433;p36"/>
          <p:cNvSpPr txBox="1">
            <a:spLocks noGrp="1"/>
          </p:cNvSpPr>
          <p:nvPr>
            <p:ph type="title"/>
          </p:nvPr>
        </p:nvSpPr>
        <p:spPr>
          <a:xfrm>
            <a:off x="2331725" y="1263575"/>
            <a:ext cx="4765500" cy="2508300"/>
          </a:xfrm>
          <a:prstGeom prst="rect">
            <a:avLst/>
          </a:prstGeom>
        </p:spPr>
        <p:txBody>
          <a:bodyPr spcFirstLastPara="1" wrap="square" lIns="91425" tIns="91425" rIns="91425" bIns="91425" anchor="ctr" anchorCtr="0">
            <a:noAutofit/>
          </a:bodyPr>
          <a:lstStyle>
            <a:lvl1pPr lvl="0" rtl="0">
              <a:spcBef>
                <a:spcPts val="0"/>
              </a:spcBef>
              <a:spcAft>
                <a:spcPts val="0"/>
              </a:spcAft>
              <a:buSzPts val="5500"/>
              <a:buNone/>
              <a:defRPr sz="5500"/>
            </a:lvl1pPr>
            <a:lvl2pPr lvl="1"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9pPr>
          </a:lstStyle>
          <a:p>
            <a:endParaRPr/>
          </a:p>
        </p:txBody>
      </p:sp>
      <p:sp>
        <p:nvSpPr>
          <p:cNvPr id="434" name="Google Shape;434;p36"/>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7" name="Google Shape;437;p36"/>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8" name="Google Shape;438;p36"/>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9" name="Google Shape;439;p36"/>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40" name="Google Shape;440;p36"/>
          <p:cNvSpPr txBox="1">
            <a:spLocks noGrp="1"/>
          </p:cNvSpPr>
          <p:nvPr>
            <p:ph type="subTitle" idx="1"/>
          </p:nvPr>
        </p:nvSpPr>
        <p:spPr>
          <a:xfrm>
            <a:off x="2349925" y="2871850"/>
            <a:ext cx="4535400" cy="1027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5">
  <p:cSld name="CUSTOM_10_1">
    <p:spTree>
      <p:nvGrpSpPr>
        <p:cNvPr id="1" name="Shape 441"/>
        <p:cNvGrpSpPr/>
        <p:nvPr/>
      </p:nvGrpSpPr>
      <p:grpSpPr>
        <a:xfrm>
          <a:off x="0" y="0"/>
          <a:ext cx="0" cy="0"/>
          <a:chOff x="0" y="0"/>
          <a:chExt cx="0" cy="0"/>
        </a:xfrm>
      </p:grpSpPr>
      <p:sp>
        <p:nvSpPr>
          <p:cNvPr id="442" name="Google Shape;442;p37"/>
          <p:cNvSpPr txBox="1">
            <a:spLocks noGrp="1"/>
          </p:cNvSpPr>
          <p:nvPr>
            <p:ph type="subTitle" idx="1"/>
          </p:nvPr>
        </p:nvSpPr>
        <p:spPr>
          <a:xfrm>
            <a:off x="1082000" y="2740525"/>
            <a:ext cx="1680000" cy="14172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3" name="Google Shape;443;p37"/>
          <p:cNvSpPr txBox="1">
            <a:spLocks noGrp="1"/>
          </p:cNvSpPr>
          <p:nvPr>
            <p:ph type="subTitle" idx="2"/>
          </p:nvPr>
        </p:nvSpPr>
        <p:spPr>
          <a:xfrm>
            <a:off x="1069850" y="2370950"/>
            <a:ext cx="1680000" cy="439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4" name="Google Shape;444;p37"/>
          <p:cNvSpPr txBox="1">
            <a:spLocks noGrp="1"/>
          </p:cNvSpPr>
          <p:nvPr>
            <p:ph type="subTitle" idx="3"/>
          </p:nvPr>
        </p:nvSpPr>
        <p:spPr>
          <a:xfrm>
            <a:off x="6394300" y="2739025"/>
            <a:ext cx="1680000" cy="1418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5" name="Google Shape;445;p37"/>
          <p:cNvSpPr txBox="1">
            <a:spLocks noGrp="1"/>
          </p:cNvSpPr>
          <p:nvPr>
            <p:ph type="subTitle" idx="4"/>
          </p:nvPr>
        </p:nvSpPr>
        <p:spPr>
          <a:xfrm>
            <a:off x="6394150" y="2370950"/>
            <a:ext cx="1680000" cy="439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6" name="Google Shape;446;p37"/>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447" name="Google Shape;447;p37"/>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7"/>
          <p:cNvGrpSpPr/>
          <p:nvPr/>
        </p:nvGrpSpPr>
        <p:grpSpPr>
          <a:xfrm>
            <a:off x="-371400" y="-655844"/>
            <a:ext cx="650453" cy="8561589"/>
            <a:chOff x="1064797" y="-1353613"/>
            <a:chExt cx="688238" cy="9049349"/>
          </a:xfrm>
        </p:grpSpPr>
        <p:sp>
          <p:nvSpPr>
            <p:cNvPr id="449" name="Google Shape;449;p37"/>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7"/>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3" name="Google Shape;453;p37"/>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4" name="Google Shape;454;p37"/>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7880099" y="-11516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8469023" y="-31372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7665416" y="3679956"/>
            <a:ext cx="937365" cy="3889322"/>
          </a:xfrm>
          <a:custGeom>
            <a:avLst/>
            <a:gdLst/>
            <a:ahLst/>
            <a:cxnLst/>
            <a:rect l="l" t="t" r="r" b="b"/>
            <a:pathLst>
              <a:path w="16273" h="67915" extrusionOk="0">
                <a:moveTo>
                  <a:pt x="8175" y="1"/>
                </a:moveTo>
                <a:cubicBezTo>
                  <a:pt x="7393" y="1"/>
                  <a:pt x="6609" y="454"/>
                  <a:pt x="6070" y="1360"/>
                </a:cubicBezTo>
                <a:cubicBezTo>
                  <a:pt x="5377" y="2480"/>
                  <a:pt x="5092" y="3743"/>
                  <a:pt x="5031" y="5026"/>
                </a:cubicBezTo>
                <a:cubicBezTo>
                  <a:pt x="4807" y="10402"/>
                  <a:pt x="5214" y="15494"/>
                  <a:pt x="5825" y="20850"/>
                </a:cubicBezTo>
                <a:cubicBezTo>
                  <a:pt x="6477" y="26532"/>
                  <a:pt x="7108" y="32234"/>
                  <a:pt x="7047" y="37977"/>
                </a:cubicBezTo>
                <a:cubicBezTo>
                  <a:pt x="7006" y="40828"/>
                  <a:pt x="7067" y="43700"/>
                  <a:pt x="7027" y="46551"/>
                </a:cubicBezTo>
                <a:cubicBezTo>
                  <a:pt x="7006" y="47366"/>
                  <a:pt x="6823" y="48201"/>
                  <a:pt x="6640" y="49015"/>
                </a:cubicBezTo>
                <a:cubicBezTo>
                  <a:pt x="6518" y="49545"/>
                  <a:pt x="6151" y="49952"/>
                  <a:pt x="5601" y="50136"/>
                </a:cubicBezTo>
                <a:cubicBezTo>
                  <a:pt x="2709" y="51032"/>
                  <a:pt x="1202" y="53129"/>
                  <a:pt x="612" y="55980"/>
                </a:cubicBezTo>
                <a:cubicBezTo>
                  <a:pt x="1" y="58974"/>
                  <a:pt x="408" y="61907"/>
                  <a:pt x="1182" y="64799"/>
                </a:cubicBezTo>
                <a:cubicBezTo>
                  <a:pt x="1467" y="65878"/>
                  <a:pt x="1833" y="66917"/>
                  <a:pt x="2261" y="67915"/>
                </a:cubicBezTo>
                <a:lnTo>
                  <a:pt x="14053" y="67915"/>
                </a:lnTo>
                <a:cubicBezTo>
                  <a:pt x="14175" y="67609"/>
                  <a:pt x="14297" y="67324"/>
                  <a:pt x="14419" y="67019"/>
                </a:cubicBezTo>
                <a:cubicBezTo>
                  <a:pt x="15662" y="63801"/>
                  <a:pt x="16273" y="60481"/>
                  <a:pt x="15906" y="57019"/>
                </a:cubicBezTo>
                <a:cubicBezTo>
                  <a:pt x="15743" y="55492"/>
                  <a:pt x="15275" y="54046"/>
                  <a:pt x="14399" y="52763"/>
                </a:cubicBezTo>
                <a:cubicBezTo>
                  <a:pt x="13544" y="51541"/>
                  <a:pt x="12403" y="50685"/>
                  <a:pt x="10998" y="50237"/>
                </a:cubicBezTo>
                <a:cubicBezTo>
                  <a:pt x="10244" y="49993"/>
                  <a:pt x="9776" y="49525"/>
                  <a:pt x="9613" y="48812"/>
                </a:cubicBezTo>
                <a:cubicBezTo>
                  <a:pt x="9450" y="48038"/>
                  <a:pt x="9348" y="47244"/>
                  <a:pt x="9328" y="46470"/>
                </a:cubicBezTo>
                <a:cubicBezTo>
                  <a:pt x="9267" y="44902"/>
                  <a:pt x="9308" y="43333"/>
                  <a:pt x="9308" y="41745"/>
                </a:cubicBezTo>
                <a:cubicBezTo>
                  <a:pt x="9308" y="39260"/>
                  <a:pt x="9226" y="36755"/>
                  <a:pt x="9369" y="34271"/>
                </a:cubicBezTo>
                <a:cubicBezTo>
                  <a:pt x="9572" y="30625"/>
                  <a:pt x="9919" y="27000"/>
                  <a:pt x="10244" y="23375"/>
                </a:cubicBezTo>
                <a:cubicBezTo>
                  <a:pt x="10346" y="21970"/>
                  <a:pt x="10550" y="20565"/>
                  <a:pt x="10672" y="19139"/>
                </a:cubicBezTo>
                <a:cubicBezTo>
                  <a:pt x="10917" y="16451"/>
                  <a:pt x="11181" y="13742"/>
                  <a:pt x="11324" y="11034"/>
                </a:cubicBezTo>
                <a:cubicBezTo>
                  <a:pt x="11446" y="8529"/>
                  <a:pt x="11609" y="6024"/>
                  <a:pt x="11079" y="3560"/>
                </a:cubicBezTo>
                <a:cubicBezTo>
                  <a:pt x="10917" y="2806"/>
                  <a:pt x="10652" y="2032"/>
                  <a:pt x="10265" y="1360"/>
                </a:cubicBezTo>
                <a:cubicBezTo>
                  <a:pt x="9735" y="454"/>
                  <a:pt x="8956" y="1"/>
                  <a:pt x="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386783" y="-1560670"/>
            <a:ext cx="796643" cy="522674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365643" y="4018472"/>
            <a:ext cx="742611" cy="4084204"/>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402776" y="-151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74" name="Google Shape;74;p8"/>
          <p:cNvSpPr/>
          <p:nvPr/>
        </p:nvSpPr>
        <p:spPr>
          <a:xfrm>
            <a:off x="572868" y="2715507"/>
            <a:ext cx="628789" cy="5951296"/>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75" name="Google Shape;75;p8"/>
          <p:cNvSpPr/>
          <p:nvPr/>
        </p:nvSpPr>
        <p:spPr>
          <a:xfrm>
            <a:off x="86321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2562900" y="1299000"/>
            <a:ext cx="4018200" cy="25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75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5">
  <p:cSld name="CUSTOM_12_1_1">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flipH="1">
            <a:off x="1491000" y="1440600"/>
            <a:ext cx="34620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57" name="Google Shape;457;p38"/>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8"/>
          <p:cNvGrpSpPr/>
          <p:nvPr/>
        </p:nvGrpSpPr>
        <p:grpSpPr>
          <a:xfrm flipH="1">
            <a:off x="8779445" y="-655844"/>
            <a:ext cx="650453" cy="8561589"/>
            <a:chOff x="1064797" y="-1353613"/>
            <a:chExt cx="688238" cy="9049349"/>
          </a:xfrm>
        </p:grpSpPr>
        <p:sp>
          <p:nvSpPr>
            <p:cNvPr id="460" name="Google Shape;460;p38"/>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8"/>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4" name="Google Shape;464;p38"/>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5" name="Google Shape;465;p38"/>
          <p:cNvSpPr txBox="1">
            <a:spLocks noGrp="1"/>
          </p:cNvSpPr>
          <p:nvPr>
            <p:ph type="subTitle" idx="1"/>
          </p:nvPr>
        </p:nvSpPr>
        <p:spPr>
          <a:xfrm flipH="1">
            <a:off x="1491000" y="2357550"/>
            <a:ext cx="3081000" cy="231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6">
  <p:cSld name="CUSTOM_2_1">
    <p:spTree>
      <p:nvGrpSpPr>
        <p:cNvPr id="1" name="Shape 466"/>
        <p:cNvGrpSpPr/>
        <p:nvPr/>
      </p:nvGrpSpPr>
      <p:grpSpPr>
        <a:xfrm>
          <a:off x="0" y="0"/>
          <a:ext cx="0" cy="0"/>
          <a:chOff x="0" y="0"/>
          <a:chExt cx="0" cy="0"/>
        </a:xfrm>
      </p:grpSpPr>
      <p:sp>
        <p:nvSpPr>
          <p:cNvPr id="467" name="Google Shape;467;p39"/>
          <p:cNvSpPr txBox="1">
            <a:spLocks noGrp="1"/>
          </p:cNvSpPr>
          <p:nvPr>
            <p:ph type="subTitle" idx="1"/>
          </p:nvPr>
        </p:nvSpPr>
        <p:spPr>
          <a:xfrm>
            <a:off x="2753575" y="3727035"/>
            <a:ext cx="2589000" cy="76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200"/>
              <a:buFont typeface="Roboto"/>
              <a:buNone/>
              <a:defRPr sz="1200">
                <a:latin typeface="Roboto"/>
                <a:ea typeface="Roboto"/>
                <a:cs typeface="Roboto"/>
                <a:sym typeface="Roboto"/>
              </a:defRPr>
            </a:lvl2pPr>
            <a:lvl3pPr lvl="2" rtl="0">
              <a:spcBef>
                <a:spcPts val="1600"/>
              </a:spcBef>
              <a:spcAft>
                <a:spcPts val="0"/>
              </a:spcAft>
              <a:buSzPts val="1200"/>
              <a:buFont typeface="Roboto"/>
              <a:buNone/>
              <a:defRPr sz="1200">
                <a:latin typeface="Roboto"/>
                <a:ea typeface="Roboto"/>
                <a:cs typeface="Roboto"/>
                <a:sym typeface="Roboto"/>
              </a:defRPr>
            </a:lvl3pPr>
            <a:lvl4pPr lvl="3" rtl="0">
              <a:spcBef>
                <a:spcPts val="1600"/>
              </a:spcBef>
              <a:spcAft>
                <a:spcPts val="0"/>
              </a:spcAft>
              <a:buSzPts val="1200"/>
              <a:buFont typeface="Roboto"/>
              <a:buNone/>
              <a:defRPr sz="1200">
                <a:latin typeface="Roboto"/>
                <a:ea typeface="Roboto"/>
                <a:cs typeface="Roboto"/>
                <a:sym typeface="Roboto"/>
              </a:defRPr>
            </a:lvl4pPr>
            <a:lvl5pPr lvl="4" rtl="0">
              <a:spcBef>
                <a:spcPts val="1600"/>
              </a:spcBef>
              <a:spcAft>
                <a:spcPts val="0"/>
              </a:spcAft>
              <a:buSzPts val="1200"/>
              <a:buFont typeface="Roboto"/>
              <a:buNone/>
              <a:defRPr sz="1200">
                <a:latin typeface="Roboto"/>
                <a:ea typeface="Roboto"/>
                <a:cs typeface="Roboto"/>
                <a:sym typeface="Roboto"/>
              </a:defRPr>
            </a:lvl5pPr>
            <a:lvl6pPr lvl="5" rtl="0">
              <a:spcBef>
                <a:spcPts val="1600"/>
              </a:spcBef>
              <a:spcAft>
                <a:spcPts val="0"/>
              </a:spcAft>
              <a:buSzPts val="1200"/>
              <a:buFont typeface="Roboto"/>
              <a:buNone/>
              <a:defRPr sz="1200">
                <a:latin typeface="Roboto"/>
                <a:ea typeface="Roboto"/>
                <a:cs typeface="Roboto"/>
                <a:sym typeface="Roboto"/>
              </a:defRPr>
            </a:lvl6pPr>
            <a:lvl7pPr lvl="6" rtl="0">
              <a:spcBef>
                <a:spcPts val="1600"/>
              </a:spcBef>
              <a:spcAft>
                <a:spcPts val="0"/>
              </a:spcAft>
              <a:buSzPts val="1200"/>
              <a:buFont typeface="Roboto"/>
              <a:buNone/>
              <a:defRPr sz="1200">
                <a:latin typeface="Roboto"/>
                <a:ea typeface="Roboto"/>
                <a:cs typeface="Roboto"/>
                <a:sym typeface="Roboto"/>
              </a:defRPr>
            </a:lvl7pPr>
            <a:lvl8pPr lvl="7" rtl="0">
              <a:spcBef>
                <a:spcPts val="1600"/>
              </a:spcBef>
              <a:spcAft>
                <a:spcPts val="0"/>
              </a:spcAft>
              <a:buSzPts val="1200"/>
              <a:buFont typeface="Roboto"/>
              <a:buNone/>
              <a:defRPr sz="1200">
                <a:latin typeface="Roboto"/>
                <a:ea typeface="Roboto"/>
                <a:cs typeface="Roboto"/>
                <a:sym typeface="Roboto"/>
              </a:defRPr>
            </a:lvl8pPr>
            <a:lvl9pPr lvl="8"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68" name="Google Shape;468;p39"/>
          <p:cNvSpPr txBox="1">
            <a:spLocks noGrp="1"/>
          </p:cNvSpPr>
          <p:nvPr>
            <p:ph type="subTitle" idx="2"/>
          </p:nvPr>
        </p:nvSpPr>
        <p:spPr>
          <a:xfrm>
            <a:off x="2779397" y="3376525"/>
            <a:ext cx="2537400" cy="3657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69" name="Google Shape;469;p39"/>
          <p:cNvSpPr txBox="1">
            <a:spLocks noGrp="1"/>
          </p:cNvSpPr>
          <p:nvPr>
            <p:ph type="subTitle" idx="3"/>
          </p:nvPr>
        </p:nvSpPr>
        <p:spPr>
          <a:xfrm>
            <a:off x="3574075" y="2155620"/>
            <a:ext cx="2589000" cy="564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200"/>
              <a:buFont typeface="Roboto"/>
              <a:buNone/>
              <a:defRPr sz="1200">
                <a:latin typeface="Roboto"/>
                <a:ea typeface="Roboto"/>
                <a:cs typeface="Roboto"/>
                <a:sym typeface="Roboto"/>
              </a:defRPr>
            </a:lvl2pPr>
            <a:lvl3pPr lvl="2" algn="r" rtl="0">
              <a:spcBef>
                <a:spcPts val="1600"/>
              </a:spcBef>
              <a:spcAft>
                <a:spcPts val="0"/>
              </a:spcAft>
              <a:buSzPts val="1200"/>
              <a:buFont typeface="Roboto"/>
              <a:buNone/>
              <a:defRPr sz="1200">
                <a:latin typeface="Roboto"/>
                <a:ea typeface="Roboto"/>
                <a:cs typeface="Roboto"/>
                <a:sym typeface="Roboto"/>
              </a:defRPr>
            </a:lvl3pPr>
            <a:lvl4pPr lvl="3" algn="r" rtl="0">
              <a:spcBef>
                <a:spcPts val="1600"/>
              </a:spcBef>
              <a:spcAft>
                <a:spcPts val="0"/>
              </a:spcAft>
              <a:buSzPts val="1200"/>
              <a:buFont typeface="Roboto"/>
              <a:buNone/>
              <a:defRPr sz="1200">
                <a:latin typeface="Roboto"/>
                <a:ea typeface="Roboto"/>
                <a:cs typeface="Roboto"/>
                <a:sym typeface="Roboto"/>
              </a:defRPr>
            </a:lvl4pPr>
            <a:lvl5pPr lvl="4" algn="r" rtl="0">
              <a:spcBef>
                <a:spcPts val="1600"/>
              </a:spcBef>
              <a:spcAft>
                <a:spcPts val="0"/>
              </a:spcAft>
              <a:buSzPts val="1200"/>
              <a:buFont typeface="Roboto"/>
              <a:buNone/>
              <a:defRPr sz="1200">
                <a:latin typeface="Roboto"/>
                <a:ea typeface="Roboto"/>
                <a:cs typeface="Roboto"/>
                <a:sym typeface="Roboto"/>
              </a:defRPr>
            </a:lvl5pPr>
            <a:lvl6pPr lvl="5" algn="r" rtl="0">
              <a:spcBef>
                <a:spcPts val="1600"/>
              </a:spcBef>
              <a:spcAft>
                <a:spcPts val="0"/>
              </a:spcAft>
              <a:buSzPts val="1200"/>
              <a:buFont typeface="Roboto"/>
              <a:buNone/>
              <a:defRPr sz="1200">
                <a:latin typeface="Roboto"/>
                <a:ea typeface="Roboto"/>
                <a:cs typeface="Roboto"/>
                <a:sym typeface="Roboto"/>
              </a:defRPr>
            </a:lvl6pPr>
            <a:lvl7pPr lvl="6" algn="r" rtl="0">
              <a:spcBef>
                <a:spcPts val="1600"/>
              </a:spcBef>
              <a:spcAft>
                <a:spcPts val="0"/>
              </a:spcAft>
              <a:buSzPts val="1200"/>
              <a:buFont typeface="Roboto"/>
              <a:buNone/>
              <a:defRPr sz="1200">
                <a:latin typeface="Roboto"/>
                <a:ea typeface="Roboto"/>
                <a:cs typeface="Roboto"/>
                <a:sym typeface="Roboto"/>
              </a:defRPr>
            </a:lvl7pPr>
            <a:lvl8pPr lvl="7" algn="r" rtl="0">
              <a:spcBef>
                <a:spcPts val="1600"/>
              </a:spcBef>
              <a:spcAft>
                <a:spcPts val="0"/>
              </a:spcAft>
              <a:buSzPts val="1200"/>
              <a:buFont typeface="Roboto"/>
              <a:buNone/>
              <a:defRPr sz="1200">
                <a:latin typeface="Roboto"/>
                <a:ea typeface="Roboto"/>
                <a:cs typeface="Roboto"/>
                <a:sym typeface="Roboto"/>
              </a:defRPr>
            </a:lvl8pPr>
            <a:lvl9pPr lvl="8" algn="r"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70" name="Google Shape;470;p39"/>
          <p:cNvSpPr txBox="1">
            <a:spLocks noGrp="1"/>
          </p:cNvSpPr>
          <p:nvPr>
            <p:ph type="subTitle" idx="4"/>
          </p:nvPr>
        </p:nvSpPr>
        <p:spPr>
          <a:xfrm>
            <a:off x="3599898" y="1805100"/>
            <a:ext cx="2537400" cy="3657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algn="r"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71" name="Google Shape;471;p39"/>
          <p:cNvSpPr txBox="1">
            <a:spLocks noGrp="1"/>
          </p:cNvSpPr>
          <p:nvPr>
            <p:ph type="title"/>
          </p:nvPr>
        </p:nvSpPr>
        <p:spPr>
          <a:xfrm>
            <a:off x="713225" y="539500"/>
            <a:ext cx="7699200" cy="68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4000"/>
              <a:buNone/>
              <a:defRPr sz="4000">
                <a:solidFill>
                  <a:schemeClr val="lt2"/>
                </a:solidFill>
              </a:defRPr>
            </a:lvl1pPr>
            <a:lvl2pPr lvl="1" rtl="0">
              <a:spcBef>
                <a:spcPts val="0"/>
              </a:spcBef>
              <a:spcAft>
                <a:spcPts val="0"/>
              </a:spcAft>
              <a:buSzPts val="4500"/>
              <a:buFont typeface="Fjalla One"/>
              <a:buNone/>
              <a:defRPr sz="4500">
                <a:latin typeface="Fjalla One"/>
                <a:ea typeface="Fjalla One"/>
                <a:cs typeface="Fjalla One"/>
                <a:sym typeface="Fjalla One"/>
              </a:defRPr>
            </a:lvl2pPr>
            <a:lvl3pPr lvl="2" rtl="0">
              <a:spcBef>
                <a:spcPts val="0"/>
              </a:spcBef>
              <a:spcAft>
                <a:spcPts val="0"/>
              </a:spcAft>
              <a:buSzPts val="4500"/>
              <a:buFont typeface="Fjalla One"/>
              <a:buNone/>
              <a:defRPr sz="4500">
                <a:latin typeface="Fjalla One"/>
                <a:ea typeface="Fjalla One"/>
                <a:cs typeface="Fjalla One"/>
                <a:sym typeface="Fjalla One"/>
              </a:defRPr>
            </a:lvl3pPr>
            <a:lvl4pPr lvl="3" rtl="0">
              <a:spcBef>
                <a:spcPts val="0"/>
              </a:spcBef>
              <a:spcAft>
                <a:spcPts val="0"/>
              </a:spcAft>
              <a:buSzPts val="4500"/>
              <a:buFont typeface="Fjalla One"/>
              <a:buNone/>
              <a:defRPr sz="4500">
                <a:latin typeface="Fjalla One"/>
                <a:ea typeface="Fjalla One"/>
                <a:cs typeface="Fjalla One"/>
                <a:sym typeface="Fjalla One"/>
              </a:defRPr>
            </a:lvl4pPr>
            <a:lvl5pPr lvl="4" rtl="0">
              <a:spcBef>
                <a:spcPts val="0"/>
              </a:spcBef>
              <a:spcAft>
                <a:spcPts val="0"/>
              </a:spcAft>
              <a:buSzPts val="4500"/>
              <a:buFont typeface="Fjalla One"/>
              <a:buNone/>
              <a:defRPr sz="4500">
                <a:latin typeface="Fjalla One"/>
                <a:ea typeface="Fjalla One"/>
                <a:cs typeface="Fjalla One"/>
                <a:sym typeface="Fjalla One"/>
              </a:defRPr>
            </a:lvl5pPr>
            <a:lvl6pPr lvl="5" rtl="0">
              <a:spcBef>
                <a:spcPts val="0"/>
              </a:spcBef>
              <a:spcAft>
                <a:spcPts val="0"/>
              </a:spcAft>
              <a:buSzPts val="4500"/>
              <a:buFont typeface="Fjalla One"/>
              <a:buNone/>
              <a:defRPr sz="4500">
                <a:latin typeface="Fjalla One"/>
                <a:ea typeface="Fjalla One"/>
                <a:cs typeface="Fjalla One"/>
                <a:sym typeface="Fjalla One"/>
              </a:defRPr>
            </a:lvl6pPr>
            <a:lvl7pPr lvl="6" rtl="0">
              <a:spcBef>
                <a:spcPts val="0"/>
              </a:spcBef>
              <a:spcAft>
                <a:spcPts val="0"/>
              </a:spcAft>
              <a:buSzPts val="4500"/>
              <a:buFont typeface="Fjalla One"/>
              <a:buNone/>
              <a:defRPr sz="4500">
                <a:latin typeface="Fjalla One"/>
                <a:ea typeface="Fjalla One"/>
                <a:cs typeface="Fjalla One"/>
                <a:sym typeface="Fjalla One"/>
              </a:defRPr>
            </a:lvl7pPr>
            <a:lvl8pPr lvl="7" rtl="0">
              <a:spcBef>
                <a:spcPts val="0"/>
              </a:spcBef>
              <a:spcAft>
                <a:spcPts val="0"/>
              </a:spcAft>
              <a:buSzPts val="4500"/>
              <a:buFont typeface="Fjalla One"/>
              <a:buNone/>
              <a:defRPr sz="4500">
                <a:latin typeface="Fjalla One"/>
                <a:ea typeface="Fjalla One"/>
                <a:cs typeface="Fjalla One"/>
                <a:sym typeface="Fjalla One"/>
              </a:defRPr>
            </a:lvl8pPr>
            <a:lvl9pPr lvl="8" rtl="0">
              <a:spcBef>
                <a:spcPts val="0"/>
              </a:spcBef>
              <a:spcAft>
                <a:spcPts val="0"/>
              </a:spcAft>
              <a:buSzPts val="4500"/>
              <a:buFont typeface="Fjalla One"/>
              <a:buNone/>
              <a:defRPr sz="4500">
                <a:latin typeface="Fjalla One"/>
                <a:ea typeface="Fjalla One"/>
                <a:cs typeface="Fjalla One"/>
                <a:sym typeface="Fjalla 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472"/>
        <p:cNvGrpSpPr/>
        <p:nvPr/>
      </p:nvGrpSpPr>
      <p:grpSpPr>
        <a:xfrm>
          <a:off x="0" y="0"/>
          <a:ext cx="0" cy="0"/>
          <a:chOff x="0" y="0"/>
          <a:chExt cx="0" cy="0"/>
        </a:xfrm>
      </p:grpSpPr>
      <p:sp>
        <p:nvSpPr>
          <p:cNvPr id="473" name="Google Shape;473;p40"/>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5" name="Google Shape;475;p40"/>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6" name="Google Shape;476;p40"/>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7" name="Google Shape;477;p40"/>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8" name="Google Shape;478;p40"/>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1" name="Google Shape;481;p40"/>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2" name="Google Shape;482;p40"/>
          <p:cNvSpPr txBox="1">
            <a:spLocks noGrp="1"/>
          </p:cNvSpPr>
          <p:nvPr>
            <p:ph type="title" hasCustomPrompt="1"/>
          </p:nvPr>
        </p:nvSpPr>
        <p:spPr>
          <a:xfrm>
            <a:off x="1333450" y="1153125"/>
            <a:ext cx="6477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40"/>
          <p:cNvSpPr txBox="1">
            <a:spLocks noGrp="1"/>
          </p:cNvSpPr>
          <p:nvPr>
            <p:ph type="subTitle" idx="1"/>
          </p:nvPr>
        </p:nvSpPr>
        <p:spPr>
          <a:xfrm>
            <a:off x="3200200" y="3431775"/>
            <a:ext cx="2743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4" name="Google Shape;484;p40"/>
          <p:cNvSpPr/>
          <p:nvPr/>
        </p:nvSpPr>
        <p:spPr>
          <a:xfrm>
            <a:off x="965960" y="-121413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5" name="Google Shape;485;p40"/>
          <p:cNvSpPr/>
          <p:nvPr/>
        </p:nvSpPr>
        <p:spPr>
          <a:xfrm>
            <a:off x="1076174" y="305992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499"/>
        <p:cNvGrpSpPr/>
        <p:nvPr/>
      </p:nvGrpSpPr>
      <p:grpSpPr>
        <a:xfrm>
          <a:off x="0" y="0"/>
          <a:ext cx="0" cy="0"/>
          <a:chOff x="0" y="0"/>
          <a:chExt cx="0" cy="0"/>
        </a:xfrm>
      </p:grpSpPr>
      <p:sp>
        <p:nvSpPr>
          <p:cNvPr id="500" name="Google Shape;500;p42"/>
          <p:cNvSpPr/>
          <p:nvPr/>
        </p:nvSpPr>
        <p:spPr>
          <a:xfrm>
            <a:off x="7880099" y="-11516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a:off x="8469023" y="-31372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7665416" y="3679956"/>
            <a:ext cx="937365" cy="3889322"/>
          </a:xfrm>
          <a:custGeom>
            <a:avLst/>
            <a:gdLst/>
            <a:ahLst/>
            <a:cxnLst/>
            <a:rect l="l" t="t" r="r" b="b"/>
            <a:pathLst>
              <a:path w="16273" h="67915" extrusionOk="0">
                <a:moveTo>
                  <a:pt x="8175" y="1"/>
                </a:moveTo>
                <a:cubicBezTo>
                  <a:pt x="7393" y="1"/>
                  <a:pt x="6609" y="454"/>
                  <a:pt x="6070" y="1360"/>
                </a:cubicBezTo>
                <a:cubicBezTo>
                  <a:pt x="5377" y="2480"/>
                  <a:pt x="5092" y="3743"/>
                  <a:pt x="5031" y="5026"/>
                </a:cubicBezTo>
                <a:cubicBezTo>
                  <a:pt x="4807" y="10402"/>
                  <a:pt x="5214" y="15494"/>
                  <a:pt x="5825" y="20850"/>
                </a:cubicBezTo>
                <a:cubicBezTo>
                  <a:pt x="6477" y="26532"/>
                  <a:pt x="7108" y="32234"/>
                  <a:pt x="7047" y="37977"/>
                </a:cubicBezTo>
                <a:cubicBezTo>
                  <a:pt x="7006" y="40828"/>
                  <a:pt x="7067" y="43700"/>
                  <a:pt x="7027" y="46551"/>
                </a:cubicBezTo>
                <a:cubicBezTo>
                  <a:pt x="7006" y="47366"/>
                  <a:pt x="6823" y="48201"/>
                  <a:pt x="6640" y="49015"/>
                </a:cubicBezTo>
                <a:cubicBezTo>
                  <a:pt x="6518" y="49545"/>
                  <a:pt x="6151" y="49952"/>
                  <a:pt x="5601" y="50136"/>
                </a:cubicBezTo>
                <a:cubicBezTo>
                  <a:pt x="2709" y="51032"/>
                  <a:pt x="1202" y="53129"/>
                  <a:pt x="612" y="55980"/>
                </a:cubicBezTo>
                <a:cubicBezTo>
                  <a:pt x="1" y="58974"/>
                  <a:pt x="408" y="61907"/>
                  <a:pt x="1182" y="64799"/>
                </a:cubicBezTo>
                <a:cubicBezTo>
                  <a:pt x="1467" y="65878"/>
                  <a:pt x="1833" y="66917"/>
                  <a:pt x="2261" y="67915"/>
                </a:cubicBezTo>
                <a:lnTo>
                  <a:pt x="14053" y="67915"/>
                </a:lnTo>
                <a:cubicBezTo>
                  <a:pt x="14175" y="67609"/>
                  <a:pt x="14297" y="67324"/>
                  <a:pt x="14419" y="67019"/>
                </a:cubicBezTo>
                <a:cubicBezTo>
                  <a:pt x="15662" y="63801"/>
                  <a:pt x="16273" y="60481"/>
                  <a:pt x="15906" y="57019"/>
                </a:cubicBezTo>
                <a:cubicBezTo>
                  <a:pt x="15743" y="55492"/>
                  <a:pt x="15275" y="54046"/>
                  <a:pt x="14399" y="52763"/>
                </a:cubicBezTo>
                <a:cubicBezTo>
                  <a:pt x="13544" y="51541"/>
                  <a:pt x="12403" y="50685"/>
                  <a:pt x="10998" y="50237"/>
                </a:cubicBezTo>
                <a:cubicBezTo>
                  <a:pt x="10244" y="49993"/>
                  <a:pt x="9776" y="49525"/>
                  <a:pt x="9613" y="48812"/>
                </a:cubicBezTo>
                <a:cubicBezTo>
                  <a:pt x="9450" y="48038"/>
                  <a:pt x="9348" y="47244"/>
                  <a:pt x="9328" y="46470"/>
                </a:cubicBezTo>
                <a:cubicBezTo>
                  <a:pt x="9267" y="44902"/>
                  <a:pt x="9308" y="43333"/>
                  <a:pt x="9308" y="41745"/>
                </a:cubicBezTo>
                <a:cubicBezTo>
                  <a:pt x="9308" y="39260"/>
                  <a:pt x="9226" y="36755"/>
                  <a:pt x="9369" y="34271"/>
                </a:cubicBezTo>
                <a:cubicBezTo>
                  <a:pt x="9572" y="30625"/>
                  <a:pt x="9919" y="27000"/>
                  <a:pt x="10244" y="23375"/>
                </a:cubicBezTo>
                <a:cubicBezTo>
                  <a:pt x="10346" y="21970"/>
                  <a:pt x="10550" y="20565"/>
                  <a:pt x="10672" y="19139"/>
                </a:cubicBezTo>
                <a:cubicBezTo>
                  <a:pt x="10917" y="16451"/>
                  <a:pt x="11181" y="13742"/>
                  <a:pt x="11324" y="11034"/>
                </a:cubicBezTo>
                <a:cubicBezTo>
                  <a:pt x="11446" y="8529"/>
                  <a:pt x="11609" y="6024"/>
                  <a:pt x="11079" y="3560"/>
                </a:cubicBezTo>
                <a:cubicBezTo>
                  <a:pt x="10917" y="2806"/>
                  <a:pt x="10652" y="2032"/>
                  <a:pt x="10265" y="1360"/>
                </a:cubicBezTo>
                <a:cubicBezTo>
                  <a:pt x="9735" y="454"/>
                  <a:pt x="8956" y="1"/>
                  <a:pt x="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a:off x="-386783" y="-1560670"/>
            <a:ext cx="796643" cy="522674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a:off x="-365643" y="4018472"/>
            <a:ext cx="742611" cy="4084204"/>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402776" y="-151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6" name="Google Shape;506;p42"/>
          <p:cNvSpPr/>
          <p:nvPr/>
        </p:nvSpPr>
        <p:spPr>
          <a:xfrm>
            <a:off x="572868" y="2715507"/>
            <a:ext cx="628789" cy="5951296"/>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7" name="Google Shape;507;p42"/>
          <p:cNvSpPr/>
          <p:nvPr/>
        </p:nvSpPr>
        <p:spPr>
          <a:xfrm>
            <a:off x="86321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16_2">
    <p:spTree>
      <p:nvGrpSpPr>
        <p:cNvPr id="1" name="Shape 508"/>
        <p:cNvGrpSpPr/>
        <p:nvPr/>
      </p:nvGrpSpPr>
      <p:grpSpPr>
        <a:xfrm>
          <a:off x="0" y="0"/>
          <a:ext cx="0" cy="0"/>
          <a:chOff x="0" y="0"/>
          <a:chExt cx="0" cy="0"/>
        </a:xfrm>
      </p:grpSpPr>
      <p:sp>
        <p:nvSpPr>
          <p:cNvPr id="509" name="Google Shape;509;p43"/>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2" name="Google Shape;512;p43"/>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3" name="Google Shape;513;p43"/>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4" name="Google Shape;514;p43"/>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515"/>
        <p:cNvGrpSpPr/>
        <p:nvPr/>
      </p:nvGrpSpPr>
      <p:grpSpPr>
        <a:xfrm>
          <a:off x="0" y="0"/>
          <a:ext cx="0" cy="0"/>
          <a:chOff x="0" y="0"/>
          <a:chExt cx="0" cy="0"/>
        </a:xfrm>
      </p:grpSpPr>
      <p:grpSp>
        <p:nvGrpSpPr>
          <p:cNvPr id="516" name="Google Shape;516;p44"/>
          <p:cNvGrpSpPr/>
          <p:nvPr/>
        </p:nvGrpSpPr>
        <p:grpSpPr>
          <a:xfrm>
            <a:off x="-295200" y="-655844"/>
            <a:ext cx="650453" cy="8561589"/>
            <a:chOff x="1064797" y="-1353613"/>
            <a:chExt cx="688238" cy="9049349"/>
          </a:xfrm>
        </p:grpSpPr>
        <p:sp>
          <p:nvSpPr>
            <p:cNvPr id="517" name="Google Shape;517;p4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44"/>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20" name="Google Shape;520;p44"/>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86"/>
        <p:cNvGrpSpPr/>
        <p:nvPr/>
      </p:nvGrpSpPr>
      <p:grpSpPr>
        <a:xfrm>
          <a:off x="0" y="0"/>
          <a:ext cx="0" cy="0"/>
          <a:chOff x="0" y="0"/>
          <a:chExt cx="0" cy="0"/>
        </a:xfrm>
      </p:grpSpPr>
      <p:sp>
        <p:nvSpPr>
          <p:cNvPr id="487" name="Google Shape;487;p41"/>
          <p:cNvSpPr/>
          <p:nvPr/>
        </p:nvSpPr>
        <p:spPr>
          <a:xfrm>
            <a:off x="7880099" y="-11516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1"/>
          <p:cNvSpPr/>
          <p:nvPr/>
        </p:nvSpPr>
        <p:spPr>
          <a:xfrm>
            <a:off x="8469023" y="-31372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1"/>
          <p:cNvSpPr/>
          <p:nvPr/>
        </p:nvSpPr>
        <p:spPr>
          <a:xfrm>
            <a:off x="7665416" y="3679956"/>
            <a:ext cx="937365" cy="3889322"/>
          </a:xfrm>
          <a:custGeom>
            <a:avLst/>
            <a:gdLst/>
            <a:ahLst/>
            <a:cxnLst/>
            <a:rect l="l" t="t" r="r" b="b"/>
            <a:pathLst>
              <a:path w="16273" h="67915" extrusionOk="0">
                <a:moveTo>
                  <a:pt x="8175" y="1"/>
                </a:moveTo>
                <a:cubicBezTo>
                  <a:pt x="7393" y="1"/>
                  <a:pt x="6609" y="454"/>
                  <a:pt x="6070" y="1360"/>
                </a:cubicBezTo>
                <a:cubicBezTo>
                  <a:pt x="5377" y="2480"/>
                  <a:pt x="5092" y="3743"/>
                  <a:pt x="5031" y="5026"/>
                </a:cubicBezTo>
                <a:cubicBezTo>
                  <a:pt x="4807" y="10402"/>
                  <a:pt x="5214" y="15494"/>
                  <a:pt x="5825" y="20850"/>
                </a:cubicBezTo>
                <a:cubicBezTo>
                  <a:pt x="6477" y="26532"/>
                  <a:pt x="7108" y="32234"/>
                  <a:pt x="7047" y="37977"/>
                </a:cubicBezTo>
                <a:cubicBezTo>
                  <a:pt x="7006" y="40828"/>
                  <a:pt x="7067" y="43700"/>
                  <a:pt x="7027" y="46551"/>
                </a:cubicBezTo>
                <a:cubicBezTo>
                  <a:pt x="7006" y="47366"/>
                  <a:pt x="6823" y="48201"/>
                  <a:pt x="6640" y="49015"/>
                </a:cubicBezTo>
                <a:cubicBezTo>
                  <a:pt x="6518" y="49545"/>
                  <a:pt x="6151" y="49952"/>
                  <a:pt x="5601" y="50136"/>
                </a:cubicBezTo>
                <a:cubicBezTo>
                  <a:pt x="2709" y="51032"/>
                  <a:pt x="1202" y="53129"/>
                  <a:pt x="612" y="55980"/>
                </a:cubicBezTo>
                <a:cubicBezTo>
                  <a:pt x="1" y="58974"/>
                  <a:pt x="408" y="61907"/>
                  <a:pt x="1182" y="64799"/>
                </a:cubicBezTo>
                <a:cubicBezTo>
                  <a:pt x="1467" y="65878"/>
                  <a:pt x="1833" y="66917"/>
                  <a:pt x="2261" y="67915"/>
                </a:cubicBezTo>
                <a:lnTo>
                  <a:pt x="14053" y="67915"/>
                </a:lnTo>
                <a:cubicBezTo>
                  <a:pt x="14175" y="67609"/>
                  <a:pt x="14297" y="67324"/>
                  <a:pt x="14419" y="67019"/>
                </a:cubicBezTo>
                <a:cubicBezTo>
                  <a:pt x="15662" y="63801"/>
                  <a:pt x="16273" y="60481"/>
                  <a:pt x="15906" y="57019"/>
                </a:cubicBezTo>
                <a:cubicBezTo>
                  <a:pt x="15743" y="55492"/>
                  <a:pt x="15275" y="54046"/>
                  <a:pt x="14399" y="52763"/>
                </a:cubicBezTo>
                <a:cubicBezTo>
                  <a:pt x="13544" y="51541"/>
                  <a:pt x="12403" y="50685"/>
                  <a:pt x="10998" y="50237"/>
                </a:cubicBezTo>
                <a:cubicBezTo>
                  <a:pt x="10244" y="49993"/>
                  <a:pt x="9776" y="49525"/>
                  <a:pt x="9613" y="48812"/>
                </a:cubicBezTo>
                <a:cubicBezTo>
                  <a:pt x="9450" y="48038"/>
                  <a:pt x="9348" y="47244"/>
                  <a:pt x="9328" y="46470"/>
                </a:cubicBezTo>
                <a:cubicBezTo>
                  <a:pt x="9267" y="44902"/>
                  <a:pt x="9308" y="43333"/>
                  <a:pt x="9308" y="41745"/>
                </a:cubicBezTo>
                <a:cubicBezTo>
                  <a:pt x="9308" y="39260"/>
                  <a:pt x="9226" y="36755"/>
                  <a:pt x="9369" y="34271"/>
                </a:cubicBezTo>
                <a:cubicBezTo>
                  <a:pt x="9572" y="30625"/>
                  <a:pt x="9919" y="27000"/>
                  <a:pt x="10244" y="23375"/>
                </a:cubicBezTo>
                <a:cubicBezTo>
                  <a:pt x="10346" y="21970"/>
                  <a:pt x="10550" y="20565"/>
                  <a:pt x="10672" y="19139"/>
                </a:cubicBezTo>
                <a:cubicBezTo>
                  <a:pt x="10917" y="16451"/>
                  <a:pt x="11181" y="13742"/>
                  <a:pt x="11324" y="11034"/>
                </a:cubicBezTo>
                <a:cubicBezTo>
                  <a:pt x="11446" y="8529"/>
                  <a:pt x="11609" y="6024"/>
                  <a:pt x="11079" y="3560"/>
                </a:cubicBezTo>
                <a:cubicBezTo>
                  <a:pt x="10917" y="2806"/>
                  <a:pt x="10652" y="2032"/>
                  <a:pt x="10265" y="1360"/>
                </a:cubicBezTo>
                <a:cubicBezTo>
                  <a:pt x="9735" y="454"/>
                  <a:pt x="8956" y="1"/>
                  <a:pt x="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1"/>
          <p:cNvSpPr/>
          <p:nvPr/>
        </p:nvSpPr>
        <p:spPr>
          <a:xfrm>
            <a:off x="-386783" y="-1560670"/>
            <a:ext cx="796643" cy="522674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365643" y="4018472"/>
            <a:ext cx="742611" cy="4084204"/>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402776" y="-151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93" name="Google Shape;493;p41"/>
          <p:cNvSpPr/>
          <p:nvPr/>
        </p:nvSpPr>
        <p:spPr>
          <a:xfrm>
            <a:off x="572868" y="2715507"/>
            <a:ext cx="628789" cy="5951296"/>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94" name="Google Shape;494;p41"/>
          <p:cNvSpPr/>
          <p:nvPr/>
        </p:nvSpPr>
        <p:spPr>
          <a:xfrm>
            <a:off x="86321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txBox="1">
            <a:spLocks noGrp="1"/>
          </p:cNvSpPr>
          <p:nvPr>
            <p:ph type="title"/>
          </p:nvPr>
        </p:nvSpPr>
        <p:spPr>
          <a:xfrm>
            <a:off x="1294875" y="539500"/>
            <a:ext cx="6554100" cy="64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96" name="Google Shape;496;p41"/>
          <p:cNvSpPr txBox="1">
            <a:spLocks noGrp="1"/>
          </p:cNvSpPr>
          <p:nvPr>
            <p:ph type="subTitle" idx="1"/>
          </p:nvPr>
        </p:nvSpPr>
        <p:spPr>
          <a:xfrm>
            <a:off x="2773200" y="1460425"/>
            <a:ext cx="3597600" cy="4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7" name="Google Shape;497;p41"/>
          <p:cNvSpPr txBox="1">
            <a:spLocks noGrp="1"/>
          </p:cNvSpPr>
          <p:nvPr>
            <p:ph type="subTitle" idx="2"/>
          </p:nvPr>
        </p:nvSpPr>
        <p:spPr>
          <a:xfrm>
            <a:off x="3306750" y="1778700"/>
            <a:ext cx="2530500" cy="16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98" name="Google Shape;498;p41"/>
          <p:cNvSpPr txBox="1"/>
          <p:nvPr/>
        </p:nvSpPr>
        <p:spPr>
          <a:xfrm>
            <a:off x="2752050" y="3379625"/>
            <a:ext cx="3639900" cy="762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4"/>
                </a:solidFill>
                <a:latin typeface="Roboto"/>
                <a:ea typeface="Roboto"/>
                <a:cs typeface="Roboto"/>
                <a:sym typeface="Roboto"/>
              </a:rPr>
              <a:t>CREDITS: This presentation template was created by </a:t>
            </a:r>
            <a:r>
              <a:rPr lang="en" sz="1200" b="1">
                <a:solidFill>
                  <a:schemeClr val="accent4"/>
                </a:solidFill>
                <a:uFill>
                  <a:noFill/>
                </a:uFill>
                <a:latin typeface="Roboto"/>
                <a:ea typeface="Roboto"/>
                <a:cs typeface="Roboto"/>
                <a:sym typeface="Robo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accent4"/>
                </a:solidFill>
                <a:latin typeface="Roboto"/>
                <a:ea typeface="Roboto"/>
                <a:cs typeface="Roboto"/>
                <a:sym typeface="Roboto"/>
              </a:rPr>
              <a:t>, including icons by </a:t>
            </a:r>
            <a:r>
              <a:rPr lang="en" sz="1200" b="1">
                <a:solidFill>
                  <a:schemeClr val="accent4"/>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4"/>
                </a:solidFill>
                <a:latin typeface="Roboto"/>
                <a:ea typeface="Roboto"/>
                <a:cs typeface="Roboto"/>
                <a:sym typeface="Roboto"/>
              </a:rPr>
              <a:t>, and infographics &amp; images by </a:t>
            </a:r>
            <a:r>
              <a:rPr lang="en" sz="1200" b="1">
                <a:solidFill>
                  <a:schemeClr val="accent4"/>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accent4"/>
              </a:solidFill>
              <a:latin typeface="Roboto"/>
              <a:ea typeface="Roboto"/>
              <a:cs typeface="Roboto"/>
              <a:sym typeface="Roboto"/>
            </a:endParaRPr>
          </a:p>
          <a:p>
            <a:pPr marL="0" lvl="0" indent="0" algn="l" rtl="0">
              <a:spcBef>
                <a:spcPts val="0"/>
              </a:spcBef>
              <a:spcAft>
                <a:spcPts val="0"/>
              </a:spcAft>
              <a:buNone/>
            </a:pPr>
            <a:endParaRPr sz="1200">
              <a:solidFill>
                <a:schemeClr val="accent4"/>
              </a:solidFill>
              <a:latin typeface="Roboto"/>
              <a:ea typeface="Roboto"/>
              <a:cs typeface="Roboto"/>
              <a:sym typeface="Roboto"/>
            </a:endParaRPr>
          </a:p>
          <a:p>
            <a:pPr marL="0" lvl="0" indent="0" algn="l" rtl="0">
              <a:spcBef>
                <a:spcPts val="300"/>
              </a:spcBef>
              <a:spcAft>
                <a:spcPts val="0"/>
              </a:spcAft>
              <a:buNone/>
            </a:pPr>
            <a:endParaRPr sz="1000">
              <a:solidFill>
                <a:schemeClr val="accent4"/>
              </a:solidFill>
              <a:latin typeface="Roboto"/>
              <a:ea typeface="Roboto"/>
              <a:cs typeface="Roboto"/>
              <a:sym typeface="Roboto"/>
            </a:endParaRPr>
          </a:p>
        </p:txBody>
      </p:sp>
    </p:spTree>
    <p:extLst>
      <p:ext uri="{BB962C8B-B14F-4D97-AF65-F5344CB8AC3E}">
        <p14:creationId xmlns:p14="http://schemas.microsoft.com/office/powerpoint/2010/main" val="269094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p:nvPr/>
        </p:nvSpPr>
        <p:spPr>
          <a:xfrm>
            <a:off x="-3536524" y="7895082"/>
            <a:ext cx="9447" cy="207655"/>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2286000" y="-20955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3519575" y="854763"/>
            <a:ext cx="4664400" cy="229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2"/>
              </a:buClr>
              <a:buSzPts val="4000"/>
              <a:buNone/>
              <a:defRPr sz="4000">
                <a:solidFill>
                  <a:schemeClr val="accent2"/>
                </a:solidFill>
              </a:defRPr>
            </a:lvl1pPr>
            <a:lvl2pPr lvl="1"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81" name="Google Shape;81;p9"/>
          <p:cNvSpPr txBox="1">
            <a:spLocks noGrp="1"/>
          </p:cNvSpPr>
          <p:nvPr>
            <p:ph type="subTitle" idx="1"/>
          </p:nvPr>
        </p:nvSpPr>
        <p:spPr>
          <a:xfrm>
            <a:off x="5396225" y="3144838"/>
            <a:ext cx="2787600" cy="114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8"/>
        <p:cNvGrpSpPr/>
        <p:nvPr/>
      </p:nvGrpSpPr>
      <p:grpSpPr>
        <a:xfrm>
          <a:off x="0" y="0"/>
          <a:ext cx="0" cy="0"/>
          <a:chOff x="0" y="0"/>
          <a:chExt cx="0" cy="0"/>
        </a:xfrm>
      </p:grpSpPr>
      <p:sp>
        <p:nvSpPr>
          <p:cNvPr id="129" name="Google Shape;129;p15"/>
          <p:cNvSpPr/>
          <p:nvPr/>
        </p:nvSpPr>
        <p:spPr>
          <a:xfrm>
            <a:off x="705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flipH="1">
            <a:off x="-2880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flipH="1">
            <a:off x="480979"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flipH="1">
            <a:off x="-2709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a:spLocks noGrp="1"/>
          </p:cNvSpPr>
          <p:nvPr>
            <p:ph type="title" hasCustomPrompt="1"/>
          </p:nvPr>
        </p:nvSpPr>
        <p:spPr>
          <a:xfrm>
            <a:off x="1706558" y="19255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34" name="Google Shape;134;p15"/>
          <p:cNvSpPr txBox="1">
            <a:spLocks noGrp="1"/>
          </p:cNvSpPr>
          <p:nvPr>
            <p:ph type="subTitle" idx="1"/>
          </p:nvPr>
        </p:nvSpPr>
        <p:spPr>
          <a:xfrm>
            <a:off x="2422838" y="1709126"/>
            <a:ext cx="2194500" cy="438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35" name="Google Shape;135;p15"/>
          <p:cNvSpPr txBox="1">
            <a:spLocks noGrp="1"/>
          </p:cNvSpPr>
          <p:nvPr>
            <p:ph type="subTitle" idx="2"/>
          </p:nvPr>
        </p:nvSpPr>
        <p:spPr>
          <a:xfrm>
            <a:off x="2422840" y="2132811"/>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36" name="Google Shape;136;p15"/>
          <p:cNvSpPr txBox="1">
            <a:spLocks noGrp="1"/>
          </p:cNvSpPr>
          <p:nvPr>
            <p:ph type="title" idx="3" hasCustomPrompt="1"/>
          </p:nvPr>
        </p:nvSpPr>
        <p:spPr>
          <a:xfrm>
            <a:off x="1706558" y="35638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37" name="Google Shape;137;p15"/>
          <p:cNvSpPr txBox="1">
            <a:spLocks noGrp="1"/>
          </p:cNvSpPr>
          <p:nvPr>
            <p:ph type="subTitle" idx="4"/>
          </p:nvPr>
        </p:nvSpPr>
        <p:spPr>
          <a:xfrm>
            <a:off x="2422838" y="33474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38" name="Google Shape;138;p15"/>
          <p:cNvSpPr txBox="1">
            <a:spLocks noGrp="1"/>
          </p:cNvSpPr>
          <p:nvPr>
            <p:ph type="subTitle" idx="5"/>
          </p:nvPr>
        </p:nvSpPr>
        <p:spPr>
          <a:xfrm>
            <a:off x="2422838" y="3771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39" name="Google Shape;139;p15"/>
          <p:cNvSpPr txBox="1">
            <a:spLocks noGrp="1"/>
          </p:cNvSpPr>
          <p:nvPr>
            <p:ph type="title" idx="6" hasCustomPrompt="1"/>
          </p:nvPr>
        </p:nvSpPr>
        <p:spPr>
          <a:xfrm>
            <a:off x="5272781" y="19255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40" name="Google Shape;140;p15"/>
          <p:cNvSpPr txBox="1">
            <a:spLocks noGrp="1"/>
          </p:cNvSpPr>
          <p:nvPr>
            <p:ph type="subTitle" idx="7"/>
          </p:nvPr>
        </p:nvSpPr>
        <p:spPr>
          <a:xfrm>
            <a:off x="5989061" y="17091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41" name="Google Shape;141;p15"/>
          <p:cNvSpPr txBox="1">
            <a:spLocks noGrp="1"/>
          </p:cNvSpPr>
          <p:nvPr>
            <p:ph type="subTitle" idx="8"/>
          </p:nvPr>
        </p:nvSpPr>
        <p:spPr>
          <a:xfrm>
            <a:off x="5989065" y="2132806"/>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42" name="Google Shape;142;p15"/>
          <p:cNvSpPr txBox="1">
            <a:spLocks noGrp="1"/>
          </p:cNvSpPr>
          <p:nvPr>
            <p:ph type="title" idx="9" hasCustomPrompt="1"/>
          </p:nvPr>
        </p:nvSpPr>
        <p:spPr>
          <a:xfrm>
            <a:off x="5272781" y="35638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43" name="Google Shape;143;p15"/>
          <p:cNvSpPr txBox="1">
            <a:spLocks noGrp="1"/>
          </p:cNvSpPr>
          <p:nvPr>
            <p:ph type="subTitle" idx="13"/>
          </p:nvPr>
        </p:nvSpPr>
        <p:spPr>
          <a:xfrm>
            <a:off x="5989061" y="33474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44" name="Google Shape;144;p15"/>
          <p:cNvSpPr txBox="1">
            <a:spLocks noGrp="1"/>
          </p:cNvSpPr>
          <p:nvPr>
            <p:ph type="subTitle" idx="14"/>
          </p:nvPr>
        </p:nvSpPr>
        <p:spPr>
          <a:xfrm>
            <a:off x="5989061" y="3771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45" name="Google Shape;145;p15"/>
          <p:cNvSpPr txBox="1">
            <a:spLocks noGrp="1"/>
          </p:cNvSpPr>
          <p:nvPr>
            <p:ph type="title" idx="15"/>
          </p:nvPr>
        </p:nvSpPr>
        <p:spPr>
          <a:xfrm>
            <a:off x="1706567" y="539500"/>
            <a:ext cx="6477000" cy="66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6000"/>
              <a:buNone/>
              <a:defRPr>
                <a:latin typeface="Roboto"/>
                <a:ea typeface="Roboto"/>
                <a:cs typeface="Roboto"/>
                <a:sym typeface="Roboto"/>
              </a:defRPr>
            </a:lvl2pPr>
            <a:lvl3pPr lvl="2">
              <a:spcBef>
                <a:spcPts val="0"/>
              </a:spcBef>
              <a:spcAft>
                <a:spcPts val="0"/>
              </a:spcAft>
              <a:buSzPts val="6000"/>
              <a:buNone/>
              <a:defRPr>
                <a:latin typeface="Roboto"/>
                <a:ea typeface="Roboto"/>
                <a:cs typeface="Roboto"/>
                <a:sym typeface="Roboto"/>
              </a:defRPr>
            </a:lvl3pPr>
            <a:lvl4pPr lvl="3">
              <a:spcBef>
                <a:spcPts val="0"/>
              </a:spcBef>
              <a:spcAft>
                <a:spcPts val="0"/>
              </a:spcAft>
              <a:buSzPts val="6000"/>
              <a:buNone/>
              <a:defRPr>
                <a:latin typeface="Roboto"/>
                <a:ea typeface="Roboto"/>
                <a:cs typeface="Roboto"/>
                <a:sym typeface="Roboto"/>
              </a:defRPr>
            </a:lvl4pPr>
            <a:lvl5pPr lvl="4">
              <a:spcBef>
                <a:spcPts val="0"/>
              </a:spcBef>
              <a:spcAft>
                <a:spcPts val="0"/>
              </a:spcAft>
              <a:buSzPts val="6000"/>
              <a:buNone/>
              <a:defRPr>
                <a:latin typeface="Roboto"/>
                <a:ea typeface="Roboto"/>
                <a:cs typeface="Roboto"/>
                <a:sym typeface="Roboto"/>
              </a:defRPr>
            </a:lvl5pPr>
            <a:lvl6pPr lvl="5">
              <a:spcBef>
                <a:spcPts val="0"/>
              </a:spcBef>
              <a:spcAft>
                <a:spcPts val="0"/>
              </a:spcAft>
              <a:buSzPts val="6000"/>
              <a:buNone/>
              <a:defRPr>
                <a:latin typeface="Roboto"/>
                <a:ea typeface="Roboto"/>
                <a:cs typeface="Roboto"/>
                <a:sym typeface="Roboto"/>
              </a:defRPr>
            </a:lvl6pPr>
            <a:lvl7pPr lvl="6">
              <a:spcBef>
                <a:spcPts val="0"/>
              </a:spcBef>
              <a:spcAft>
                <a:spcPts val="0"/>
              </a:spcAft>
              <a:buSzPts val="6000"/>
              <a:buNone/>
              <a:defRPr>
                <a:latin typeface="Roboto"/>
                <a:ea typeface="Roboto"/>
                <a:cs typeface="Roboto"/>
                <a:sym typeface="Roboto"/>
              </a:defRPr>
            </a:lvl7pPr>
            <a:lvl8pPr lvl="7">
              <a:spcBef>
                <a:spcPts val="0"/>
              </a:spcBef>
              <a:spcAft>
                <a:spcPts val="0"/>
              </a:spcAft>
              <a:buSzPts val="6000"/>
              <a:buNone/>
              <a:defRPr>
                <a:latin typeface="Roboto"/>
                <a:ea typeface="Roboto"/>
                <a:cs typeface="Roboto"/>
                <a:sym typeface="Roboto"/>
              </a:defRPr>
            </a:lvl8pPr>
            <a:lvl9pPr lvl="8">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CUSTOM_13">
    <p:spTree>
      <p:nvGrpSpPr>
        <p:cNvPr id="1" name="Shape 146"/>
        <p:cNvGrpSpPr/>
        <p:nvPr/>
      </p:nvGrpSpPr>
      <p:grpSpPr>
        <a:xfrm>
          <a:off x="0" y="0"/>
          <a:ext cx="0" cy="0"/>
          <a:chOff x="0" y="0"/>
          <a:chExt cx="0" cy="0"/>
        </a:xfrm>
      </p:grpSpPr>
      <p:sp>
        <p:nvSpPr>
          <p:cNvPr id="147" name="Google Shape;147;p16"/>
          <p:cNvSpPr/>
          <p:nvPr/>
        </p:nvSpPr>
        <p:spPr>
          <a:xfrm>
            <a:off x="-2743200" y="-209550"/>
            <a:ext cx="5676900" cy="594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148" name="Google Shape;148;p16"/>
          <p:cNvGrpSpPr/>
          <p:nvPr/>
        </p:nvGrpSpPr>
        <p:grpSpPr>
          <a:xfrm>
            <a:off x="8039097" y="-3259074"/>
            <a:ext cx="1384319" cy="9121801"/>
            <a:chOff x="8039097" y="-3411474"/>
            <a:chExt cx="1384319" cy="9121801"/>
          </a:xfrm>
        </p:grpSpPr>
        <p:sp>
          <p:nvSpPr>
            <p:cNvPr id="149" name="Google Shape;149;p16"/>
            <p:cNvSpPr/>
            <p:nvPr/>
          </p:nvSpPr>
          <p:spPr>
            <a:xfrm flipH="1">
              <a:off x="83069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039097" y="2062724"/>
              <a:ext cx="710586" cy="3647603"/>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6"/>
          <p:cNvSpPr/>
          <p:nvPr/>
        </p:nvSpPr>
        <p:spPr>
          <a:xfrm>
            <a:off x="14243719" y="-1123842"/>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flipH="1">
            <a:off x="13885200" y="-2466262"/>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flipH="1">
            <a:off x="14654179" y="3031648"/>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flipH="1">
            <a:off x="13902211" y="3007949"/>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hasCustomPrompt="1"/>
          </p:nvPr>
        </p:nvSpPr>
        <p:spPr>
          <a:xfrm>
            <a:off x="3328513" y="5481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58" name="Google Shape;158;p16"/>
          <p:cNvSpPr txBox="1">
            <a:spLocks noGrp="1"/>
          </p:cNvSpPr>
          <p:nvPr>
            <p:ph type="subTitle" idx="1"/>
          </p:nvPr>
        </p:nvSpPr>
        <p:spPr>
          <a:xfrm>
            <a:off x="3328513" y="11239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59" name="Google Shape;159;p16"/>
          <p:cNvSpPr txBox="1">
            <a:spLocks noGrp="1"/>
          </p:cNvSpPr>
          <p:nvPr>
            <p:ph type="subTitle" idx="2"/>
          </p:nvPr>
        </p:nvSpPr>
        <p:spPr>
          <a:xfrm>
            <a:off x="3328513" y="1447011"/>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0" name="Google Shape;160;p16"/>
          <p:cNvSpPr txBox="1">
            <a:spLocks noGrp="1"/>
          </p:cNvSpPr>
          <p:nvPr>
            <p:ph type="title" idx="3" hasCustomPrompt="1"/>
          </p:nvPr>
        </p:nvSpPr>
        <p:spPr>
          <a:xfrm>
            <a:off x="3328513" y="32532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1" name="Google Shape;161;p16"/>
          <p:cNvSpPr txBox="1">
            <a:spLocks noGrp="1"/>
          </p:cNvSpPr>
          <p:nvPr>
            <p:ph type="subTitle" idx="4"/>
          </p:nvPr>
        </p:nvSpPr>
        <p:spPr>
          <a:xfrm>
            <a:off x="3328513" y="38290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2" name="Google Shape;162;p16"/>
          <p:cNvSpPr txBox="1">
            <a:spLocks noGrp="1"/>
          </p:cNvSpPr>
          <p:nvPr>
            <p:ph type="subTitle" idx="5"/>
          </p:nvPr>
        </p:nvSpPr>
        <p:spPr>
          <a:xfrm>
            <a:off x="3328513" y="4152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3" name="Google Shape;163;p16"/>
          <p:cNvSpPr txBox="1">
            <a:spLocks noGrp="1"/>
          </p:cNvSpPr>
          <p:nvPr>
            <p:ph type="title" idx="6" hasCustomPrompt="1"/>
          </p:nvPr>
        </p:nvSpPr>
        <p:spPr>
          <a:xfrm>
            <a:off x="5770129" y="2083240"/>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4" name="Google Shape;164;p16"/>
          <p:cNvSpPr txBox="1">
            <a:spLocks noGrp="1"/>
          </p:cNvSpPr>
          <p:nvPr>
            <p:ph type="subTitle" idx="7"/>
          </p:nvPr>
        </p:nvSpPr>
        <p:spPr>
          <a:xfrm>
            <a:off x="5770129" y="2659084"/>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5" name="Google Shape;165;p16"/>
          <p:cNvSpPr txBox="1">
            <a:spLocks noGrp="1"/>
          </p:cNvSpPr>
          <p:nvPr>
            <p:ph type="subTitle" idx="8"/>
          </p:nvPr>
        </p:nvSpPr>
        <p:spPr>
          <a:xfrm>
            <a:off x="5770129" y="2982132"/>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6" name="Google Shape;166;p16"/>
          <p:cNvSpPr txBox="1">
            <a:spLocks noGrp="1"/>
          </p:cNvSpPr>
          <p:nvPr>
            <p:ph type="title" idx="9"/>
          </p:nvPr>
        </p:nvSpPr>
        <p:spPr>
          <a:xfrm>
            <a:off x="713150" y="1570800"/>
            <a:ext cx="2095200" cy="2001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84"/>
        <p:cNvGrpSpPr/>
        <p:nvPr/>
      </p:nvGrpSpPr>
      <p:grpSpPr>
        <a:xfrm>
          <a:off x="0" y="0"/>
          <a:ext cx="0" cy="0"/>
          <a:chOff x="0" y="0"/>
          <a:chExt cx="0" cy="0"/>
        </a:xfrm>
      </p:grpSpPr>
      <p:sp>
        <p:nvSpPr>
          <p:cNvPr id="185" name="Google Shape;185;p18"/>
          <p:cNvSpPr txBox="1">
            <a:spLocks noGrp="1"/>
          </p:cNvSpPr>
          <p:nvPr>
            <p:ph type="title"/>
          </p:nvPr>
        </p:nvSpPr>
        <p:spPr>
          <a:xfrm>
            <a:off x="1912600" y="539500"/>
            <a:ext cx="6038400" cy="6675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6000"/>
              <a:buNone/>
              <a:defRPr>
                <a:latin typeface="Roboto"/>
                <a:ea typeface="Roboto"/>
                <a:cs typeface="Roboto"/>
                <a:sym typeface="Roboto"/>
              </a:defRPr>
            </a:lvl2pPr>
            <a:lvl3pPr lvl="2" algn="ctr">
              <a:spcBef>
                <a:spcPts val="0"/>
              </a:spcBef>
              <a:spcAft>
                <a:spcPts val="0"/>
              </a:spcAft>
              <a:buSzPts val="6000"/>
              <a:buNone/>
              <a:defRPr>
                <a:latin typeface="Roboto"/>
                <a:ea typeface="Roboto"/>
                <a:cs typeface="Roboto"/>
                <a:sym typeface="Roboto"/>
              </a:defRPr>
            </a:lvl3pPr>
            <a:lvl4pPr lvl="3" algn="ctr">
              <a:spcBef>
                <a:spcPts val="0"/>
              </a:spcBef>
              <a:spcAft>
                <a:spcPts val="0"/>
              </a:spcAft>
              <a:buSzPts val="6000"/>
              <a:buNone/>
              <a:defRPr>
                <a:latin typeface="Roboto"/>
                <a:ea typeface="Roboto"/>
                <a:cs typeface="Roboto"/>
                <a:sym typeface="Roboto"/>
              </a:defRPr>
            </a:lvl4pPr>
            <a:lvl5pPr lvl="4" algn="ctr">
              <a:spcBef>
                <a:spcPts val="0"/>
              </a:spcBef>
              <a:spcAft>
                <a:spcPts val="0"/>
              </a:spcAft>
              <a:buSzPts val="6000"/>
              <a:buNone/>
              <a:defRPr>
                <a:latin typeface="Roboto"/>
                <a:ea typeface="Roboto"/>
                <a:cs typeface="Roboto"/>
                <a:sym typeface="Roboto"/>
              </a:defRPr>
            </a:lvl5pPr>
            <a:lvl6pPr lvl="5" algn="ctr">
              <a:spcBef>
                <a:spcPts val="0"/>
              </a:spcBef>
              <a:spcAft>
                <a:spcPts val="0"/>
              </a:spcAft>
              <a:buSzPts val="6000"/>
              <a:buNone/>
              <a:defRPr>
                <a:latin typeface="Roboto"/>
                <a:ea typeface="Roboto"/>
                <a:cs typeface="Roboto"/>
                <a:sym typeface="Roboto"/>
              </a:defRPr>
            </a:lvl6pPr>
            <a:lvl7pPr lvl="6" algn="ctr">
              <a:spcBef>
                <a:spcPts val="0"/>
              </a:spcBef>
              <a:spcAft>
                <a:spcPts val="0"/>
              </a:spcAft>
              <a:buSzPts val="6000"/>
              <a:buNone/>
              <a:defRPr>
                <a:latin typeface="Roboto"/>
                <a:ea typeface="Roboto"/>
                <a:cs typeface="Roboto"/>
                <a:sym typeface="Roboto"/>
              </a:defRPr>
            </a:lvl7pPr>
            <a:lvl8pPr lvl="7" algn="ctr">
              <a:spcBef>
                <a:spcPts val="0"/>
              </a:spcBef>
              <a:spcAft>
                <a:spcPts val="0"/>
              </a:spcAft>
              <a:buSzPts val="6000"/>
              <a:buNone/>
              <a:defRPr>
                <a:latin typeface="Roboto"/>
                <a:ea typeface="Roboto"/>
                <a:cs typeface="Roboto"/>
                <a:sym typeface="Roboto"/>
              </a:defRPr>
            </a:lvl8pPr>
            <a:lvl9pPr lvl="8" algn="ctr">
              <a:spcBef>
                <a:spcPts val="0"/>
              </a:spcBef>
              <a:spcAft>
                <a:spcPts val="0"/>
              </a:spcAft>
              <a:buSzPts val="6000"/>
              <a:buNone/>
              <a:defRPr>
                <a:latin typeface="Roboto"/>
                <a:ea typeface="Roboto"/>
                <a:cs typeface="Roboto"/>
                <a:sym typeface="Roboto"/>
              </a:defRPr>
            </a:lvl9pPr>
          </a:lstStyle>
          <a:p>
            <a:endParaRPr/>
          </a:p>
        </p:txBody>
      </p:sp>
      <p:grpSp>
        <p:nvGrpSpPr>
          <p:cNvPr id="186" name="Google Shape;186;p18"/>
          <p:cNvGrpSpPr/>
          <p:nvPr/>
        </p:nvGrpSpPr>
        <p:grpSpPr>
          <a:xfrm>
            <a:off x="-288000" y="-3411474"/>
            <a:ext cx="1192696" cy="8789674"/>
            <a:chOff x="-135600" y="-3411474"/>
            <a:chExt cx="1192696" cy="8789674"/>
          </a:xfrm>
        </p:grpSpPr>
        <p:sp>
          <p:nvSpPr>
            <p:cNvPr id="187" name="Google Shape;187;p18"/>
            <p:cNvSpPr/>
            <p:nvPr/>
          </p:nvSpPr>
          <p:spPr>
            <a:xfrm>
              <a:off x="2229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190"/>
        <p:cNvGrpSpPr/>
        <p:nvPr/>
      </p:nvGrpSpPr>
      <p:grpSpPr>
        <a:xfrm>
          <a:off x="0" y="0"/>
          <a:ext cx="0" cy="0"/>
          <a:chOff x="0" y="0"/>
          <a:chExt cx="0" cy="0"/>
        </a:xfrm>
      </p:grpSpPr>
      <p:sp>
        <p:nvSpPr>
          <p:cNvPr id="191" name="Google Shape;191;p19"/>
          <p:cNvSpPr txBox="1">
            <a:spLocks noGrp="1"/>
          </p:cNvSpPr>
          <p:nvPr>
            <p:ph type="title" hasCustomPrompt="1"/>
          </p:nvPr>
        </p:nvSpPr>
        <p:spPr>
          <a:xfrm>
            <a:off x="1594717" y="1848917"/>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2" name="Google Shape;192;p19"/>
          <p:cNvSpPr txBox="1">
            <a:spLocks noGrp="1"/>
          </p:cNvSpPr>
          <p:nvPr>
            <p:ph type="subTitle" idx="1"/>
          </p:nvPr>
        </p:nvSpPr>
        <p:spPr>
          <a:xfrm>
            <a:off x="2305383" y="1709863"/>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3" name="Google Shape;193;p19"/>
          <p:cNvSpPr txBox="1">
            <a:spLocks noGrp="1"/>
          </p:cNvSpPr>
          <p:nvPr>
            <p:ph type="subTitle" idx="2"/>
          </p:nvPr>
        </p:nvSpPr>
        <p:spPr>
          <a:xfrm>
            <a:off x="2305383" y="2136329"/>
            <a:ext cx="23925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94" name="Google Shape;194;p19"/>
          <p:cNvSpPr txBox="1">
            <a:spLocks noGrp="1"/>
          </p:cNvSpPr>
          <p:nvPr>
            <p:ph type="title" idx="3" hasCustomPrompt="1"/>
          </p:nvPr>
        </p:nvSpPr>
        <p:spPr>
          <a:xfrm>
            <a:off x="1594717" y="3490678"/>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5" name="Google Shape;195;p19"/>
          <p:cNvSpPr txBox="1">
            <a:spLocks noGrp="1"/>
          </p:cNvSpPr>
          <p:nvPr>
            <p:ph type="subTitle" idx="4"/>
          </p:nvPr>
        </p:nvSpPr>
        <p:spPr>
          <a:xfrm>
            <a:off x="2305383" y="3355000"/>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6" name="Google Shape;196;p19"/>
          <p:cNvSpPr txBox="1">
            <a:spLocks noGrp="1"/>
          </p:cNvSpPr>
          <p:nvPr>
            <p:ph type="subTitle" idx="5"/>
          </p:nvPr>
        </p:nvSpPr>
        <p:spPr>
          <a:xfrm>
            <a:off x="2305383" y="3774042"/>
            <a:ext cx="23958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97" name="Google Shape;197;p19"/>
          <p:cNvSpPr txBox="1">
            <a:spLocks noGrp="1"/>
          </p:cNvSpPr>
          <p:nvPr>
            <p:ph type="title" idx="6" hasCustomPrompt="1"/>
          </p:nvPr>
        </p:nvSpPr>
        <p:spPr>
          <a:xfrm>
            <a:off x="5161174" y="1848917"/>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8" name="Google Shape;198;p19"/>
          <p:cNvSpPr txBox="1">
            <a:spLocks noGrp="1"/>
          </p:cNvSpPr>
          <p:nvPr>
            <p:ph type="subTitle" idx="7"/>
          </p:nvPr>
        </p:nvSpPr>
        <p:spPr>
          <a:xfrm>
            <a:off x="5872704" y="1709863"/>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9" name="Google Shape;199;p19"/>
          <p:cNvSpPr txBox="1">
            <a:spLocks noGrp="1"/>
          </p:cNvSpPr>
          <p:nvPr>
            <p:ph type="subTitle" idx="8"/>
          </p:nvPr>
        </p:nvSpPr>
        <p:spPr>
          <a:xfrm>
            <a:off x="5874655" y="2136329"/>
            <a:ext cx="25146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00" name="Google Shape;200;p19"/>
          <p:cNvSpPr txBox="1">
            <a:spLocks noGrp="1"/>
          </p:cNvSpPr>
          <p:nvPr>
            <p:ph type="title" idx="9" hasCustomPrompt="1"/>
          </p:nvPr>
        </p:nvSpPr>
        <p:spPr>
          <a:xfrm>
            <a:off x="5161174" y="3490678"/>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201" name="Google Shape;201;p19"/>
          <p:cNvSpPr txBox="1">
            <a:spLocks noGrp="1"/>
          </p:cNvSpPr>
          <p:nvPr>
            <p:ph type="subTitle" idx="13"/>
          </p:nvPr>
        </p:nvSpPr>
        <p:spPr>
          <a:xfrm>
            <a:off x="5872704" y="3355000"/>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202" name="Google Shape;202;p19"/>
          <p:cNvSpPr txBox="1">
            <a:spLocks noGrp="1"/>
          </p:cNvSpPr>
          <p:nvPr>
            <p:ph type="subTitle" idx="14"/>
          </p:nvPr>
        </p:nvSpPr>
        <p:spPr>
          <a:xfrm>
            <a:off x="5874654" y="3774042"/>
            <a:ext cx="25146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03" name="Google Shape;203;p19"/>
          <p:cNvSpPr txBox="1">
            <a:spLocks noGrp="1"/>
          </p:cNvSpPr>
          <p:nvPr>
            <p:ph type="title" idx="15"/>
          </p:nvPr>
        </p:nvSpPr>
        <p:spPr>
          <a:xfrm>
            <a:off x="1756344" y="539500"/>
            <a:ext cx="6464700" cy="4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SzPts val="6000"/>
              <a:buNone/>
              <a:defRPr>
                <a:latin typeface="Roboto"/>
                <a:ea typeface="Roboto"/>
                <a:cs typeface="Roboto"/>
                <a:sym typeface="Roboto"/>
              </a:defRPr>
            </a:lvl2pPr>
            <a:lvl3pPr lvl="2">
              <a:spcBef>
                <a:spcPts val="0"/>
              </a:spcBef>
              <a:spcAft>
                <a:spcPts val="0"/>
              </a:spcAft>
              <a:buSzPts val="6000"/>
              <a:buNone/>
              <a:defRPr>
                <a:latin typeface="Roboto"/>
                <a:ea typeface="Roboto"/>
                <a:cs typeface="Roboto"/>
                <a:sym typeface="Roboto"/>
              </a:defRPr>
            </a:lvl3pPr>
            <a:lvl4pPr lvl="3">
              <a:spcBef>
                <a:spcPts val="0"/>
              </a:spcBef>
              <a:spcAft>
                <a:spcPts val="0"/>
              </a:spcAft>
              <a:buSzPts val="6000"/>
              <a:buNone/>
              <a:defRPr>
                <a:latin typeface="Roboto"/>
                <a:ea typeface="Roboto"/>
                <a:cs typeface="Roboto"/>
                <a:sym typeface="Roboto"/>
              </a:defRPr>
            </a:lvl4pPr>
            <a:lvl5pPr lvl="4">
              <a:spcBef>
                <a:spcPts val="0"/>
              </a:spcBef>
              <a:spcAft>
                <a:spcPts val="0"/>
              </a:spcAft>
              <a:buSzPts val="6000"/>
              <a:buNone/>
              <a:defRPr>
                <a:latin typeface="Roboto"/>
                <a:ea typeface="Roboto"/>
                <a:cs typeface="Roboto"/>
                <a:sym typeface="Roboto"/>
              </a:defRPr>
            </a:lvl5pPr>
            <a:lvl6pPr lvl="5">
              <a:spcBef>
                <a:spcPts val="0"/>
              </a:spcBef>
              <a:spcAft>
                <a:spcPts val="0"/>
              </a:spcAft>
              <a:buSzPts val="6000"/>
              <a:buNone/>
              <a:defRPr>
                <a:latin typeface="Roboto"/>
                <a:ea typeface="Roboto"/>
                <a:cs typeface="Roboto"/>
                <a:sym typeface="Roboto"/>
              </a:defRPr>
            </a:lvl6pPr>
            <a:lvl7pPr lvl="6">
              <a:spcBef>
                <a:spcPts val="0"/>
              </a:spcBef>
              <a:spcAft>
                <a:spcPts val="0"/>
              </a:spcAft>
              <a:buSzPts val="6000"/>
              <a:buNone/>
              <a:defRPr>
                <a:latin typeface="Roboto"/>
                <a:ea typeface="Roboto"/>
                <a:cs typeface="Roboto"/>
                <a:sym typeface="Roboto"/>
              </a:defRPr>
            </a:lvl7pPr>
            <a:lvl8pPr lvl="7">
              <a:spcBef>
                <a:spcPts val="0"/>
              </a:spcBef>
              <a:spcAft>
                <a:spcPts val="0"/>
              </a:spcAft>
              <a:buSzPts val="6000"/>
              <a:buNone/>
              <a:defRPr>
                <a:latin typeface="Roboto"/>
                <a:ea typeface="Roboto"/>
                <a:cs typeface="Roboto"/>
                <a:sym typeface="Roboto"/>
              </a:defRPr>
            </a:lvl8pPr>
            <a:lvl9pPr lvl="8">
              <a:spcBef>
                <a:spcPts val="0"/>
              </a:spcBef>
              <a:spcAft>
                <a:spcPts val="0"/>
              </a:spcAft>
              <a:buSzPts val="6000"/>
              <a:buNone/>
              <a:defRPr>
                <a:latin typeface="Roboto"/>
                <a:ea typeface="Roboto"/>
                <a:cs typeface="Roboto"/>
                <a:sym typeface="Roboto"/>
              </a:defRPr>
            </a:lvl9pPr>
          </a:lstStyle>
          <a:p>
            <a:endParaRPr/>
          </a:p>
        </p:txBody>
      </p:sp>
      <p:grpSp>
        <p:nvGrpSpPr>
          <p:cNvPr id="204" name="Google Shape;204;p19"/>
          <p:cNvGrpSpPr/>
          <p:nvPr/>
        </p:nvGrpSpPr>
        <p:grpSpPr>
          <a:xfrm>
            <a:off x="-288000" y="-3411474"/>
            <a:ext cx="1321770" cy="8789674"/>
            <a:chOff x="-135600" y="-3411474"/>
            <a:chExt cx="1321770" cy="8789674"/>
          </a:xfrm>
        </p:grpSpPr>
        <p:sp>
          <p:nvSpPr>
            <p:cNvPr id="205" name="Google Shape;205;p19"/>
            <p:cNvSpPr/>
            <p:nvPr/>
          </p:nvSpPr>
          <p:spPr>
            <a:xfrm>
              <a:off x="1467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flipH="1">
              <a:off x="633379"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0_2">
    <p:spTree>
      <p:nvGrpSpPr>
        <p:cNvPr id="1" name="Shape 273"/>
        <p:cNvGrpSpPr/>
        <p:nvPr/>
      </p:nvGrpSpPr>
      <p:grpSpPr>
        <a:xfrm>
          <a:off x="0" y="0"/>
          <a:ext cx="0" cy="0"/>
          <a:chOff x="0" y="0"/>
          <a:chExt cx="0" cy="0"/>
        </a:xfrm>
      </p:grpSpPr>
      <p:sp>
        <p:nvSpPr>
          <p:cNvPr id="274" name="Google Shape;274;p24"/>
          <p:cNvSpPr txBox="1">
            <a:spLocks noGrp="1"/>
          </p:cNvSpPr>
          <p:nvPr>
            <p:ph type="subTitle" idx="1"/>
          </p:nvPr>
        </p:nvSpPr>
        <p:spPr>
          <a:xfrm>
            <a:off x="1080650" y="2816725"/>
            <a:ext cx="1999800" cy="141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1600"/>
              </a:spcBef>
              <a:spcAft>
                <a:spcPts val="0"/>
              </a:spcAft>
              <a:buSzPts val="1400"/>
              <a:buFont typeface="Roboto"/>
              <a:buNone/>
              <a:defRPr>
                <a:latin typeface="Roboto"/>
                <a:ea typeface="Roboto"/>
                <a:cs typeface="Roboto"/>
                <a:sym typeface="Roboto"/>
              </a:defRPr>
            </a:lvl2pPr>
            <a:lvl3pPr lvl="2" algn="r" rtl="0">
              <a:spcBef>
                <a:spcPts val="1600"/>
              </a:spcBef>
              <a:spcAft>
                <a:spcPts val="0"/>
              </a:spcAft>
              <a:buSzPts val="1400"/>
              <a:buFont typeface="Roboto"/>
              <a:buNone/>
              <a:defRPr>
                <a:latin typeface="Roboto"/>
                <a:ea typeface="Roboto"/>
                <a:cs typeface="Roboto"/>
                <a:sym typeface="Roboto"/>
              </a:defRPr>
            </a:lvl3pPr>
            <a:lvl4pPr lvl="3" algn="r" rtl="0">
              <a:spcBef>
                <a:spcPts val="1600"/>
              </a:spcBef>
              <a:spcAft>
                <a:spcPts val="0"/>
              </a:spcAft>
              <a:buSzPts val="1400"/>
              <a:buFont typeface="Roboto"/>
              <a:buNone/>
              <a:defRPr>
                <a:latin typeface="Roboto"/>
                <a:ea typeface="Roboto"/>
                <a:cs typeface="Roboto"/>
                <a:sym typeface="Roboto"/>
              </a:defRPr>
            </a:lvl4pPr>
            <a:lvl5pPr lvl="4" algn="r" rtl="0">
              <a:spcBef>
                <a:spcPts val="1600"/>
              </a:spcBef>
              <a:spcAft>
                <a:spcPts val="0"/>
              </a:spcAft>
              <a:buSzPts val="1400"/>
              <a:buFont typeface="Roboto"/>
              <a:buNone/>
              <a:defRPr>
                <a:latin typeface="Roboto"/>
                <a:ea typeface="Roboto"/>
                <a:cs typeface="Roboto"/>
                <a:sym typeface="Roboto"/>
              </a:defRPr>
            </a:lvl5pPr>
            <a:lvl6pPr lvl="5" algn="r" rtl="0">
              <a:spcBef>
                <a:spcPts val="1600"/>
              </a:spcBef>
              <a:spcAft>
                <a:spcPts val="0"/>
              </a:spcAft>
              <a:buSzPts val="1400"/>
              <a:buFont typeface="Roboto"/>
              <a:buNone/>
              <a:defRPr>
                <a:latin typeface="Roboto"/>
                <a:ea typeface="Roboto"/>
                <a:cs typeface="Roboto"/>
                <a:sym typeface="Roboto"/>
              </a:defRPr>
            </a:lvl6pPr>
            <a:lvl7pPr lvl="6" algn="r" rtl="0">
              <a:spcBef>
                <a:spcPts val="1600"/>
              </a:spcBef>
              <a:spcAft>
                <a:spcPts val="0"/>
              </a:spcAft>
              <a:buSzPts val="1400"/>
              <a:buFont typeface="Roboto"/>
              <a:buNone/>
              <a:defRPr>
                <a:latin typeface="Roboto"/>
                <a:ea typeface="Roboto"/>
                <a:cs typeface="Roboto"/>
                <a:sym typeface="Roboto"/>
              </a:defRPr>
            </a:lvl7pPr>
            <a:lvl8pPr lvl="7" algn="r" rtl="0">
              <a:spcBef>
                <a:spcPts val="1600"/>
              </a:spcBef>
              <a:spcAft>
                <a:spcPts val="0"/>
              </a:spcAft>
              <a:buSzPts val="1400"/>
              <a:buFont typeface="Roboto"/>
              <a:buNone/>
              <a:defRPr>
                <a:latin typeface="Roboto"/>
                <a:ea typeface="Roboto"/>
                <a:cs typeface="Roboto"/>
                <a:sym typeface="Roboto"/>
              </a:defRPr>
            </a:lvl8pPr>
            <a:lvl9pPr lvl="8" algn="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5" name="Google Shape;275;p24"/>
          <p:cNvSpPr txBox="1">
            <a:spLocks noGrp="1"/>
          </p:cNvSpPr>
          <p:nvPr>
            <p:ph type="subTitle" idx="2"/>
          </p:nvPr>
        </p:nvSpPr>
        <p:spPr>
          <a:xfrm>
            <a:off x="1170725" y="2218550"/>
            <a:ext cx="1919700" cy="4395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76" name="Google Shape;276;p24"/>
          <p:cNvSpPr txBox="1">
            <a:spLocks noGrp="1"/>
          </p:cNvSpPr>
          <p:nvPr>
            <p:ph type="subTitle" idx="3"/>
          </p:nvPr>
        </p:nvSpPr>
        <p:spPr>
          <a:xfrm>
            <a:off x="6074225" y="2815225"/>
            <a:ext cx="1999800" cy="1418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7" name="Google Shape;277;p24"/>
          <p:cNvSpPr txBox="1">
            <a:spLocks noGrp="1"/>
          </p:cNvSpPr>
          <p:nvPr>
            <p:ph type="subTitle" idx="4"/>
          </p:nvPr>
        </p:nvSpPr>
        <p:spPr>
          <a:xfrm>
            <a:off x="6074225" y="2218550"/>
            <a:ext cx="1919700" cy="4395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8" name="Google Shape;278;p24"/>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279" name="Google Shape;279;p24"/>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24"/>
          <p:cNvGrpSpPr/>
          <p:nvPr/>
        </p:nvGrpSpPr>
        <p:grpSpPr>
          <a:xfrm>
            <a:off x="-371400" y="-655844"/>
            <a:ext cx="650453" cy="8561589"/>
            <a:chOff x="1064797" y="-1353613"/>
            <a:chExt cx="688238" cy="9049349"/>
          </a:xfrm>
        </p:grpSpPr>
        <p:sp>
          <p:nvSpPr>
            <p:cNvPr id="281" name="Google Shape;281;p2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4"/>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5" name="Google Shape;285;p24"/>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6" name="Google Shape;286;p24"/>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3">
  <p:cSld name="CUSTOM_9_1">
    <p:spTree>
      <p:nvGrpSpPr>
        <p:cNvPr id="1" name="Shape 298"/>
        <p:cNvGrpSpPr/>
        <p:nvPr/>
      </p:nvGrpSpPr>
      <p:grpSpPr>
        <a:xfrm>
          <a:off x="0" y="0"/>
          <a:ext cx="0" cy="0"/>
          <a:chOff x="0" y="0"/>
          <a:chExt cx="0" cy="0"/>
        </a:xfrm>
      </p:grpSpPr>
      <p:grpSp>
        <p:nvGrpSpPr>
          <p:cNvPr id="299" name="Google Shape;299;p26"/>
          <p:cNvGrpSpPr/>
          <p:nvPr/>
        </p:nvGrpSpPr>
        <p:grpSpPr>
          <a:xfrm>
            <a:off x="-295200" y="-655844"/>
            <a:ext cx="650453" cy="8561589"/>
            <a:chOff x="1064797" y="-1353613"/>
            <a:chExt cx="688238" cy="9049349"/>
          </a:xfrm>
        </p:grpSpPr>
        <p:sp>
          <p:nvSpPr>
            <p:cNvPr id="300" name="Google Shape;300;p26"/>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26"/>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3" name="Google Shape;303;p26"/>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4" name="Google Shape;304;p26"/>
          <p:cNvSpPr txBox="1">
            <a:spLocks noGrp="1"/>
          </p:cNvSpPr>
          <p:nvPr>
            <p:ph type="title"/>
          </p:nvPr>
        </p:nvSpPr>
        <p:spPr>
          <a:xfrm>
            <a:off x="1260800" y="539500"/>
            <a:ext cx="71700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
        <p:nvSpPr>
          <p:cNvPr id="305" name="Google Shape;305;p26"/>
          <p:cNvSpPr txBox="1">
            <a:spLocks noGrp="1"/>
          </p:cNvSpPr>
          <p:nvPr>
            <p:ph type="subTitle" idx="1"/>
          </p:nvPr>
        </p:nvSpPr>
        <p:spPr>
          <a:xfrm>
            <a:off x="1752903"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6" name="Google Shape;306;p26"/>
          <p:cNvSpPr txBox="1">
            <a:spLocks noGrp="1"/>
          </p:cNvSpPr>
          <p:nvPr>
            <p:ph type="subTitle" idx="2"/>
          </p:nvPr>
        </p:nvSpPr>
        <p:spPr>
          <a:xfrm>
            <a:off x="15753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7" name="Google Shape;307;p26"/>
          <p:cNvSpPr txBox="1">
            <a:spLocks noGrp="1"/>
          </p:cNvSpPr>
          <p:nvPr>
            <p:ph type="subTitle" idx="3"/>
          </p:nvPr>
        </p:nvSpPr>
        <p:spPr>
          <a:xfrm>
            <a:off x="4082188"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6C6B3"/>
              </a:buClr>
              <a:buSzPts val="1800"/>
              <a:buFont typeface="Fjalla One"/>
              <a:buNone/>
              <a:defRPr sz="1800">
                <a:solidFill>
                  <a:srgbClr val="D6C6B3"/>
                </a:solidFill>
                <a:latin typeface="Fjalla One"/>
                <a:ea typeface="Fjalla One"/>
                <a:cs typeface="Fjalla One"/>
                <a:sym typeface="Fjalla One"/>
              </a:defRPr>
            </a:lvl1pPr>
            <a:lvl2pPr lvl="1" algn="ctr" rtl="0">
              <a:spcBef>
                <a:spcPts val="1600"/>
              </a:spcBef>
              <a:spcAft>
                <a:spcPts val="0"/>
              </a:spcAft>
              <a:buClr>
                <a:srgbClr val="D6C6B3"/>
              </a:buClr>
              <a:buSzPts val="1400"/>
              <a:buNone/>
              <a:defRPr>
                <a:solidFill>
                  <a:srgbClr val="D6C6B3"/>
                </a:solidFill>
              </a:defRPr>
            </a:lvl2pPr>
            <a:lvl3pPr lvl="2" algn="ctr" rtl="0">
              <a:spcBef>
                <a:spcPts val="1600"/>
              </a:spcBef>
              <a:spcAft>
                <a:spcPts val="0"/>
              </a:spcAft>
              <a:buClr>
                <a:srgbClr val="D6C6B3"/>
              </a:buClr>
              <a:buSzPts val="1400"/>
              <a:buNone/>
              <a:defRPr>
                <a:solidFill>
                  <a:srgbClr val="D6C6B3"/>
                </a:solidFill>
              </a:defRPr>
            </a:lvl3pPr>
            <a:lvl4pPr lvl="3" algn="ctr" rtl="0">
              <a:spcBef>
                <a:spcPts val="1600"/>
              </a:spcBef>
              <a:spcAft>
                <a:spcPts val="0"/>
              </a:spcAft>
              <a:buClr>
                <a:srgbClr val="D6C6B3"/>
              </a:buClr>
              <a:buSzPts val="1400"/>
              <a:buNone/>
              <a:defRPr>
                <a:solidFill>
                  <a:srgbClr val="D6C6B3"/>
                </a:solidFill>
              </a:defRPr>
            </a:lvl4pPr>
            <a:lvl5pPr lvl="4" algn="ctr" rtl="0">
              <a:spcBef>
                <a:spcPts val="1600"/>
              </a:spcBef>
              <a:spcAft>
                <a:spcPts val="0"/>
              </a:spcAft>
              <a:buClr>
                <a:srgbClr val="D6C6B3"/>
              </a:buClr>
              <a:buSzPts val="1400"/>
              <a:buNone/>
              <a:defRPr>
                <a:solidFill>
                  <a:srgbClr val="D6C6B3"/>
                </a:solidFill>
              </a:defRPr>
            </a:lvl5pPr>
            <a:lvl6pPr lvl="5" algn="ctr" rtl="0">
              <a:spcBef>
                <a:spcPts val="1600"/>
              </a:spcBef>
              <a:spcAft>
                <a:spcPts val="0"/>
              </a:spcAft>
              <a:buClr>
                <a:srgbClr val="D6C6B3"/>
              </a:buClr>
              <a:buSzPts val="1400"/>
              <a:buNone/>
              <a:defRPr>
                <a:solidFill>
                  <a:srgbClr val="D6C6B3"/>
                </a:solidFill>
              </a:defRPr>
            </a:lvl6pPr>
            <a:lvl7pPr lvl="6" algn="ctr" rtl="0">
              <a:spcBef>
                <a:spcPts val="1600"/>
              </a:spcBef>
              <a:spcAft>
                <a:spcPts val="0"/>
              </a:spcAft>
              <a:buClr>
                <a:srgbClr val="D6C6B3"/>
              </a:buClr>
              <a:buSzPts val="1400"/>
              <a:buNone/>
              <a:defRPr>
                <a:solidFill>
                  <a:srgbClr val="D6C6B3"/>
                </a:solidFill>
              </a:defRPr>
            </a:lvl7pPr>
            <a:lvl8pPr lvl="7" algn="ctr" rtl="0">
              <a:spcBef>
                <a:spcPts val="1600"/>
              </a:spcBef>
              <a:spcAft>
                <a:spcPts val="0"/>
              </a:spcAft>
              <a:buClr>
                <a:srgbClr val="D6C6B3"/>
              </a:buClr>
              <a:buSzPts val="1400"/>
              <a:buNone/>
              <a:defRPr>
                <a:solidFill>
                  <a:srgbClr val="D6C6B3"/>
                </a:solidFill>
              </a:defRPr>
            </a:lvl8pPr>
            <a:lvl9pPr lvl="8" algn="ctr" rtl="0">
              <a:spcBef>
                <a:spcPts val="1600"/>
              </a:spcBef>
              <a:spcAft>
                <a:spcPts val="1600"/>
              </a:spcAft>
              <a:buClr>
                <a:srgbClr val="D6C6B3"/>
              </a:buClr>
              <a:buSzPts val="1400"/>
              <a:buNone/>
              <a:defRPr>
                <a:solidFill>
                  <a:srgbClr val="D6C6B3"/>
                </a:solidFill>
              </a:defRPr>
            </a:lvl9pPr>
          </a:lstStyle>
          <a:p>
            <a:endParaRPr/>
          </a:p>
        </p:txBody>
      </p:sp>
      <p:sp>
        <p:nvSpPr>
          <p:cNvPr id="308" name="Google Shape;308;p26"/>
          <p:cNvSpPr txBox="1">
            <a:spLocks noGrp="1"/>
          </p:cNvSpPr>
          <p:nvPr>
            <p:ph type="subTitle" idx="4"/>
          </p:nvPr>
        </p:nvSpPr>
        <p:spPr>
          <a:xfrm>
            <a:off x="3904738"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9" name="Google Shape;309;p26"/>
          <p:cNvSpPr txBox="1">
            <a:spLocks noGrp="1"/>
          </p:cNvSpPr>
          <p:nvPr>
            <p:ph type="subTitle" idx="5"/>
          </p:nvPr>
        </p:nvSpPr>
        <p:spPr>
          <a:xfrm>
            <a:off x="6455175"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0" name="Google Shape;310;p26"/>
          <p:cNvSpPr txBox="1">
            <a:spLocks noGrp="1"/>
          </p:cNvSpPr>
          <p:nvPr>
            <p:ph type="subTitle" idx="6"/>
          </p:nvPr>
        </p:nvSpPr>
        <p:spPr>
          <a:xfrm>
            <a:off x="62777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311" name="Google Shape;311;p26"/>
          <p:cNvGrpSpPr/>
          <p:nvPr/>
        </p:nvGrpSpPr>
        <p:grpSpPr>
          <a:xfrm>
            <a:off x="1711509" y="1710310"/>
            <a:ext cx="1820088" cy="1846901"/>
            <a:chOff x="951550" y="1648300"/>
            <a:chExt cx="1820088" cy="1846901"/>
          </a:xfrm>
        </p:grpSpPr>
        <p:sp>
          <p:nvSpPr>
            <p:cNvPr id="312" name="Google Shape;312;p26"/>
            <p:cNvSpPr/>
            <p:nvPr/>
          </p:nvSpPr>
          <p:spPr>
            <a:xfrm>
              <a:off x="1049770"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1049770"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951550"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1128439"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1740289"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995252"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995252"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951550"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6"/>
          <p:cNvGrpSpPr/>
          <p:nvPr/>
        </p:nvGrpSpPr>
        <p:grpSpPr>
          <a:xfrm>
            <a:off x="4040794" y="1710310"/>
            <a:ext cx="1820088" cy="1846901"/>
            <a:chOff x="3661962" y="1648300"/>
            <a:chExt cx="1820088" cy="1846901"/>
          </a:xfrm>
        </p:grpSpPr>
        <p:sp>
          <p:nvSpPr>
            <p:cNvPr id="321" name="Google Shape;321;p26"/>
            <p:cNvSpPr/>
            <p:nvPr/>
          </p:nvSpPr>
          <p:spPr>
            <a:xfrm>
              <a:off x="3760183"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760183"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3661962"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3838851"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4450702"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3705664"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3705664"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661962"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6"/>
          <p:cNvGrpSpPr/>
          <p:nvPr/>
        </p:nvGrpSpPr>
        <p:grpSpPr>
          <a:xfrm>
            <a:off x="6413781" y="1710310"/>
            <a:ext cx="1820088" cy="1846901"/>
            <a:chOff x="6259237" y="1648300"/>
            <a:chExt cx="1820088" cy="1846901"/>
          </a:xfrm>
        </p:grpSpPr>
        <p:sp>
          <p:nvSpPr>
            <p:cNvPr id="330" name="Google Shape;330;p26"/>
            <p:cNvSpPr/>
            <p:nvPr/>
          </p:nvSpPr>
          <p:spPr>
            <a:xfrm>
              <a:off x="6357458"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6357458"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6259237"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6436126"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7047977"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6302939"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6302939"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6259237"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6000"/>
              <a:buFont typeface="Fjalla One"/>
              <a:buNone/>
              <a:defRPr sz="6000" b="1">
                <a:solidFill>
                  <a:schemeClr val="accent1"/>
                </a:solidFill>
                <a:latin typeface="Fjalla One"/>
                <a:ea typeface="Fjalla One"/>
                <a:cs typeface="Fjalla One"/>
                <a:sym typeface="Fjalla One"/>
              </a:defRPr>
            </a:lvl1pPr>
            <a:lvl2pPr lvl="1">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2pPr>
            <a:lvl3pPr lvl="2">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3pPr>
            <a:lvl4pPr lvl="3">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4pPr>
            <a:lvl5pPr lvl="4">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5pPr>
            <a:lvl6pPr lvl="5">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6pPr>
            <a:lvl7pPr lvl="6">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7pPr>
            <a:lvl8pPr lvl="7">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8pPr>
            <a:lvl9pPr lvl="8">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Roboto"/>
              <a:buChar char="●"/>
              <a:defRPr>
                <a:solidFill>
                  <a:schemeClr val="accent4"/>
                </a:solidFill>
                <a:latin typeface="Roboto"/>
                <a:ea typeface="Roboto"/>
                <a:cs typeface="Roboto"/>
                <a:sym typeface="Roboto"/>
              </a:defRPr>
            </a:lvl1pPr>
            <a:lvl2pPr marL="914400" lvl="1"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2pPr>
            <a:lvl3pPr marL="1371600" lvl="2"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3pPr>
            <a:lvl4pPr marL="1828800" lvl="3"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4pPr>
            <a:lvl5pPr marL="2286000" lvl="4"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5pPr>
            <a:lvl6pPr marL="2743200" lvl="5"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6pPr>
            <a:lvl7pPr marL="3200400" lvl="6"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7pPr>
            <a:lvl8pPr marL="3657600" lvl="7"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8pPr>
            <a:lvl9pPr marL="4114800" lvl="8" indent="-317500">
              <a:lnSpc>
                <a:spcPct val="115000"/>
              </a:lnSpc>
              <a:spcBef>
                <a:spcPts val="1600"/>
              </a:spcBef>
              <a:spcAft>
                <a:spcPts val="1600"/>
              </a:spcAft>
              <a:buClr>
                <a:schemeClr val="accent4"/>
              </a:buClr>
              <a:buSzPts val="1400"/>
              <a:buFont typeface="Roboto"/>
              <a:buChar char="■"/>
              <a:defRPr>
                <a:solidFill>
                  <a:schemeClr val="accent4"/>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1" r:id="rId4"/>
    <p:sldLayoutId id="2147483662" r:id="rId5"/>
    <p:sldLayoutId id="2147483664" r:id="rId6"/>
    <p:sldLayoutId id="2147483665" r:id="rId7"/>
    <p:sldLayoutId id="2147483670" r:id="rId8"/>
    <p:sldLayoutId id="2147483672" r:id="rId9"/>
    <p:sldLayoutId id="2147483673"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8" r:id="rId23"/>
    <p:sldLayoutId id="2147483689" r:id="rId24"/>
    <p:sldLayoutId id="2147483690" r:id="rId25"/>
    <p:sldLayoutId id="214748369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oodle.abes.fr/course/view.php?id=14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5"/>
          <p:cNvPicPr preferRelativeResize="0"/>
          <p:nvPr/>
        </p:nvPicPr>
        <p:blipFill>
          <a:blip r:embed="rId3">
            <a:extLst>
              <a:ext uri="{28A0092B-C50C-407E-A947-70E740481C1C}">
                <a14:useLocalDpi xmlns:a14="http://schemas.microsoft.com/office/drawing/2010/main" val="0"/>
              </a:ext>
            </a:extLst>
          </a:blip>
          <a:stretch>
            <a:fillRect/>
          </a:stretch>
        </p:blipFill>
        <p:spPr>
          <a:xfrm flipH="1">
            <a:off x="-2109429" y="543435"/>
            <a:ext cx="5364300" cy="4023225"/>
          </a:xfrm>
          <a:prstGeom prst="ellipse">
            <a:avLst/>
          </a:prstGeom>
          <a:noFill/>
          <a:ln>
            <a:noFill/>
          </a:ln>
        </p:spPr>
      </p:pic>
      <p:sp>
        <p:nvSpPr>
          <p:cNvPr id="601" name="Google Shape;601;p55"/>
          <p:cNvSpPr txBox="1">
            <a:spLocks noGrp="1"/>
          </p:cNvSpPr>
          <p:nvPr>
            <p:ph type="title"/>
          </p:nvPr>
        </p:nvSpPr>
        <p:spPr>
          <a:xfrm>
            <a:off x="4351679" y="797793"/>
            <a:ext cx="4664400" cy="2296800"/>
          </a:xfrm>
          <a:prstGeom prst="rect">
            <a:avLst/>
          </a:prstGeom>
        </p:spPr>
        <p:txBody>
          <a:bodyPr spcFirstLastPara="1" wrap="square" lIns="91425" tIns="91425" rIns="91425" bIns="91425" anchor="ctr" anchorCtr="0">
            <a:noAutofit/>
          </a:bodyPr>
          <a:lstStyle/>
          <a:p>
            <a:r>
              <a:rPr lang="en" dirty="0" smtClean="0">
                <a:latin typeface="Calibri" panose="020F0502020204030204" pitchFamily="34" charset="0"/>
                <a:cs typeface="Calibri" panose="020F0502020204030204" pitchFamily="34" charset="0"/>
              </a:rPr>
              <a:t>Mettre la main </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à la pâte</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
            </a:r>
            <a:br>
              <a:rPr lang="en" dirty="0" smtClean="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Chantier qualité proposé par l’Abes sur les notices </a:t>
            </a:r>
            <a:r>
              <a:rPr lang="fr-FR" sz="2400" dirty="0" smtClean="0">
                <a:latin typeface="Calibri" panose="020F0502020204030204" pitchFamily="34" charset="0"/>
                <a:cs typeface="Calibri" panose="020F0502020204030204" pitchFamily="34" charset="0"/>
              </a:rPr>
              <a:t>d’autorité</a:t>
            </a:r>
            <a:br>
              <a:rPr lang="fr-FR" sz="2400" dirty="0" smtClean="0">
                <a:latin typeface="Calibri" panose="020F0502020204030204" pitchFamily="34" charset="0"/>
                <a:cs typeface="Calibri" panose="020F0502020204030204" pitchFamily="34" charset="0"/>
              </a:rPr>
            </a:br>
            <a:r>
              <a:rPr lang="fr-FR" sz="2400" dirty="0" smtClean="0">
                <a:latin typeface="Calibri" panose="020F0502020204030204" pitchFamily="34" charset="0"/>
                <a:cs typeface="Calibri" panose="020F0502020204030204" pitchFamily="34" charset="0"/>
              </a:rPr>
              <a:t>Personne </a:t>
            </a:r>
            <a:r>
              <a:rPr lang="fr-FR" sz="2400" dirty="0">
                <a:latin typeface="Calibri" panose="020F0502020204030204" pitchFamily="34" charset="0"/>
                <a:cs typeface="Calibri" panose="020F0502020204030204" pitchFamily="34" charset="0"/>
              </a:rPr>
              <a:t>physique Tp1</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602" name="Google Shape;602;p55"/>
          <p:cNvSpPr txBox="1">
            <a:spLocks noGrp="1"/>
          </p:cNvSpPr>
          <p:nvPr>
            <p:ph type="subTitle" idx="1"/>
          </p:nvPr>
        </p:nvSpPr>
        <p:spPr>
          <a:xfrm>
            <a:off x="4185139" y="3235270"/>
            <a:ext cx="2053828" cy="1143900"/>
          </a:xfrm>
          <a:prstGeom prst="rect">
            <a:avLst/>
          </a:prstGeom>
        </p:spPr>
        <p:txBody>
          <a:bodyPr spcFirstLastPara="1" wrap="square" lIns="91425" tIns="91425" rIns="91425" bIns="91425" anchor="b" anchorCtr="0">
            <a:noAutofit/>
          </a:bodyPr>
          <a:lstStyle/>
          <a:p>
            <a:pPr marL="0" lvl="0" indent="0">
              <a:spcAft>
                <a:spcPts val="1600"/>
              </a:spcAft>
            </a:pPr>
            <a:r>
              <a:rPr lang="fr-FR" dirty="0" smtClean="0">
                <a:latin typeface="Calibri" panose="020F0502020204030204" pitchFamily="34" charset="0"/>
                <a:cs typeface="Calibri" panose="020F0502020204030204" pitchFamily="34" charset="0"/>
              </a:rPr>
              <a:t>Isabelle Mauger Perez,</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Myriam </a:t>
            </a:r>
            <a:r>
              <a:rPr lang="fr-FR" dirty="0" err="1" smtClean="0">
                <a:latin typeface="Calibri" panose="020F0502020204030204" pitchFamily="34" charset="0"/>
                <a:cs typeface="Calibri" panose="020F0502020204030204" pitchFamily="34" charset="0"/>
              </a:rPr>
              <a:t>Cordaro</a:t>
            </a:r>
            <a:r>
              <a:rPr lang="fr-FR" dirty="0" smtClean="0">
                <a:latin typeface="Calibri" panose="020F0502020204030204" pitchFamily="34" charset="0"/>
                <a:cs typeface="Calibri" panose="020F0502020204030204" pitchFamily="34" charset="0"/>
              </a:rPr>
              <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Abes</a:t>
            </a:r>
            <a:endParaRPr dirty="0">
              <a:latin typeface="Calibri" panose="020F0502020204030204" pitchFamily="34" charset="0"/>
              <a:cs typeface="Calibri" panose="020F0502020204030204" pitchFamily="34" charset="0"/>
            </a:endParaRPr>
          </a:p>
        </p:txBody>
      </p:sp>
      <p:sp>
        <p:nvSpPr>
          <p:cNvPr id="2" name="Rectangle 1"/>
          <p:cNvSpPr/>
          <p:nvPr/>
        </p:nvSpPr>
        <p:spPr>
          <a:xfrm>
            <a:off x="-240761" y="4768845"/>
            <a:ext cx="1723549" cy="215444"/>
          </a:xfrm>
          <a:prstGeom prst="rect">
            <a:avLst/>
          </a:prstGeom>
        </p:spPr>
        <p:txBody>
          <a:bodyPr wrap="none">
            <a:spAutoFit/>
          </a:bodyPr>
          <a:lstStyle/>
          <a:p>
            <a:r>
              <a:rPr lang="fr-FR" sz="800" dirty="0" smtClean="0">
                <a:solidFill>
                  <a:schemeClr val="bg1">
                    <a:lumMod val="50000"/>
                  </a:schemeClr>
                </a:solidFill>
              </a:rPr>
              <a:t>By </a:t>
            </a:r>
            <a:r>
              <a:rPr lang="fr-FR" sz="800" dirty="0" err="1" smtClean="0">
                <a:solidFill>
                  <a:schemeClr val="bg1">
                    <a:lumMod val="50000"/>
                  </a:schemeClr>
                </a:solidFill>
              </a:rPr>
              <a:t>Everjean</a:t>
            </a:r>
            <a:r>
              <a:rPr lang="fr-FR" sz="800" dirty="0" smtClean="0">
                <a:solidFill>
                  <a:schemeClr val="bg1">
                    <a:lumMod val="50000"/>
                  </a:schemeClr>
                </a:solidFill>
              </a:rPr>
              <a:t> https</a:t>
            </a:r>
            <a:r>
              <a:rPr lang="fr-FR" sz="800" dirty="0">
                <a:solidFill>
                  <a:schemeClr val="bg1">
                    <a:lumMod val="50000"/>
                  </a:schemeClr>
                </a:solidFill>
              </a:rPr>
              <a:t>://flic.kr/p/dep1d</a:t>
            </a:r>
          </a:p>
        </p:txBody>
      </p:sp>
      <p:sp>
        <p:nvSpPr>
          <p:cNvPr id="6" name="ZoneTexte 5"/>
          <p:cNvSpPr txBox="1"/>
          <p:nvPr/>
        </p:nvSpPr>
        <p:spPr>
          <a:xfrm>
            <a:off x="5836684" y="4799208"/>
            <a:ext cx="3307316" cy="261610"/>
          </a:xfrm>
          <a:prstGeom prst="rect">
            <a:avLst/>
          </a:prstGeom>
          <a:noFill/>
        </p:spPr>
        <p:txBody>
          <a:bodyPr wrap="none" rtlCol="0">
            <a:spAutoFit/>
          </a:bodyPr>
          <a:lstStyle/>
          <a:p>
            <a:pPr algn="r"/>
            <a:r>
              <a:rPr lang="fr-FR" sz="1100" dirty="0" smtClean="0">
                <a:solidFill>
                  <a:schemeClr val="tx2"/>
                </a:solidFill>
                <a:latin typeface="+mn-lt"/>
              </a:rPr>
              <a:t>Journée d’étude Correspondant Autorités 24 mai 2022</a:t>
            </a:r>
            <a:endParaRPr lang="fr-FR" sz="1100" dirty="0">
              <a:solidFill>
                <a:schemeClr val="tx2"/>
              </a:solidFill>
              <a:latin typeface="+mn-lt"/>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181" y="3317203"/>
            <a:ext cx="943747" cy="943747"/>
          </a:xfrm>
          <a:prstGeom prst="rect">
            <a:avLst/>
          </a:prstGeom>
        </p:spPr>
      </p:pic>
    </p:spTree>
    <p:extLst>
      <p:ext uri="{BB962C8B-B14F-4D97-AF65-F5344CB8AC3E}">
        <p14:creationId xmlns:p14="http://schemas.microsoft.com/office/powerpoint/2010/main" val="313686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143" y="82300"/>
            <a:ext cx="7764800" cy="667500"/>
          </a:xfrm>
        </p:spPr>
        <p:txBody>
          <a:bodyPr/>
          <a:lstStyle/>
          <a:p>
            <a:r>
              <a:rPr lang="fr-FR" dirty="0" smtClean="0">
                <a:latin typeface="Calibri" panose="020F0502020204030204" pitchFamily="34" charset="0"/>
                <a:cs typeface="Calibri" panose="020F0502020204030204" pitchFamily="34" charset="0"/>
              </a:rPr>
              <a:t>Point sur l’avancée du chantier au 19 mai 2022</a:t>
            </a:r>
            <a:endParaRPr lang="fr-FR" dirty="0">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3"/>
          <a:stretch>
            <a:fillRect/>
          </a:stretch>
        </p:blipFill>
        <p:spPr>
          <a:xfrm>
            <a:off x="1752318" y="1467530"/>
            <a:ext cx="5886450" cy="3514725"/>
          </a:xfrm>
          <a:prstGeom prst="rect">
            <a:avLst/>
          </a:prstGeom>
        </p:spPr>
      </p:pic>
    </p:spTree>
    <p:extLst>
      <p:ext uri="{BB962C8B-B14F-4D97-AF65-F5344CB8AC3E}">
        <p14:creationId xmlns:p14="http://schemas.microsoft.com/office/powerpoint/2010/main" val="2202364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2850" y="1380965"/>
            <a:ext cx="5100036" cy="2296800"/>
          </a:xfrm>
        </p:spPr>
        <p:txBody>
          <a:bodyPr/>
          <a:lstStyle/>
          <a:p>
            <a:r>
              <a:rPr lang="fr-FR" dirty="0" smtClean="0">
                <a:latin typeface="Calibri" panose="020F0502020204030204" pitchFamily="34" charset="0"/>
                <a:cs typeface="Calibri" panose="020F0502020204030204" pitchFamily="34" charset="0"/>
              </a:rPr>
              <a:t>Merci à ceux qui ont déjà traité leur part.</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
            </a:r>
            <a:br>
              <a:rPr lang="fr-FR" dirty="0" smtClean="0">
                <a:latin typeface="Calibri" panose="020F0502020204030204" pitchFamily="34" charset="0"/>
                <a:cs typeface="Calibri" panose="020F0502020204030204" pitchFamily="34" charset="0"/>
              </a:rPr>
            </a:br>
            <a:r>
              <a:rPr lang="fr-FR" dirty="0" smtClean="0">
                <a:latin typeface="Calibri" panose="020F0502020204030204" pitchFamily="34" charset="0"/>
                <a:cs typeface="Calibri" panose="020F0502020204030204" pitchFamily="34" charset="0"/>
              </a:rPr>
              <a:t>Le chantier est ouvert jusqu’au 30 juin 2022.</a:t>
            </a:r>
            <a:endParaRPr lang="fr-FR" dirty="0">
              <a:latin typeface="Calibri" panose="020F0502020204030204" pitchFamily="34" charset="0"/>
              <a:cs typeface="Calibri" panose="020F0502020204030204" pitchFamily="34" charset="0"/>
            </a:endParaRPr>
          </a:p>
        </p:txBody>
      </p:sp>
      <p:grpSp>
        <p:nvGrpSpPr>
          <p:cNvPr id="4" name="Google Shape;6434;p87"/>
          <p:cNvGrpSpPr/>
          <p:nvPr/>
        </p:nvGrpSpPr>
        <p:grpSpPr>
          <a:xfrm>
            <a:off x="58189" y="1184370"/>
            <a:ext cx="3243855" cy="2936665"/>
            <a:chOff x="-42651700" y="3217825"/>
            <a:chExt cx="367600" cy="317425"/>
          </a:xfrm>
        </p:grpSpPr>
        <p:sp>
          <p:nvSpPr>
            <p:cNvPr id="5" name="Google Shape;6435;p8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36;p8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37;p8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38;p87"/>
            <p:cNvSpPr/>
            <p:nvPr/>
          </p:nvSpPr>
          <p:spPr>
            <a:xfrm>
              <a:off x="-42561371" y="3279248"/>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004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9"/>
          <p:cNvSpPr/>
          <p:nvPr/>
        </p:nvSpPr>
        <p:spPr>
          <a:xfrm>
            <a:off x="-1587517" y="6262511"/>
            <a:ext cx="22076" cy="613856"/>
          </a:xfrm>
          <a:custGeom>
            <a:avLst/>
            <a:gdLst/>
            <a:ahLst/>
            <a:cxnLst/>
            <a:rect l="l" t="t" r="r" b="b"/>
            <a:pathLst>
              <a:path w="449" h="12485" extrusionOk="0">
                <a:moveTo>
                  <a:pt x="448" y="0"/>
                </a:moveTo>
                <a:cubicBezTo>
                  <a:pt x="428" y="82"/>
                  <a:pt x="408" y="163"/>
                  <a:pt x="387" y="225"/>
                </a:cubicBezTo>
                <a:cubicBezTo>
                  <a:pt x="0" y="1894"/>
                  <a:pt x="122" y="3564"/>
                  <a:pt x="143" y="5255"/>
                </a:cubicBezTo>
                <a:cubicBezTo>
                  <a:pt x="183" y="6741"/>
                  <a:pt x="265" y="8228"/>
                  <a:pt x="326" y="9735"/>
                </a:cubicBezTo>
                <a:cubicBezTo>
                  <a:pt x="367" y="10652"/>
                  <a:pt x="408" y="11568"/>
                  <a:pt x="448" y="12485"/>
                </a:cubicBez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1565490" y="6876318"/>
            <a:ext cx="8063" cy="178281"/>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9"/>
          <p:cNvSpPr txBox="1">
            <a:spLocks noGrp="1"/>
          </p:cNvSpPr>
          <p:nvPr>
            <p:ph type="title" idx="3"/>
          </p:nvPr>
        </p:nvSpPr>
        <p:spPr>
          <a:xfrm>
            <a:off x="1706558"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03</a:t>
            </a:r>
            <a:endParaRPr>
              <a:latin typeface="Calibri" panose="020F0502020204030204" pitchFamily="34" charset="0"/>
              <a:cs typeface="Calibri" panose="020F0502020204030204" pitchFamily="34" charset="0"/>
            </a:endParaRPr>
          </a:p>
        </p:txBody>
      </p:sp>
      <p:sp>
        <p:nvSpPr>
          <p:cNvPr id="548" name="Google Shape;548;p49"/>
          <p:cNvSpPr txBox="1">
            <a:spLocks noGrp="1"/>
          </p:cNvSpPr>
          <p:nvPr>
            <p:ph type="subTitle" idx="4"/>
          </p:nvPr>
        </p:nvSpPr>
        <p:spPr>
          <a:xfrm>
            <a:off x="2450598" y="27113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CONSIGNES DE CATALOGAGE POUR LES PERSONNES</a:t>
            </a:r>
            <a:endParaRPr dirty="0">
              <a:latin typeface="Calibri" panose="020F0502020204030204" pitchFamily="34" charset="0"/>
              <a:cs typeface="Calibri" panose="020F0502020204030204" pitchFamily="34" charset="0"/>
            </a:endParaRPr>
          </a:p>
        </p:txBody>
      </p:sp>
      <p:sp>
        <p:nvSpPr>
          <p:cNvPr id="549" name="Google Shape;549;p49"/>
          <p:cNvSpPr txBox="1">
            <a:spLocks noGrp="1"/>
          </p:cNvSpPr>
          <p:nvPr>
            <p:ph type="subTitle" idx="5"/>
          </p:nvPr>
        </p:nvSpPr>
        <p:spPr>
          <a:xfrm>
            <a:off x="2422838"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Quelques rappels</a:t>
            </a:r>
            <a:endParaRPr dirty="0">
              <a:latin typeface="Calibri" panose="020F0502020204030204" pitchFamily="34" charset="0"/>
              <a:cs typeface="Calibri" panose="020F0502020204030204" pitchFamily="34" charset="0"/>
            </a:endParaRPr>
          </a:p>
        </p:txBody>
      </p:sp>
      <p:cxnSp>
        <p:nvCxnSpPr>
          <p:cNvPr id="558" name="Google Shape;558;p49"/>
          <p:cNvCxnSpPr/>
          <p:nvPr/>
        </p:nvCxnSpPr>
        <p:spPr>
          <a:xfrm rot="10800000">
            <a:off x="2522898" y="3784781"/>
            <a:ext cx="2049900" cy="96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1170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838" y="82300"/>
            <a:ext cx="7170000" cy="667500"/>
          </a:xfrm>
        </p:spPr>
        <p:txBody>
          <a:bodyPr/>
          <a:lstStyle/>
          <a:p>
            <a:r>
              <a:rPr lang="fr-FR" b="0" dirty="0" smtClean="0">
                <a:solidFill>
                  <a:schemeClr val="accent1"/>
                </a:solidFill>
                <a:latin typeface="Calibri" panose="020F0502020204030204" pitchFamily="34" charset="0"/>
                <a:cs typeface="Calibri" panose="020F0502020204030204" pitchFamily="34" charset="0"/>
              </a:rPr>
              <a:t>Zones d’identifiants</a:t>
            </a:r>
            <a:br>
              <a:rPr lang="fr-FR" b="0" dirty="0" smtClean="0">
                <a:solidFill>
                  <a:schemeClr val="accent1"/>
                </a:solidFill>
                <a:latin typeface="Calibri" panose="020F0502020204030204" pitchFamily="34" charset="0"/>
                <a:cs typeface="Calibri" panose="020F0502020204030204" pitchFamily="34" charset="0"/>
              </a:rPr>
            </a:br>
            <a:r>
              <a:rPr lang="fr-FR" b="0" dirty="0" smtClean="0">
                <a:solidFill>
                  <a:schemeClr val="accent1"/>
                </a:solidFill>
                <a:latin typeface="Calibri" panose="020F0502020204030204" pitchFamily="34" charset="0"/>
                <a:cs typeface="Calibri" panose="020F0502020204030204" pitchFamily="34" charset="0"/>
              </a:rPr>
              <a:t>en format unimarc A</a:t>
            </a:r>
            <a:endParaRPr lang="fr-FR" b="0" dirty="0">
              <a:solidFill>
                <a:schemeClr val="accent1"/>
              </a:solidFill>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p:txBody>
          <a:bodyPr/>
          <a:lstStyle/>
          <a:p>
            <a:r>
              <a:rPr lang="fr-FR" sz="2800" b="1" dirty="0" smtClean="0">
                <a:latin typeface="Calibri" panose="020F0502020204030204" pitchFamily="34" charset="0"/>
                <a:cs typeface="Calibri" panose="020F0502020204030204" pitchFamily="34" charset="0"/>
              </a:rPr>
              <a:t>A010</a:t>
            </a:r>
            <a:endParaRPr lang="fr-FR" sz="4000" b="1" dirty="0">
              <a:latin typeface="Calibri" panose="020F0502020204030204" pitchFamily="34" charset="0"/>
              <a:cs typeface="Calibri" panose="020F0502020204030204" pitchFamily="34" charset="0"/>
            </a:endParaRPr>
          </a:p>
        </p:txBody>
      </p:sp>
      <p:sp>
        <p:nvSpPr>
          <p:cNvPr id="4" name="Sous-titre 3"/>
          <p:cNvSpPr>
            <a:spLocks noGrp="1"/>
          </p:cNvSpPr>
          <p:nvPr>
            <p:ph type="subTitle" idx="2"/>
          </p:nvPr>
        </p:nvSpPr>
        <p:spPr>
          <a:xfrm>
            <a:off x="1575453" y="3673429"/>
            <a:ext cx="2092200" cy="667500"/>
          </a:xfrm>
        </p:spPr>
        <p:txBody>
          <a:bodyPr/>
          <a:lstStyle/>
          <a:p>
            <a:pPr algn="l"/>
            <a:r>
              <a:rPr lang="fr-FR" dirty="0">
                <a:latin typeface="Calibri" panose="020F0502020204030204" pitchFamily="34" charset="0"/>
                <a:cs typeface="Calibri" panose="020F0502020204030204" pitchFamily="34" charset="0"/>
              </a:rPr>
              <a:t>ISNI </a:t>
            </a:r>
            <a:r>
              <a:rPr lang="fr-FR" dirty="0" smtClean="0">
                <a:latin typeface="Calibri" panose="020F0502020204030204" pitchFamily="34" charset="0"/>
                <a:cs typeface="Calibri" panose="020F0502020204030204" pitchFamily="34" charset="0"/>
              </a:rPr>
              <a:t>– Code </a:t>
            </a:r>
          </a:p>
          <a:p>
            <a:pPr algn="l"/>
            <a:r>
              <a:rPr lang="fr-FR" dirty="0" smtClean="0">
                <a:latin typeface="Calibri" panose="020F0502020204030204" pitchFamily="34" charset="0"/>
                <a:cs typeface="Calibri" panose="020F0502020204030204" pitchFamily="34" charset="0"/>
              </a:rPr>
              <a:t>International</a:t>
            </a:r>
          </a:p>
          <a:p>
            <a:pPr algn="l"/>
            <a:r>
              <a:rPr lang="fr-FR" dirty="0">
                <a:latin typeface="Calibri" panose="020F0502020204030204" pitchFamily="34" charset="0"/>
                <a:cs typeface="Calibri" panose="020F0502020204030204" pitchFamily="34" charset="0"/>
              </a:rPr>
              <a:t>n</a:t>
            </a:r>
            <a:r>
              <a:rPr lang="fr-FR" dirty="0" smtClean="0">
                <a:latin typeface="Calibri" panose="020F0502020204030204" pitchFamily="34" charset="0"/>
                <a:cs typeface="Calibri" panose="020F0502020204030204" pitchFamily="34" charset="0"/>
              </a:rPr>
              <a:t>ormalisé des </a:t>
            </a:r>
            <a:r>
              <a:rPr lang="fr-FR" dirty="0">
                <a:latin typeface="Calibri" panose="020F0502020204030204" pitchFamily="34" charset="0"/>
                <a:cs typeface="Calibri" panose="020F0502020204030204" pitchFamily="34" charset="0"/>
              </a:rPr>
              <a:t>noms</a:t>
            </a:r>
          </a:p>
        </p:txBody>
      </p:sp>
      <p:sp>
        <p:nvSpPr>
          <p:cNvPr id="5" name="Sous-titre 4"/>
          <p:cNvSpPr>
            <a:spLocks noGrp="1"/>
          </p:cNvSpPr>
          <p:nvPr>
            <p:ph type="subTitle" idx="3"/>
          </p:nvPr>
        </p:nvSpPr>
        <p:spPr/>
        <p:txBody>
          <a:bodyPr/>
          <a:lstStyle/>
          <a:p>
            <a:r>
              <a:rPr lang="fr-FR" sz="4000" b="1" dirty="0" smtClean="0">
                <a:latin typeface="Calibri" panose="020F0502020204030204" pitchFamily="34" charset="0"/>
                <a:cs typeface="Calibri" panose="020F0502020204030204" pitchFamily="34" charset="0"/>
              </a:rPr>
              <a:t>A033</a:t>
            </a:r>
            <a:endParaRPr lang="fr-FR" sz="4000" b="1" dirty="0">
              <a:latin typeface="Calibri" panose="020F0502020204030204" pitchFamily="34" charset="0"/>
              <a:cs typeface="Calibri" panose="020F0502020204030204" pitchFamily="34" charset="0"/>
            </a:endParaRPr>
          </a:p>
        </p:txBody>
      </p:sp>
      <p:sp>
        <p:nvSpPr>
          <p:cNvPr id="6" name="Sous-titre 5"/>
          <p:cNvSpPr>
            <a:spLocks noGrp="1"/>
          </p:cNvSpPr>
          <p:nvPr>
            <p:ph type="subTitle" idx="4"/>
          </p:nvPr>
        </p:nvSpPr>
        <p:spPr>
          <a:xfrm>
            <a:off x="3904738" y="3673429"/>
            <a:ext cx="2223346" cy="667500"/>
          </a:xfrm>
        </p:spPr>
        <p:txBody>
          <a:bodyPr/>
          <a:lstStyle/>
          <a:p>
            <a:pPr algn="l"/>
            <a:r>
              <a:rPr lang="fr-FR" sz="1600" dirty="0">
                <a:latin typeface="Calibri" panose="020F0502020204030204" pitchFamily="34" charset="0"/>
                <a:cs typeface="Calibri" panose="020F0502020204030204" pitchFamily="34" charset="0"/>
              </a:rPr>
              <a:t>Identifiants </a:t>
            </a:r>
            <a:r>
              <a:rPr lang="fr-FR" sz="1600" dirty="0" smtClean="0">
                <a:latin typeface="Calibri" panose="020F0502020204030204" pitchFamily="34" charset="0"/>
                <a:cs typeface="Calibri" panose="020F0502020204030204" pitchFamily="34" charset="0"/>
              </a:rPr>
              <a:t>pérennes</a:t>
            </a:r>
          </a:p>
          <a:p>
            <a:pPr algn="l"/>
            <a:r>
              <a:rPr lang="fr-FR" sz="1600" dirty="0" smtClean="0">
                <a:latin typeface="Calibri" panose="020F0502020204030204" pitchFamily="34" charset="0"/>
                <a:cs typeface="Calibri" panose="020F0502020204030204" pitchFamily="34" charset="0"/>
              </a:rPr>
              <a:t>dans </a:t>
            </a:r>
            <a:r>
              <a:rPr lang="fr-FR" sz="1600" dirty="0">
                <a:latin typeface="Calibri" panose="020F0502020204030204" pitchFamily="34" charset="0"/>
                <a:cs typeface="Calibri" panose="020F0502020204030204" pitchFamily="34" charset="0"/>
              </a:rPr>
              <a:t>un </a:t>
            </a:r>
            <a:r>
              <a:rPr lang="fr-FR" sz="1600" dirty="0" smtClean="0">
                <a:latin typeface="Calibri" panose="020F0502020204030204" pitchFamily="34" charset="0"/>
                <a:cs typeface="Calibri" panose="020F0502020204030204" pitchFamily="34" charset="0"/>
              </a:rPr>
              <a:t>autre système</a:t>
            </a:r>
          </a:p>
          <a:p>
            <a:pPr algn="l"/>
            <a:r>
              <a:rPr lang="fr-FR" sz="1600" dirty="0" smtClean="0">
                <a:latin typeface="Calibri" panose="020F0502020204030204" pitchFamily="34" charset="0"/>
                <a:cs typeface="Calibri" panose="020F0502020204030204" pitchFamily="34" charset="0"/>
              </a:rPr>
              <a:t>= </a:t>
            </a:r>
            <a:r>
              <a:rPr lang="fr-FR" sz="1600" dirty="0" smtClean="0">
                <a:solidFill>
                  <a:schemeClr val="dk1"/>
                </a:solidFill>
                <a:latin typeface="Calibri" panose="020F0502020204030204" pitchFamily="34" charset="0"/>
                <a:ea typeface="Nunito"/>
                <a:cs typeface="Calibri" panose="020F0502020204030204" pitchFamily="34" charset="0"/>
                <a:sym typeface="Nunito"/>
              </a:rPr>
              <a:t>ARK </a:t>
            </a:r>
            <a:r>
              <a:rPr lang="fr-FR" sz="1600" dirty="0">
                <a:solidFill>
                  <a:schemeClr val="dk1"/>
                </a:solidFill>
                <a:latin typeface="Calibri" panose="020F0502020204030204" pitchFamily="34" charset="0"/>
                <a:ea typeface="Nunito"/>
                <a:cs typeface="Calibri" panose="020F0502020204030204" pitchFamily="34" charset="0"/>
                <a:sym typeface="Nunito"/>
              </a:rPr>
              <a:t>des </a:t>
            </a:r>
            <a:r>
              <a:rPr lang="fr-FR" sz="1600" dirty="0" smtClean="0">
                <a:solidFill>
                  <a:schemeClr val="dk1"/>
                </a:solidFill>
                <a:latin typeface="Calibri" panose="020F0502020204030204" pitchFamily="34" charset="0"/>
                <a:ea typeface="Nunito"/>
                <a:cs typeface="Calibri" panose="020F0502020204030204" pitchFamily="34" charset="0"/>
                <a:sym typeface="Nunito"/>
              </a:rPr>
              <a:t>notices BnF</a:t>
            </a:r>
            <a:endParaRPr lang="fr-FR" sz="1600" dirty="0">
              <a:solidFill>
                <a:schemeClr val="dk1"/>
              </a:solidFill>
              <a:latin typeface="Calibri" panose="020F0502020204030204" pitchFamily="34" charset="0"/>
              <a:ea typeface="Nunito"/>
              <a:cs typeface="Calibri" panose="020F0502020204030204" pitchFamily="34" charset="0"/>
              <a:sym typeface="Nunito"/>
            </a:endParaRPr>
          </a:p>
        </p:txBody>
      </p:sp>
      <p:sp>
        <p:nvSpPr>
          <p:cNvPr id="7" name="Sous-titre 6"/>
          <p:cNvSpPr>
            <a:spLocks noGrp="1"/>
          </p:cNvSpPr>
          <p:nvPr>
            <p:ph type="subTitle" idx="5"/>
          </p:nvPr>
        </p:nvSpPr>
        <p:spPr/>
        <p:txBody>
          <a:bodyPr/>
          <a:lstStyle/>
          <a:p>
            <a:r>
              <a:rPr lang="fr-FR" sz="4000" b="1" dirty="0" smtClean="0">
                <a:latin typeface="Calibri" panose="020F0502020204030204" pitchFamily="34" charset="0"/>
                <a:cs typeface="Calibri" panose="020F0502020204030204" pitchFamily="34" charset="0"/>
              </a:rPr>
              <a:t>A035</a:t>
            </a:r>
            <a:endParaRPr lang="fr-FR" sz="4000" b="1" dirty="0">
              <a:latin typeface="Calibri" panose="020F0502020204030204" pitchFamily="34" charset="0"/>
              <a:cs typeface="Calibri" panose="020F0502020204030204" pitchFamily="34" charset="0"/>
            </a:endParaRPr>
          </a:p>
        </p:txBody>
      </p:sp>
      <p:sp>
        <p:nvSpPr>
          <p:cNvPr id="8" name="Sous-titre 7"/>
          <p:cNvSpPr>
            <a:spLocks noGrp="1"/>
          </p:cNvSpPr>
          <p:nvPr>
            <p:ph type="subTitle" idx="6"/>
          </p:nvPr>
        </p:nvSpPr>
        <p:spPr>
          <a:xfrm>
            <a:off x="6277724" y="3673429"/>
            <a:ext cx="2866276" cy="667500"/>
          </a:xfrm>
        </p:spPr>
        <p:txBody>
          <a:bodyPr/>
          <a:lstStyle/>
          <a:p>
            <a:pPr algn="l"/>
            <a:r>
              <a:rPr lang="fr-FR" sz="1600" dirty="0">
                <a:latin typeface="Calibri" panose="020F0502020204030204" pitchFamily="34" charset="0"/>
                <a:cs typeface="Calibri" panose="020F0502020204030204" pitchFamily="34" charset="0"/>
              </a:rPr>
              <a:t>Numéro identifiant de </a:t>
            </a:r>
            <a:endParaRPr lang="fr-FR" sz="1600" dirty="0" smtClean="0">
              <a:latin typeface="Calibri" panose="020F0502020204030204" pitchFamily="34" charset="0"/>
              <a:cs typeface="Calibri" panose="020F0502020204030204" pitchFamily="34" charset="0"/>
            </a:endParaRPr>
          </a:p>
          <a:p>
            <a:pPr algn="l"/>
            <a:r>
              <a:rPr lang="fr-FR" sz="1600" dirty="0">
                <a:latin typeface="Calibri" panose="020F0502020204030204" pitchFamily="34" charset="0"/>
                <a:cs typeface="Calibri" panose="020F0502020204030204" pitchFamily="34" charset="0"/>
              </a:rPr>
              <a:t>l</a:t>
            </a:r>
            <a:r>
              <a:rPr lang="fr-FR" sz="1600" dirty="0" smtClean="0">
                <a:latin typeface="Calibri" panose="020F0502020204030204" pitchFamily="34" charset="0"/>
                <a:cs typeface="Calibri" panose="020F0502020204030204" pitchFamily="34" charset="0"/>
              </a:rPr>
              <a:t>a </a:t>
            </a:r>
            <a:r>
              <a:rPr lang="fr-FR" sz="1600" dirty="0">
                <a:latin typeface="Calibri" panose="020F0502020204030204" pitchFamily="34" charset="0"/>
                <a:cs typeface="Calibri" panose="020F0502020204030204" pitchFamily="34" charset="0"/>
              </a:rPr>
              <a:t>notice dans un </a:t>
            </a:r>
            <a:r>
              <a:rPr lang="fr-FR" sz="1600" dirty="0" smtClean="0">
                <a:latin typeface="Calibri" panose="020F0502020204030204" pitchFamily="34" charset="0"/>
                <a:cs typeface="Calibri" panose="020F0502020204030204" pitchFamily="34" charset="0"/>
              </a:rPr>
              <a:t>autre fichier </a:t>
            </a:r>
          </a:p>
          <a:p>
            <a:pPr algn="l"/>
            <a:r>
              <a:rPr lang="fr-FR" sz="1600" dirty="0" smtClean="0">
                <a:latin typeface="Calibri" panose="020F0502020204030204" pitchFamily="34" charset="0"/>
                <a:cs typeface="Calibri" panose="020F0502020204030204" pitchFamily="34" charset="0"/>
              </a:rPr>
              <a:t>= </a:t>
            </a:r>
            <a:r>
              <a:rPr lang="fr-FR" sz="1600" dirty="0" smtClean="0">
                <a:solidFill>
                  <a:schemeClr val="dk1"/>
                </a:solidFill>
                <a:latin typeface="Calibri" panose="020F0502020204030204" pitchFamily="34" charset="0"/>
                <a:ea typeface="Nunito"/>
                <a:cs typeface="Calibri" panose="020F0502020204030204" pitchFamily="34" charset="0"/>
                <a:sym typeface="Nunito"/>
              </a:rPr>
              <a:t>VIAF</a:t>
            </a:r>
            <a:r>
              <a:rPr lang="fr-FR" sz="1600" dirty="0">
                <a:solidFill>
                  <a:schemeClr val="dk1"/>
                </a:solidFill>
                <a:latin typeface="Calibri" panose="020F0502020204030204" pitchFamily="34" charset="0"/>
                <a:ea typeface="Nunito"/>
                <a:cs typeface="Calibri" panose="020F0502020204030204" pitchFamily="34" charset="0"/>
                <a:sym typeface="Nunito"/>
              </a:rPr>
              <a:t>, </a:t>
            </a:r>
            <a:r>
              <a:rPr lang="fr-FR" sz="1600" dirty="0" smtClean="0">
                <a:solidFill>
                  <a:schemeClr val="dk1"/>
                </a:solidFill>
                <a:latin typeface="Calibri" panose="020F0502020204030204" pitchFamily="34" charset="0"/>
                <a:ea typeface="Nunito"/>
                <a:cs typeface="Calibri" panose="020F0502020204030204" pitchFamily="34" charset="0"/>
                <a:sym typeface="Nunito"/>
              </a:rPr>
              <a:t>FRBNF, WIKIDATA,</a:t>
            </a:r>
          </a:p>
          <a:p>
            <a:pPr algn="l"/>
            <a:r>
              <a:rPr lang="fr-FR" sz="1600" dirty="0" smtClean="0">
                <a:solidFill>
                  <a:schemeClr val="dk1"/>
                </a:solidFill>
                <a:latin typeface="Calibri" panose="020F0502020204030204" pitchFamily="34" charset="0"/>
                <a:ea typeface="Nunito"/>
                <a:cs typeface="Calibri" panose="020F0502020204030204" pitchFamily="34" charset="0"/>
                <a:sym typeface="Nunito"/>
              </a:rPr>
              <a:t>HAL</a:t>
            </a:r>
            <a:r>
              <a:rPr lang="fr-FR" sz="1600" dirty="0">
                <a:solidFill>
                  <a:schemeClr val="dk1"/>
                </a:solidFill>
                <a:latin typeface="Calibri" panose="020F0502020204030204" pitchFamily="34" charset="0"/>
                <a:ea typeface="Nunito"/>
                <a:cs typeface="Calibri" panose="020F0502020204030204" pitchFamily="34" charset="0"/>
                <a:sym typeface="Nunito"/>
              </a:rPr>
              <a:t>, </a:t>
            </a:r>
            <a:r>
              <a:rPr lang="fr-FR" sz="1600" dirty="0" smtClean="0">
                <a:solidFill>
                  <a:schemeClr val="dk1"/>
                </a:solidFill>
                <a:latin typeface="Calibri" panose="020F0502020204030204" pitchFamily="34" charset="0"/>
                <a:ea typeface="Nunito"/>
                <a:cs typeface="Calibri" panose="020F0502020204030204" pitchFamily="34" charset="0"/>
                <a:sym typeface="Nunito"/>
              </a:rPr>
              <a:t>ORCID</a:t>
            </a:r>
            <a:endParaRPr lang="fr-FR" sz="1600" dirty="0">
              <a:solidFill>
                <a:schemeClr val="dk1"/>
              </a:solidFill>
              <a:latin typeface="Calibri" panose="020F0502020204030204" pitchFamily="34" charset="0"/>
              <a:ea typeface="Nunito"/>
              <a:cs typeface="Calibri" panose="020F0502020204030204" pitchFamily="34" charset="0"/>
              <a:sym typeface="Nunito"/>
            </a:endParaRPr>
          </a:p>
          <a:p>
            <a:pPr algn="l"/>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54514" y="965445"/>
            <a:ext cx="2514600" cy="438900"/>
          </a:xfrm>
        </p:spPr>
        <p:txBody>
          <a:bodyPr/>
          <a:lstStyle/>
          <a:p>
            <a:r>
              <a:rPr lang="fr-FR" sz="4000" b="1" dirty="0">
                <a:latin typeface="Calibri" panose="020F0502020204030204" pitchFamily="34" charset="0"/>
                <a:cs typeface="Calibri" panose="020F0502020204030204" pitchFamily="34" charset="0"/>
              </a:rPr>
              <a:t>A101</a:t>
            </a:r>
          </a:p>
        </p:txBody>
      </p:sp>
      <p:sp>
        <p:nvSpPr>
          <p:cNvPr id="4" name="Sous-titre 3"/>
          <p:cNvSpPr>
            <a:spLocks noGrp="1"/>
          </p:cNvSpPr>
          <p:nvPr>
            <p:ph type="subTitle" idx="2"/>
          </p:nvPr>
        </p:nvSpPr>
        <p:spPr>
          <a:xfrm>
            <a:off x="1647961" y="1611361"/>
            <a:ext cx="3061588" cy="1097400"/>
          </a:xfrm>
        </p:spPr>
        <p:txBody>
          <a:bodyPr/>
          <a:lstStyle/>
          <a:p>
            <a:pPr marL="88900" indent="0"/>
            <a:r>
              <a:rPr lang="fr-FR" sz="1600" dirty="0">
                <a:solidFill>
                  <a:schemeClr val="dk1"/>
                </a:solidFill>
                <a:latin typeface="Calibri" panose="020F0502020204030204" pitchFamily="34" charset="0"/>
                <a:ea typeface="Nunito"/>
                <a:cs typeface="Calibri" panose="020F0502020204030204" pitchFamily="34" charset="0"/>
                <a:sym typeface="Nunito"/>
              </a:rPr>
              <a:t>Langue dans laquelle la personne a publié</a:t>
            </a:r>
            <a:endParaRPr lang="en-US" sz="1600" dirty="0">
              <a:solidFill>
                <a:schemeClr val="dk1"/>
              </a:solidFill>
              <a:latin typeface="Calibri" panose="020F0502020204030204" pitchFamily="34" charset="0"/>
              <a:ea typeface="Nunito"/>
              <a:cs typeface="Calibri" panose="020F0502020204030204" pitchFamily="34" charset="0"/>
              <a:sym typeface="Nunito"/>
            </a:endParaRPr>
          </a:p>
          <a:p>
            <a:endParaRPr lang="fr-FR" sz="1600" dirty="0"/>
          </a:p>
        </p:txBody>
      </p:sp>
      <p:sp>
        <p:nvSpPr>
          <p:cNvPr id="6" name="Sous-titre 5"/>
          <p:cNvSpPr>
            <a:spLocks noGrp="1"/>
          </p:cNvSpPr>
          <p:nvPr>
            <p:ph type="subTitle" idx="4"/>
          </p:nvPr>
        </p:nvSpPr>
        <p:spPr>
          <a:xfrm>
            <a:off x="1277096" y="3054155"/>
            <a:ext cx="2514600" cy="438900"/>
          </a:xfrm>
        </p:spPr>
        <p:txBody>
          <a:bodyPr/>
          <a:lstStyle/>
          <a:p>
            <a:r>
              <a:rPr lang="fr-FR" sz="4000" b="1" dirty="0" smtClean="0">
                <a:latin typeface="Calibri" panose="020F0502020204030204" pitchFamily="34" charset="0"/>
                <a:cs typeface="Calibri" panose="020F0502020204030204" pitchFamily="34" charset="0"/>
              </a:rPr>
              <a:t>A102</a:t>
            </a:r>
            <a:endParaRPr lang="fr-FR" sz="4000" b="1" dirty="0">
              <a:latin typeface="Calibri" panose="020F0502020204030204" pitchFamily="34" charset="0"/>
              <a:cs typeface="Calibri" panose="020F0502020204030204" pitchFamily="34" charset="0"/>
            </a:endParaRPr>
          </a:p>
        </p:txBody>
      </p:sp>
      <p:sp>
        <p:nvSpPr>
          <p:cNvPr id="7" name="Sous-titre 6"/>
          <p:cNvSpPr>
            <a:spLocks noGrp="1"/>
          </p:cNvSpPr>
          <p:nvPr>
            <p:ph type="subTitle" idx="5"/>
          </p:nvPr>
        </p:nvSpPr>
        <p:spPr>
          <a:xfrm>
            <a:off x="1378218" y="3624401"/>
            <a:ext cx="3121593" cy="1097400"/>
          </a:xfrm>
        </p:spPr>
        <p:txBody>
          <a:bodyPr/>
          <a:lstStyle/>
          <a:p>
            <a:pPr marL="88900" indent="0"/>
            <a:r>
              <a:rPr lang="fr-FR" sz="1600" dirty="0">
                <a:solidFill>
                  <a:schemeClr val="dk1"/>
                </a:solidFill>
                <a:latin typeface="Calibri" panose="020F0502020204030204" pitchFamily="34" charset="0"/>
                <a:ea typeface="Nunito"/>
                <a:cs typeface="Calibri" panose="020F0502020204030204" pitchFamily="34" charset="0"/>
                <a:sym typeface="Nunito"/>
              </a:rPr>
              <a:t>Pays de publication, ou, si impossible à déterminer, pays dont on suit les règles d'usage pour le traitement et le classement du nom </a:t>
            </a:r>
          </a:p>
        </p:txBody>
      </p:sp>
      <p:sp>
        <p:nvSpPr>
          <p:cNvPr id="9" name="Sous-titre 8"/>
          <p:cNvSpPr>
            <a:spLocks noGrp="1"/>
          </p:cNvSpPr>
          <p:nvPr>
            <p:ph type="subTitle" idx="7"/>
          </p:nvPr>
        </p:nvSpPr>
        <p:spPr>
          <a:xfrm>
            <a:off x="5060192" y="839337"/>
            <a:ext cx="2514600" cy="438900"/>
          </a:xfrm>
        </p:spPr>
        <p:txBody>
          <a:bodyPr/>
          <a:lstStyle/>
          <a:p>
            <a:r>
              <a:rPr lang="fr-FR" sz="4000" b="1" dirty="0">
                <a:latin typeface="Calibri" panose="020F0502020204030204" pitchFamily="34" charset="0"/>
                <a:cs typeface="Calibri" panose="020F0502020204030204" pitchFamily="34" charset="0"/>
              </a:rPr>
              <a:t>A103</a:t>
            </a:r>
          </a:p>
        </p:txBody>
      </p:sp>
      <p:sp>
        <p:nvSpPr>
          <p:cNvPr id="10" name="Sous-titre 9"/>
          <p:cNvSpPr>
            <a:spLocks noGrp="1"/>
          </p:cNvSpPr>
          <p:nvPr>
            <p:ph type="subTitle" idx="8"/>
          </p:nvPr>
        </p:nvSpPr>
        <p:spPr>
          <a:xfrm>
            <a:off x="5052706" y="1600105"/>
            <a:ext cx="4003062" cy="1097400"/>
          </a:xfrm>
        </p:spPr>
        <p:txBody>
          <a:bodyPr/>
          <a:lstStyle/>
          <a:p>
            <a:pPr marL="88900" indent="0"/>
            <a:r>
              <a:rPr lang="fr-FR" sz="1600" dirty="0">
                <a:solidFill>
                  <a:schemeClr val="dk1"/>
                </a:solidFill>
                <a:latin typeface="Calibri" panose="020F0502020204030204" pitchFamily="34" charset="0"/>
                <a:ea typeface="Nunito"/>
                <a:cs typeface="Calibri" panose="020F0502020204030204" pitchFamily="34" charset="0"/>
                <a:sym typeface="Nunito"/>
              </a:rPr>
              <a:t>A utiliser si </a:t>
            </a:r>
            <a:r>
              <a:rPr lang="fr-FR" sz="1600" dirty="0" smtClean="0">
                <a:solidFill>
                  <a:schemeClr val="dk1"/>
                </a:solidFill>
                <a:latin typeface="Calibri" panose="020F0502020204030204" pitchFamily="34" charset="0"/>
                <a:ea typeface="Nunito"/>
                <a:cs typeface="Calibri" panose="020F0502020204030204" pitchFamily="34" charset="0"/>
                <a:sym typeface="Nunito"/>
              </a:rPr>
              <a:t>disponibles </a:t>
            </a:r>
            <a:r>
              <a:rPr lang="fr-FR" sz="1600" dirty="0">
                <a:solidFill>
                  <a:schemeClr val="dk1"/>
                </a:solidFill>
                <a:latin typeface="Calibri" panose="020F0502020204030204" pitchFamily="34" charset="0"/>
                <a:ea typeface="Nunito"/>
                <a:cs typeface="Calibri" panose="020F0502020204030204" pitchFamily="34" charset="0"/>
                <a:sym typeface="Nunito"/>
              </a:rPr>
              <a:t>sur une source publique d’information  (sous la forme AAAAMMJJ</a:t>
            </a:r>
            <a:r>
              <a:rPr lang="fr-FR" sz="1600" dirty="0" smtClean="0">
                <a:solidFill>
                  <a:schemeClr val="dk1"/>
                </a:solidFill>
                <a:latin typeface="Calibri" panose="020F0502020204030204" pitchFamily="34" charset="0"/>
                <a:ea typeface="Nunito"/>
                <a:cs typeface="Calibri" panose="020F0502020204030204" pitchFamily="34" charset="0"/>
                <a:sym typeface="Nunito"/>
              </a:rPr>
              <a:t>). RDA-Fr </a:t>
            </a:r>
            <a:r>
              <a:rPr lang="fr-FR" sz="1600" dirty="0">
                <a:solidFill>
                  <a:schemeClr val="dk1"/>
                </a:solidFill>
                <a:latin typeface="Calibri" panose="020F0502020204030204" pitchFamily="34" charset="0"/>
                <a:ea typeface="Nunito"/>
                <a:cs typeface="Calibri" panose="020F0502020204030204" pitchFamily="34" charset="0"/>
                <a:sym typeface="Nunito"/>
              </a:rPr>
              <a:t>considère les dates de vie et de décès comme des éléments </a:t>
            </a:r>
            <a:r>
              <a:rPr lang="fr-FR" sz="1600" dirty="0" smtClean="0">
                <a:solidFill>
                  <a:schemeClr val="dk1"/>
                </a:solidFill>
                <a:latin typeface="Calibri" panose="020F0502020204030204" pitchFamily="34" charset="0"/>
                <a:ea typeface="Nunito"/>
                <a:cs typeface="Calibri" panose="020F0502020204030204" pitchFamily="34" charset="0"/>
                <a:sym typeface="Nunito"/>
              </a:rPr>
              <a:t>fondamentaux.</a:t>
            </a:r>
            <a:endParaRPr lang="fr-FR" sz="1600" dirty="0">
              <a:solidFill>
                <a:schemeClr val="dk1"/>
              </a:solidFill>
              <a:latin typeface="Calibri" panose="020F0502020204030204" pitchFamily="34" charset="0"/>
              <a:ea typeface="Nunito"/>
              <a:cs typeface="Calibri" panose="020F0502020204030204" pitchFamily="34" charset="0"/>
            </a:endParaRPr>
          </a:p>
        </p:txBody>
      </p:sp>
      <p:sp>
        <p:nvSpPr>
          <p:cNvPr id="12" name="Sous-titre 11"/>
          <p:cNvSpPr>
            <a:spLocks noGrp="1"/>
          </p:cNvSpPr>
          <p:nvPr>
            <p:ph type="subTitle" idx="13"/>
          </p:nvPr>
        </p:nvSpPr>
        <p:spPr>
          <a:xfrm>
            <a:off x="5052706" y="3071130"/>
            <a:ext cx="2514600" cy="438900"/>
          </a:xfrm>
        </p:spPr>
        <p:txBody>
          <a:bodyPr/>
          <a:lstStyle/>
          <a:p>
            <a:r>
              <a:rPr lang="fr-FR" sz="4000" b="1" dirty="0">
                <a:latin typeface="Calibri" panose="020F0502020204030204" pitchFamily="34" charset="0"/>
                <a:cs typeface="Calibri" panose="020F0502020204030204" pitchFamily="34" charset="0"/>
              </a:rPr>
              <a:t>A120</a:t>
            </a:r>
          </a:p>
        </p:txBody>
      </p:sp>
      <p:sp>
        <p:nvSpPr>
          <p:cNvPr id="13" name="Sous-titre 12"/>
          <p:cNvSpPr>
            <a:spLocks noGrp="1"/>
          </p:cNvSpPr>
          <p:nvPr>
            <p:ph type="subTitle" idx="14"/>
          </p:nvPr>
        </p:nvSpPr>
        <p:spPr>
          <a:xfrm>
            <a:off x="5045220" y="3534035"/>
            <a:ext cx="4091294" cy="1097400"/>
          </a:xfrm>
        </p:spPr>
        <p:txBody>
          <a:bodyPr/>
          <a:lstStyle/>
          <a:p>
            <a:pPr marL="139700" indent="0">
              <a:spcBef>
                <a:spcPts val="1000"/>
              </a:spcBef>
              <a:buClr>
                <a:schemeClr val="dk1"/>
              </a:buClr>
            </a:pPr>
            <a:r>
              <a:rPr lang="fr-FR" sz="1600" dirty="0">
                <a:solidFill>
                  <a:schemeClr val="dk1"/>
                </a:solidFill>
                <a:latin typeface="Calibri" panose="020F0502020204030204" pitchFamily="34" charset="0"/>
                <a:ea typeface="Nunito"/>
                <a:cs typeface="Calibri" panose="020F0502020204030204" pitchFamily="34" charset="0"/>
                <a:sym typeface="Nunito"/>
              </a:rPr>
              <a:t>A utiliser dans un but de </a:t>
            </a:r>
            <a:r>
              <a:rPr lang="fr-FR" sz="1600" dirty="0" smtClean="0">
                <a:solidFill>
                  <a:schemeClr val="dk1"/>
                </a:solidFill>
                <a:latin typeface="Calibri" panose="020F0502020204030204" pitchFamily="34" charset="0"/>
                <a:ea typeface="Nunito"/>
                <a:cs typeface="Calibri" panose="020F0502020204030204" pitchFamily="34" charset="0"/>
                <a:sym typeface="Nunito"/>
              </a:rPr>
              <a:t>désambiguïsation, notamment </a:t>
            </a:r>
            <a:r>
              <a:rPr lang="fr-FR" sz="1600" dirty="0">
                <a:solidFill>
                  <a:schemeClr val="dk1"/>
                </a:solidFill>
                <a:latin typeface="Calibri" panose="020F0502020204030204" pitchFamily="34" charset="0"/>
                <a:ea typeface="Nunito"/>
                <a:cs typeface="Calibri" panose="020F0502020204030204" pitchFamily="34" charset="0"/>
                <a:sym typeface="Nunito"/>
              </a:rPr>
              <a:t>pour les personnes dont le prénom est mixte (Claude, Dominique) ou imprécis (</a:t>
            </a:r>
            <a:r>
              <a:rPr lang="fr-FR" sz="1600" dirty="0" err="1">
                <a:solidFill>
                  <a:schemeClr val="dk1"/>
                </a:solidFill>
                <a:latin typeface="Calibri" panose="020F0502020204030204" pitchFamily="34" charset="0"/>
                <a:ea typeface="Nunito"/>
                <a:cs typeface="Calibri" panose="020F0502020204030204" pitchFamily="34" charset="0"/>
                <a:sym typeface="Nunito"/>
              </a:rPr>
              <a:t>Kimiokis</a:t>
            </a:r>
            <a:r>
              <a:rPr lang="fr-FR" sz="1600" dirty="0">
                <a:solidFill>
                  <a:schemeClr val="dk1"/>
                </a:solidFill>
                <a:latin typeface="Calibri" panose="020F0502020204030204" pitchFamily="34" charset="0"/>
                <a:ea typeface="Nunito"/>
                <a:cs typeface="Calibri" panose="020F0502020204030204" pitchFamily="34" charset="0"/>
                <a:sym typeface="Nunito"/>
              </a:rPr>
              <a:t>), pour lever une homonymie. </a:t>
            </a:r>
            <a:endParaRPr lang="en-US" sz="1600" dirty="0">
              <a:solidFill>
                <a:schemeClr val="dk1"/>
              </a:solidFill>
              <a:latin typeface="Calibri" panose="020F0502020204030204" pitchFamily="34" charset="0"/>
              <a:ea typeface="Nunito"/>
              <a:cs typeface="Calibri" panose="020F0502020204030204" pitchFamily="34" charset="0"/>
              <a:sym typeface="Nunito"/>
            </a:endParaRPr>
          </a:p>
        </p:txBody>
      </p:sp>
      <p:sp>
        <p:nvSpPr>
          <p:cNvPr id="14" name="Titre 13"/>
          <p:cNvSpPr>
            <a:spLocks noGrp="1"/>
          </p:cNvSpPr>
          <p:nvPr>
            <p:ph type="title" idx="15"/>
          </p:nvPr>
        </p:nvSpPr>
        <p:spPr>
          <a:xfrm>
            <a:off x="729916" y="0"/>
            <a:ext cx="8325852" cy="478200"/>
          </a:xfrm>
        </p:spPr>
        <p:txBody>
          <a:bodyPr/>
          <a:lstStyle/>
          <a:p>
            <a:r>
              <a:rPr lang="fr-FR" b="0" dirty="0" smtClean="0">
                <a:solidFill>
                  <a:schemeClr val="bg2"/>
                </a:solidFill>
                <a:latin typeface="Calibri" panose="020F0502020204030204" pitchFamily="34" charset="0"/>
                <a:cs typeface="Calibri" panose="020F0502020204030204" pitchFamily="34" charset="0"/>
              </a:rPr>
              <a:t>Données codées en format unimarc A</a:t>
            </a:r>
            <a:endParaRPr lang="fr-FR" b="0" dirty="0">
              <a:solidFill>
                <a:schemeClr val="bg2"/>
              </a:solidFill>
              <a:latin typeface="Calibri" panose="020F0502020204030204" pitchFamily="34" charset="0"/>
              <a:cs typeface="Calibri" panose="020F0502020204030204" pitchFamily="34" charset="0"/>
            </a:endParaRPr>
          </a:p>
        </p:txBody>
      </p:sp>
      <p:grpSp>
        <p:nvGrpSpPr>
          <p:cNvPr id="15" name="Google Shape;5997;p86"/>
          <p:cNvGrpSpPr/>
          <p:nvPr/>
        </p:nvGrpSpPr>
        <p:grpSpPr>
          <a:xfrm>
            <a:off x="2740988" y="3323428"/>
            <a:ext cx="298169" cy="339253"/>
            <a:chOff x="1529350" y="258825"/>
            <a:chExt cx="423475" cy="481825"/>
          </a:xfrm>
        </p:grpSpPr>
        <p:sp>
          <p:nvSpPr>
            <p:cNvPr id="16" name="Google Shape;5998;p86"/>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5999;p86"/>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 name="Google Shape;7393;p89"/>
          <p:cNvGrpSpPr/>
          <p:nvPr/>
        </p:nvGrpSpPr>
        <p:grpSpPr>
          <a:xfrm>
            <a:off x="2819820" y="1237007"/>
            <a:ext cx="354586" cy="353221"/>
            <a:chOff x="-35123050" y="3561225"/>
            <a:chExt cx="292225" cy="291100"/>
          </a:xfrm>
        </p:grpSpPr>
        <p:sp>
          <p:nvSpPr>
            <p:cNvPr id="19" name="Google Shape;7394;p89"/>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395;p89"/>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7381;p89"/>
          <p:cNvGrpSpPr/>
          <p:nvPr/>
        </p:nvGrpSpPr>
        <p:grpSpPr>
          <a:xfrm>
            <a:off x="6550418" y="1110463"/>
            <a:ext cx="354616" cy="354586"/>
            <a:chOff x="-30354000" y="3569100"/>
            <a:chExt cx="292250" cy="292225"/>
          </a:xfrm>
        </p:grpSpPr>
        <p:sp>
          <p:nvSpPr>
            <p:cNvPr id="22" name="Google Shape;7382;p89"/>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383;p89"/>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84;p89"/>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85;p89"/>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86;p89"/>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87;p89"/>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6968;p88"/>
          <p:cNvGrpSpPr/>
          <p:nvPr/>
        </p:nvGrpSpPr>
        <p:grpSpPr>
          <a:xfrm>
            <a:off x="6550800" y="3347939"/>
            <a:ext cx="351940" cy="348188"/>
            <a:chOff x="581525" y="3254850"/>
            <a:chExt cx="297750" cy="294575"/>
          </a:xfrm>
        </p:grpSpPr>
        <p:sp>
          <p:nvSpPr>
            <p:cNvPr id="29" name="Google Shape;6969;p88"/>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0" name="Google Shape;6970;p88"/>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 name="Google Shape;6971;p88"/>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Tree>
    <p:extLst>
      <p:ext uri="{BB962C8B-B14F-4D97-AF65-F5344CB8AC3E}">
        <p14:creationId xmlns:p14="http://schemas.microsoft.com/office/powerpoint/2010/main" val="183039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2509" y="802206"/>
            <a:ext cx="2901600" cy="685800"/>
          </a:xfrm>
        </p:spPr>
        <p:txBody>
          <a:bodyPr/>
          <a:lstStyle/>
          <a:p>
            <a:r>
              <a:rPr lang="fr-FR" dirty="0" smtClean="0">
                <a:latin typeface="Calibri" panose="020F0502020204030204" pitchFamily="34" charset="0"/>
                <a:cs typeface="Calibri" panose="020F0502020204030204" pitchFamily="34" charset="0"/>
              </a:rPr>
              <a:t>A200$f</a:t>
            </a:r>
            <a:endParaRPr lang="fr-FR" dirty="0">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890337" y="1885950"/>
            <a:ext cx="3334088" cy="1278600"/>
          </a:xfrm>
        </p:spPr>
        <p:txBody>
          <a:bodyPr/>
          <a:lstStyle/>
          <a:p>
            <a:pPr marL="88900" indent="0" algn="l"/>
            <a:r>
              <a:rPr lang="fr-FR" dirty="0">
                <a:solidFill>
                  <a:schemeClr val="dk1"/>
                </a:solidFill>
                <a:latin typeface="Calibri" panose="020F0502020204030204" pitchFamily="34" charset="0"/>
                <a:ea typeface="Nunito"/>
                <a:cs typeface="Calibri" panose="020F0502020204030204" pitchFamily="34" charset="0"/>
                <a:sym typeface="Nunito"/>
              </a:rPr>
              <a:t>Le qualificatif de dates est obligatoire dans le Sudoc dès qu'une des dates biographiques est connue. </a:t>
            </a:r>
            <a:r>
              <a:rPr lang="fr-FR" dirty="0" smtClean="0">
                <a:solidFill>
                  <a:schemeClr val="dk1"/>
                </a:solidFill>
                <a:latin typeface="Calibri" panose="020F0502020204030204" pitchFamily="34" charset="0"/>
                <a:ea typeface="Nunito"/>
                <a:cs typeface="Calibri" panose="020F0502020204030204" pitchFamily="34" charset="0"/>
                <a:sym typeface="Nunito"/>
              </a:rPr>
              <a:t>Il est à </a:t>
            </a:r>
            <a:r>
              <a:rPr lang="fr-FR" dirty="0">
                <a:solidFill>
                  <a:schemeClr val="dk1"/>
                </a:solidFill>
                <a:latin typeface="Calibri" panose="020F0502020204030204" pitchFamily="34" charset="0"/>
                <a:ea typeface="Nunito"/>
                <a:cs typeface="Calibri" panose="020F0502020204030204" pitchFamily="34" charset="0"/>
                <a:sym typeface="Nunito"/>
              </a:rPr>
              <a:t>utiliser parfois de manière imprécise (19..-….) pour indiquer le caractère contemporain d’une personne.</a:t>
            </a:r>
            <a:endParaRPr lang="fr-FR" dirty="0" smtClean="0">
              <a:solidFill>
                <a:schemeClr val="dk1"/>
              </a:solidFill>
              <a:latin typeface="Calibri" panose="020F0502020204030204" pitchFamily="34" charset="0"/>
              <a:ea typeface="Nunito"/>
              <a:cs typeface="Calibri" panose="020F0502020204030204" pitchFamily="34" charset="0"/>
              <a:sym typeface="Nunito"/>
            </a:endParaRPr>
          </a:p>
        </p:txBody>
      </p:sp>
      <p:sp>
        <p:nvSpPr>
          <p:cNvPr id="4" name="Sous-titre 3"/>
          <p:cNvSpPr>
            <a:spLocks noGrp="1"/>
          </p:cNvSpPr>
          <p:nvPr>
            <p:ph type="subTitle" idx="2"/>
          </p:nvPr>
        </p:nvSpPr>
        <p:spPr>
          <a:xfrm>
            <a:off x="4756485" y="1942097"/>
            <a:ext cx="4122820" cy="1280100"/>
          </a:xfrm>
        </p:spPr>
        <p:txBody>
          <a:bodyPr/>
          <a:lstStyle/>
          <a:p>
            <a:pPr marL="88900" indent="0" algn="l"/>
            <a:r>
              <a:rPr lang="fr-FR" dirty="0">
                <a:latin typeface="Calibri" panose="020F0502020204030204" pitchFamily="34" charset="0"/>
                <a:cs typeface="Calibri" panose="020F0502020204030204" pitchFamily="34" charset="0"/>
              </a:rPr>
              <a:t>A utiliser pour différencier des homonymes potentiels ou ayant des noms et prénoms très répandus, vivant à la même période ou ayant des occupations qui peuvent être confondues. La saisie d’un qualificatif de fonction devient obligatoire en cas d’homonymie avérée. Dans le Sudoc, elle est conseillée en cas d’homonymie potentielle. </a:t>
            </a:r>
          </a:p>
          <a:p>
            <a:pPr marL="88900" indent="0" algn="l"/>
            <a:endParaRPr lang="fr-FR" dirty="0">
              <a:latin typeface="Calibri" panose="020F0502020204030204" pitchFamily="34" charset="0"/>
              <a:cs typeface="Calibri" panose="020F0502020204030204" pitchFamily="34" charset="0"/>
            </a:endParaRPr>
          </a:p>
        </p:txBody>
      </p:sp>
      <p:sp>
        <p:nvSpPr>
          <p:cNvPr id="5" name="Sous-titre 4"/>
          <p:cNvSpPr>
            <a:spLocks noGrp="1"/>
          </p:cNvSpPr>
          <p:nvPr>
            <p:ph type="subTitle" idx="3"/>
          </p:nvPr>
        </p:nvSpPr>
        <p:spPr>
          <a:xfrm>
            <a:off x="4823634" y="802206"/>
            <a:ext cx="2901600" cy="685800"/>
          </a:xfrm>
        </p:spPr>
        <p:txBody>
          <a:bodyPr/>
          <a:lstStyle/>
          <a:p>
            <a:r>
              <a:rPr lang="fr-FR" dirty="0" smtClean="0">
                <a:latin typeface="Calibri" panose="020F0502020204030204" pitchFamily="34" charset="0"/>
                <a:cs typeface="Calibri" panose="020F0502020204030204" pitchFamily="34" charset="0"/>
              </a:rPr>
              <a:t>A200$c</a:t>
            </a:r>
            <a:endParaRPr lang="fr-FR" dirty="0">
              <a:latin typeface="Calibri" panose="020F0502020204030204" pitchFamily="34" charset="0"/>
              <a:cs typeface="Calibri" panose="020F0502020204030204" pitchFamily="34" charset="0"/>
            </a:endParaRPr>
          </a:p>
        </p:txBody>
      </p:sp>
      <p:sp>
        <p:nvSpPr>
          <p:cNvPr id="7" name="Titre 1"/>
          <p:cNvSpPr txBox="1">
            <a:spLocks/>
          </p:cNvSpPr>
          <p:nvPr/>
        </p:nvSpPr>
        <p:spPr>
          <a:xfrm>
            <a:off x="1365838" y="82300"/>
            <a:ext cx="7170000"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000"/>
              <a:buFont typeface="Fjalla One"/>
              <a:buNone/>
              <a:defRPr sz="4000" b="1" i="0" u="none" strike="noStrike" cap="none">
                <a:solidFill>
                  <a:schemeClr val="accent2"/>
                </a:solidFill>
                <a:latin typeface="Fjalla One"/>
                <a:ea typeface="Fjalla One"/>
                <a:cs typeface="Fjalla One"/>
                <a:sym typeface="Fjalla One"/>
              </a:defRPr>
            </a:lvl1pPr>
            <a:lvl2pPr marR="0" lvl="1"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2pPr>
            <a:lvl3pPr marR="0" lvl="2"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3pPr>
            <a:lvl4pPr marR="0" lvl="3"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4pPr>
            <a:lvl5pPr marR="0" lvl="4"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5pPr>
            <a:lvl6pPr marR="0" lvl="5"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6pPr>
            <a:lvl7pPr marR="0" lvl="6"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7pPr>
            <a:lvl8pPr marR="0" lvl="7"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8pPr>
            <a:lvl9pPr marR="0" lvl="8" algn="ctr" rtl="0">
              <a:lnSpc>
                <a:spcPct val="100000"/>
              </a:lnSpc>
              <a:spcBef>
                <a:spcPts val="0"/>
              </a:spcBef>
              <a:spcAft>
                <a:spcPts val="0"/>
              </a:spcAft>
              <a:buClr>
                <a:schemeClr val="accent2"/>
              </a:buClr>
              <a:buSzPts val="4000"/>
              <a:buFont typeface="Fjalla One"/>
              <a:buNone/>
              <a:defRPr sz="4000" b="0" i="0" u="none" strike="noStrike" cap="none">
                <a:solidFill>
                  <a:schemeClr val="accent2"/>
                </a:solidFill>
                <a:latin typeface="Fjalla One"/>
                <a:ea typeface="Fjalla One"/>
                <a:cs typeface="Fjalla One"/>
                <a:sym typeface="Fjalla One"/>
              </a:defRPr>
            </a:lvl9pPr>
          </a:lstStyle>
          <a:p>
            <a:r>
              <a:rPr lang="fr-FR" b="0" dirty="0" smtClean="0">
                <a:solidFill>
                  <a:schemeClr val="accent1"/>
                </a:solidFill>
                <a:latin typeface="Calibri" panose="020F0502020204030204" pitchFamily="34" charset="0"/>
                <a:cs typeface="Calibri" panose="020F0502020204030204" pitchFamily="34" charset="0"/>
              </a:rPr>
              <a:t>Qualificatifs en format unimarc A</a:t>
            </a:r>
            <a:endParaRPr lang="fr-FR" b="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1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56650" y="2904940"/>
            <a:ext cx="1737300" cy="365700"/>
          </a:xfrm>
        </p:spPr>
        <p:txBody>
          <a:bodyPr/>
          <a:lstStyle/>
          <a:p>
            <a:r>
              <a:rPr lang="fr-FR" sz="2400" b="1" dirty="0" smtClean="0">
                <a:latin typeface="Calibri" panose="020F0502020204030204" pitchFamily="34" charset="0"/>
                <a:cs typeface="Calibri" panose="020F0502020204030204" pitchFamily="34" charset="0"/>
              </a:rPr>
              <a:t>A330</a:t>
            </a:r>
            <a:endParaRPr lang="fr-FR" sz="2400" b="1" dirty="0">
              <a:latin typeface="Calibri" panose="020F0502020204030204" pitchFamily="34" charset="0"/>
              <a:cs typeface="Calibri" panose="020F0502020204030204" pitchFamily="34" charset="0"/>
            </a:endParaRPr>
          </a:p>
        </p:txBody>
      </p:sp>
      <p:sp>
        <p:nvSpPr>
          <p:cNvPr id="4" name="Sous-titre 3"/>
          <p:cNvSpPr>
            <a:spLocks noGrp="1"/>
          </p:cNvSpPr>
          <p:nvPr>
            <p:ph type="subTitle" idx="2"/>
          </p:nvPr>
        </p:nvSpPr>
        <p:spPr>
          <a:xfrm>
            <a:off x="1427747" y="3729576"/>
            <a:ext cx="2326106" cy="667500"/>
          </a:xfrm>
        </p:spPr>
        <p:txBody>
          <a:bodyPr/>
          <a:lstStyle/>
          <a:p>
            <a:pPr marL="88900" indent="0" algn="l"/>
            <a:r>
              <a:rPr lang="fr-FR" sz="1200" dirty="0">
                <a:latin typeface="Calibri" panose="020F0502020204030204" pitchFamily="34" charset="0"/>
                <a:cs typeface="Calibri" panose="020F0502020204030204" pitchFamily="34" charset="0"/>
              </a:rPr>
              <a:t>Ne pas confondre. </a:t>
            </a:r>
            <a:r>
              <a:rPr lang="fr-FR" sz="1050" dirty="0">
                <a:latin typeface="Calibri" panose="020F0502020204030204" pitchFamily="34" charset="0"/>
                <a:cs typeface="Calibri" panose="020F0502020204030204" pitchFamily="34" charset="0"/>
              </a:rPr>
              <a:t>Saisie fortement conseillée en cas  de graphie proche ou d’homonyme.</a:t>
            </a:r>
          </a:p>
        </p:txBody>
      </p:sp>
      <p:sp>
        <p:nvSpPr>
          <p:cNvPr id="5" name="Sous-titre 4"/>
          <p:cNvSpPr>
            <a:spLocks noGrp="1"/>
          </p:cNvSpPr>
          <p:nvPr>
            <p:ph type="subTitle" idx="3"/>
          </p:nvPr>
        </p:nvSpPr>
        <p:spPr>
          <a:xfrm>
            <a:off x="3985935" y="2904940"/>
            <a:ext cx="1737300" cy="365700"/>
          </a:xfrm>
        </p:spPr>
        <p:txBody>
          <a:bodyPr/>
          <a:lstStyle/>
          <a:p>
            <a:r>
              <a:rPr lang="fr-FR" sz="4000" b="1" dirty="0" smtClean="0">
                <a:latin typeface="Calibri" panose="020F0502020204030204" pitchFamily="34" charset="0"/>
                <a:cs typeface="Calibri" panose="020F0502020204030204" pitchFamily="34" charset="0"/>
              </a:rPr>
              <a:t>A340</a:t>
            </a:r>
            <a:endParaRPr lang="fr-FR" sz="4000" b="1" dirty="0">
              <a:latin typeface="Calibri" panose="020F0502020204030204" pitchFamily="34" charset="0"/>
              <a:cs typeface="Calibri" panose="020F0502020204030204" pitchFamily="34" charset="0"/>
            </a:endParaRPr>
          </a:p>
        </p:txBody>
      </p:sp>
      <p:sp>
        <p:nvSpPr>
          <p:cNvPr id="6" name="Sous-titre 5"/>
          <p:cNvSpPr>
            <a:spLocks noGrp="1"/>
          </p:cNvSpPr>
          <p:nvPr>
            <p:ph type="subTitle" idx="4"/>
          </p:nvPr>
        </p:nvSpPr>
        <p:spPr>
          <a:xfrm>
            <a:off x="3936822" y="3729576"/>
            <a:ext cx="2223346" cy="667500"/>
          </a:xfrm>
        </p:spPr>
        <p:txBody>
          <a:bodyPr/>
          <a:lstStyle/>
          <a:p>
            <a:pPr marL="88900" indent="0" algn="l"/>
            <a:r>
              <a:rPr lang="fr-FR" sz="1600" dirty="0" smtClean="0">
                <a:solidFill>
                  <a:schemeClr val="dk1"/>
                </a:solidFill>
                <a:latin typeface="Calibri" panose="020F0502020204030204" pitchFamily="34" charset="0"/>
                <a:ea typeface="Nunito"/>
                <a:cs typeface="Calibri" panose="020F0502020204030204" pitchFamily="34" charset="0"/>
                <a:sym typeface="Nunito"/>
              </a:rPr>
              <a:t>Notes biographiques. </a:t>
            </a:r>
            <a:r>
              <a:rPr lang="fr-FR" sz="1200" dirty="0" smtClean="0">
                <a:solidFill>
                  <a:schemeClr val="dk1"/>
                </a:solidFill>
                <a:latin typeface="Calibri" panose="020F0502020204030204" pitchFamily="34" charset="0"/>
                <a:ea typeface="Nunito"/>
                <a:cs typeface="Calibri" panose="020F0502020204030204" pitchFamily="34" charset="0"/>
                <a:sym typeface="Nunito"/>
              </a:rPr>
              <a:t>Saisir </a:t>
            </a:r>
            <a:r>
              <a:rPr lang="fr-FR" sz="1200" dirty="0">
                <a:solidFill>
                  <a:schemeClr val="dk1"/>
                </a:solidFill>
                <a:latin typeface="Calibri" panose="020F0502020204030204" pitchFamily="34" charset="0"/>
                <a:ea typeface="Nunito"/>
                <a:cs typeface="Calibri" panose="020F0502020204030204" pitchFamily="34" charset="0"/>
                <a:sym typeface="Nunito"/>
              </a:rPr>
              <a:t>des </a:t>
            </a:r>
            <a:r>
              <a:rPr lang="fr-FR" sz="1200" dirty="0" smtClean="0">
                <a:solidFill>
                  <a:schemeClr val="dk1"/>
                </a:solidFill>
                <a:latin typeface="Calibri" panose="020F0502020204030204" pitchFamily="34" charset="0"/>
                <a:ea typeface="Nunito"/>
                <a:cs typeface="Calibri" panose="020F0502020204030204" pitchFamily="34" charset="0"/>
                <a:sym typeface="Nunito"/>
              </a:rPr>
              <a:t>données pérennes </a:t>
            </a:r>
            <a:r>
              <a:rPr lang="fr-FR" sz="1200" dirty="0">
                <a:solidFill>
                  <a:schemeClr val="dk1"/>
                </a:solidFill>
                <a:latin typeface="Calibri" panose="020F0502020204030204" pitchFamily="34" charset="0"/>
                <a:ea typeface="Nunito"/>
                <a:cs typeface="Calibri" panose="020F0502020204030204" pitchFamily="34" charset="0"/>
                <a:sym typeface="Nunito"/>
              </a:rPr>
              <a:t>et datées, ayant un intérêt </a:t>
            </a:r>
            <a:r>
              <a:rPr lang="fr-FR" sz="1200" dirty="0" smtClean="0">
                <a:solidFill>
                  <a:schemeClr val="dk1"/>
                </a:solidFill>
                <a:latin typeface="Calibri" panose="020F0502020204030204" pitchFamily="34" charset="0"/>
                <a:ea typeface="Nunito"/>
                <a:cs typeface="Calibri" panose="020F0502020204030204" pitchFamily="34" charset="0"/>
                <a:sym typeface="Nunito"/>
              </a:rPr>
              <a:t>bibliographique.</a:t>
            </a:r>
            <a:endParaRPr lang="fr-FR" sz="1600" dirty="0">
              <a:latin typeface="Calibri" panose="020F0502020204030204" pitchFamily="34" charset="0"/>
              <a:cs typeface="Calibri" panose="020F0502020204030204" pitchFamily="34" charset="0"/>
            </a:endParaRPr>
          </a:p>
        </p:txBody>
      </p:sp>
      <p:sp>
        <p:nvSpPr>
          <p:cNvPr id="7" name="Sous-titre 6"/>
          <p:cNvSpPr>
            <a:spLocks noGrp="1"/>
          </p:cNvSpPr>
          <p:nvPr>
            <p:ph type="subTitle" idx="5"/>
          </p:nvPr>
        </p:nvSpPr>
        <p:spPr>
          <a:xfrm>
            <a:off x="6358922" y="2904940"/>
            <a:ext cx="1737300" cy="365700"/>
          </a:xfrm>
        </p:spPr>
        <p:txBody>
          <a:bodyPr/>
          <a:lstStyle/>
          <a:p>
            <a:r>
              <a:rPr lang="fr-FR" sz="4000" b="1" dirty="0" smtClean="0">
                <a:latin typeface="Calibri" panose="020F0502020204030204" pitchFamily="34" charset="0"/>
                <a:cs typeface="Calibri" panose="020F0502020204030204" pitchFamily="34" charset="0"/>
              </a:rPr>
              <a:t>A810</a:t>
            </a:r>
            <a:endParaRPr lang="fr-FR" sz="4000" b="1" dirty="0">
              <a:latin typeface="Calibri" panose="020F0502020204030204" pitchFamily="34" charset="0"/>
              <a:cs typeface="Calibri" panose="020F0502020204030204" pitchFamily="34" charset="0"/>
            </a:endParaRPr>
          </a:p>
        </p:txBody>
      </p:sp>
      <p:sp>
        <p:nvSpPr>
          <p:cNvPr id="8" name="Sous-titre 7"/>
          <p:cNvSpPr>
            <a:spLocks noGrp="1"/>
          </p:cNvSpPr>
          <p:nvPr>
            <p:ph type="subTitle" idx="6"/>
          </p:nvPr>
        </p:nvSpPr>
        <p:spPr>
          <a:xfrm>
            <a:off x="6277725" y="3673429"/>
            <a:ext cx="2617622" cy="667500"/>
          </a:xfrm>
        </p:spPr>
        <p:txBody>
          <a:bodyPr/>
          <a:lstStyle/>
          <a:p>
            <a:pPr marL="88900" indent="0" algn="l"/>
            <a:r>
              <a:rPr lang="fr-FR" sz="1600" dirty="0" smtClean="0">
                <a:latin typeface="Calibri" panose="020F0502020204030204" pitchFamily="34" charset="0"/>
                <a:cs typeface="Calibri" panose="020F0502020204030204" pitchFamily="34" charset="0"/>
              </a:rPr>
              <a:t>Sources. </a:t>
            </a:r>
            <a:r>
              <a:rPr lang="fr-FR" sz="1200" dirty="0" smtClean="0">
                <a:latin typeface="Calibri" panose="020F0502020204030204" pitchFamily="34" charset="0"/>
                <a:cs typeface="Calibri" panose="020F0502020204030204" pitchFamily="34" charset="0"/>
              </a:rPr>
              <a:t>Citer </a:t>
            </a:r>
            <a:r>
              <a:rPr lang="fr-FR" sz="1200" dirty="0">
                <a:latin typeface="Calibri" panose="020F0502020204030204" pitchFamily="34" charset="0"/>
                <a:cs typeface="Calibri" panose="020F0502020204030204" pitchFamily="34" charset="0"/>
              </a:rPr>
              <a:t>obligatoirement la référence du document pour lequel est créée la notice d’autorité.</a:t>
            </a:r>
          </a:p>
          <a:p>
            <a:pPr marL="88900" indent="0" algn="l"/>
            <a:r>
              <a:rPr lang="fr-FR" sz="1200" dirty="0">
                <a:latin typeface="Calibri" panose="020F0502020204030204" pitchFamily="34" charset="0"/>
                <a:cs typeface="Calibri" panose="020F0502020204030204" pitchFamily="34" charset="0"/>
              </a:rPr>
              <a:t>Citer les autres sources de référence.</a:t>
            </a:r>
          </a:p>
        </p:txBody>
      </p:sp>
      <p:sp>
        <p:nvSpPr>
          <p:cNvPr id="9" name="Titre 1"/>
          <p:cNvSpPr>
            <a:spLocks noGrp="1"/>
          </p:cNvSpPr>
          <p:nvPr>
            <p:ph type="title"/>
          </p:nvPr>
        </p:nvSpPr>
        <p:spPr>
          <a:xfrm>
            <a:off x="1365838" y="82300"/>
            <a:ext cx="7170000" cy="667500"/>
          </a:xfrm>
        </p:spPr>
        <p:txBody>
          <a:bodyPr/>
          <a:lstStyle/>
          <a:p>
            <a:r>
              <a:rPr lang="fr-FR" b="0" dirty="0" smtClean="0">
                <a:solidFill>
                  <a:schemeClr val="accent1"/>
                </a:solidFill>
                <a:latin typeface="Calibri" panose="020F0502020204030204" pitchFamily="34" charset="0"/>
                <a:cs typeface="Calibri" panose="020F0502020204030204" pitchFamily="34" charset="0"/>
              </a:rPr>
              <a:t>Zones de notes et sources</a:t>
            </a:r>
            <a:br>
              <a:rPr lang="fr-FR" b="0" dirty="0" smtClean="0">
                <a:solidFill>
                  <a:schemeClr val="accent1"/>
                </a:solidFill>
                <a:latin typeface="Calibri" panose="020F0502020204030204" pitchFamily="34" charset="0"/>
                <a:cs typeface="Calibri" panose="020F0502020204030204" pitchFamily="34" charset="0"/>
              </a:rPr>
            </a:br>
            <a:r>
              <a:rPr lang="fr-FR" b="0" dirty="0" smtClean="0">
                <a:solidFill>
                  <a:schemeClr val="accent1"/>
                </a:solidFill>
                <a:latin typeface="Calibri" panose="020F0502020204030204" pitchFamily="34" charset="0"/>
                <a:cs typeface="Calibri" panose="020F0502020204030204" pitchFamily="34" charset="0"/>
              </a:rPr>
              <a:t>en format unimarc A</a:t>
            </a:r>
            <a:endParaRPr lang="fr-FR" b="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91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cxnSp>
        <p:nvCxnSpPr>
          <p:cNvPr id="788" name="Google Shape;788;p68"/>
          <p:cNvCxnSpPr/>
          <p:nvPr/>
        </p:nvCxnSpPr>
        <p:spPr>
          <a:xfrm>
            <a:off x="2781472" y="1832215"/>
            <a:ext cx="1844400" cy="14400"/>
          </a:xfrm>
          <a:prstGeom prst="straightConnector1">
            <a:avLst/>
          </a:prstGeom>
          <a:noFill/>
          <a:ln w="28575" cap="flat" cmpd="sng">
            <a:solidFill>
              <a:schemeClr val="accent4"/>
            </a:solidFill>
            <a:prstDash val="solid"/>
            <a:round/>
            <a:headEnd type="none" w="med" len="med"/>
            <a:tailEnd type="oval" w="med" len="med"/>
          </a:ln>
        </p:spPr>
      </p:cxnSp>
      <p:sp>
        <p:nvSpPr>
          <p:cNvPr id="789" name="Google Shape;789;p68"/>
          <p:cNvSpPr txBox="1">
            <a:spLocks noGrp="1"/>
          </p:cNvSpPr>
          <p:nvPr>
            <p:ph type="title"/>
          </p:nvPr>
        </p:nvSpPr>
        <p:spPr>
          <a:xfrm>
            <a:off x="100923" y="60685"/>
            <a:ext cx="8625981"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Calibri" panose="020F0502020204030204" pitchFamily="34" charset="0"/>
                <a:cs typeface="Calibri" panose="020F0502020204030204" pitchFamily="34" charset="0"/>
              </a:rPr>
              <a:t>Exigence accrue </a:t>
            </a:r>
            <a:r>
              <a:rPr lang="en" sz="3200" dirty="0" smtClean="0">
                <a:latin typeface="Calibri" panose="020F0502020204030204" pitchFamily="34" charset="0"/>
                <a:cs typeface="Calibri" panose="020F0502020204030204" pitchFamily="34" charset="0"/>
              </a:rPr>
              <a:t>pour décrire les personnes de l’enseignement supérieur et de la recherche</a:t>
            </a:r>
            <a:endParaRPr sz="3200" dirty="0">
              <a:latin typeface="Calibri" panose="020F0502020204030204" pitchFamily="34" charset="0"/>
              <a:cs typeface="Calibri" panose="020F0502020204030204" pitchFamily="34" charset="0"/>
            </a:endParaRPr>
          </a:p>
        </p:txBody>
      </p:sp>
      <p:sp>
        <p:nvSpPr>
          <p:cNvPr id="790" name="Google Shape;790;p68"/>
          <p:cNvSpPr/>
          <p:nvPr/>
        </p:nvSpPr>
        <p:spPr>
          <a:xfrm>
            <a:off x="1215931" y="1796925"/>
            <a:ext cx="2434200" cy="2442300"/>
          </a:xfrm>
          <a:prstGeom prst="donut">
            <a:avLst>
              <a:gd name="adj" fmla="val 2624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8"/>
          <p:cNvSpPr/>
          <p:nvPr/>
        </p:nvSpPr>
        <p:spPr>
          <a:xfrm rot="2043474">
            <a:off x="1033509" y="1733272"/>
            <a:ext cx="2734673" cy="2669970"/>
          </a:xfrm>
          <a:prstGeom prst="blockArc">
            <a:avLst>
              <a:gd name="adj1" fmla="val 1806943"/>
              <a:gd name="adj2" fmla="val 8611770"/>
              <a:gd name="adj3" fmla="val 2153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8"/>
          <p:cNvSpPr/>
          <p:nvPr/>
        </p:nvSpPr>
        <p:spPr>
          <a:xfrm rot="2043042" flipH="1">
            <a:off x="1165924" y="1611927"/>
            <a:ext cx="2670352" cy="2841456"/>
          </a:xfrm>
          <a:prstGeom prst="blockArc">
            <a:avLst>
              <a:gd name="adj1" fmla="val 9137511"/>
              <a:gd name="adj2" fmla="val 16110179"/>
              <a:gd name="adj3" fmla="val 208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p:nvPr/>
        </p:nvSpPr>
        <p:spPr>
          <a:xfrm>
            <a:off x="5025149" y="1611667"/>
            <a:ext cx="2658300" cy="7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accent4"/>
                </a:solidFill>
                <a:latin typeface="Roboto"/>
                <a:ea typeface="Roboto"/>
                <a:cs typeface="Roboto"/>
                <a:sym typeface="Roboto"/>
              </a:rPr>
              <a:t>Cherchez les identifiants dans d’autres systèmes (BnF, ISNI, ORCID…)</a:t>
            </a:r>
            <a:endParaRPr dirty="0">
              <a:solidFill>
                <a:schemeClr val="accent4"/>
              </a:solidFill>
              <a:latin typeface="Roboto"/>
              <a:ea typeface="Roboto"/>
              <a:cs typeface="Roboto"/>
              <a:sym typeface="Roboto"/>
            </a:endParaRPr>
          </a:p>
        </p:txBody>
      </p:sp>
      <p:cxnSp>
        <p:nvCxnSpPr>
          <p:cNvPr id="794" name="Google Shape;794;p68"/>
          <p:cNvCxnSpPr/>
          <p:nvPr/>
        </p:nvCxnSpPr>
        <p:spPr>
          <a:xfrm rot="10800000" flipH="1">
            <a:off x="3514062" y="3000025"/>
            <a:ext cx="1264200" cy="10200"/>
          </a:xfrm>
          <a:prstGeom prst="straightConnector1">
            <a:avLst/>
          </a:prstGeom>
          <a:noFill/>
          <a:ln w="28575" cap="flat" cmpd="sng">
            <a:solidFill>
              <a:schemeClr val="accent1"/>
            </a:solidFill>
            <a:prstDash val="solid"/>
            <a:round/>
            <a:headEnd type="none" w="med" len="med"/>
            <a:tailEnd type="oval" w="med" len="med"/>
          </a:ln>
        </p:spPr>
      </p:cxnSp>
      <p:cxnSp>
        <p:nvCxnSpPr>
          <p:cNvPr id="795" name="Google Shape;795;p68"/>
          <p:cNvCxnSpPr/>
          <p:nvPr/>
        </p:nvCxnSpPr>
        <p:spPr>
          <a:xfrm rot="10800000" flipH="1">
            <a:off x="2778125" y="4160635"/>
            <a:ext cx="1983900" cy="17700"/>
          </a:xfrm>
          <a:prstGeom prst="straightConnector1">
            <a:avLst/>
          </a:prstGeom>
          <a:noFill/>
          <a:ln w="28575" cap="flat" cmpd="sng">
            <a:solidFill>
              <a:schemeClr val="accent2"/>
            </a:solidFill>
            <a:prstDash val="solid"/>
            <a:round/>
            <a:headEnd type="none" w="med" len="med"/>
            <a:tailEnd type="oval" w="med" len="med"/>
          </a:ln>
        </p:spPr>
      </p:cxnSp>
      <p:sp>
        <p:nvSpPr>
          <p:cNvPr id="796" name="Google Shape;796;p68"/>
          <p:cNvSpPr txBox="1"/>
          <p:nvPr/>
        </p:nvSpPr>
        <p:spPr>
          <a:xfrm>
            <a:off x="5025149" y="2758816"/>
            <a:ext cx="2658300" cy="7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accent4"/>
                </a:solidFill>
                <a:latin typeface="Roboto"/>
                <a:ea typeface="Roboto"/>
                <a:cs typeface="Roboto"/>
                <a:sym typeface="Roboto"/>
              </a:rPr>
              <a:t>Soignez les liens vers les notices bibliographiques.</a:t>
            </a:r>
            <a:endParaRPr dirty="0">
              <a:solidFill>
                <a:schemeClr val="accent4"/>
              </a:solidFill>
              <a:latin typeface="Roboto"/>
              <a:ea typeface="Roboto"/>
              <a:cs typeface="Roboto"/>
              <a:sym typeface="Roboto"/>
            </a:endParaRPr>
          </a:p>
        </p:txBody>
      </p:sp>
      <p:sp>
        <p:nvSpPr>
          <p:cNvPr id="797" name="Google Shape;797;p68"/>
          <p:cNvSpPr txBox="1"/>
          <p:nvPr/>
        </p:nvSpPr>
        <p:spPr>
          <a:xfrm>
            <a:off x="5045015" y="3514460"/>
            <a:ext cx="3497762" cy="1529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accent4"/>
                </a:solidFill>
                <a:latin typeface="Roboto"/>
                <a:ea typeface="Roboto"/>
                <a:cs typeface="Roboto"/>
                <a:sym typeface="Roboto"/>
              </a:rPr>
              <a:t>Passez plus de temps sur ces notices pour :</a:t>
            </a:r>
          </a:p>
          <a:p>
            <a:pPr marL="0" lvl="0" indent="0" algn="l" rtl="0">
              <a:spcBef>
                <a:spcPts val="0"/>
              </a:spcBef>
              <a:spcAft>
                <a:spcPts val="0"/>
              </a:spcAft>
              <a:buNone/>
            </a:pPr>
            <a:r>
              <a:rPr lang="en" dirty="0" smtClean="0">
                <a:solidFill>
                  <a:schemeClr val="accent4"/>
                </a:solidFill>
                <a:latin typeface="Roboto"/>
                <a:ea typeface="Roboto"/>
                <a:cs typeface="Roboto"/>
                <a:sym typeface="Roboto"/>
              </a:rPr>
              <a:t>- </a:t>
            </a:r>
            <a:r>
              <a:rPr lang="fr-FR" dirty="0">
                <a:solidFill>
                  <a:schemeClr val="accent4"/>
                </a:solidFill>
                <a:latin typeface="Roboto"/>
                <a:ea typeface="Roboto"/>
                <a:cs typeface="Roboto"/>
                <a:sym typeface="Roboto"/>
              </a:rPr>
              <a:t>a</a:t>
            </a:r>
            <a:r>
              <a:rPr lang="fr-FR" dirty="0" smtClean="0">
                <a:solidFill>
                  <a:schemeClr val="accent4"/>
                </a:solidFill>
                <a:latin typeface="Roboto"/>
                <a:ea typeface="Roboto"/>
                <a:cs typeface="Roboto"/>
                <a:sym typeface="Roboto"/>
              </a:rPr>
              <a:t>jouter des variantes de noms en A4XX</a:t>
            </a:r>
            <a:endParaRPr lang="en" dirty="0" smtClean="0">
              <a:solidFill>
                <a:schemeClr val="accent4"/>
              </a:solidFill>
              <a:latin typeface="Roboto"/>
              <a:ea typeface="Roboto"/>
              <a:cs typeface="Roboto"/>
              <a:sym typeface="Roboto"/>
            </a:endParaRPr>
          </a:p>
          <a:p>
            <a:pPr marL="0" lvl="0" indent="0" algn="l" rtl="0">
              <a:spcBef>
                <a:spcPts val="0"/>
              </a:spcBef>
              <a:spcAft>
                <a:spcPts val="0"/>
              </a:spcAft>
              <a:buNone/>
            </a:pPr>
            <a:r>
              <a:rPr lang="en" dirty="0" smtClean="0">
                <a:solidFill>
                  <a:schemeClr val="accent4"/>
                </a:solidFill>
                <a:latin typeface="Roboto"/>
                <a:ea typeface="Roboto"/>
                <a:cs typeface="Roboto"/>
                <a:sym typeface="Roboto"/>
              </a:rPr>
              <a:t>- compléter la A340,</a:t>
            </a:r>
          </a:p>
          <a:p>
            <a:pPr marL="0" lvl="0" indent="0" algn="l" rtl="0">
              <a:spcBef>
                <a:spcPts val="0"/>
              </a:spcBef>
              <a:spcAft>
                <a:spcPts val="0"/>
              </a:spcAft>
              <a:buNone/>
            </a:pPr>
            <a:r>
              <a:rPr lang="en" dirty="0" smtClean="0">
                <a:solidFill>
                  <a:schemeClr val="accent4"/>
                </a:solidFill>
                <a:latin typeface="Roboto"/>
                <a:ea typeface="Roboto"/>
                <a:cs typeface="Roboto"/>
                <a:sym typeface="Roboto"/>
              </a:rPr>
              <a:t>- crééer des A5XX si besoin,</a:t>
            </a:r>
          </a:p>
          <a:p>
            <a:pPr marL="0" lvl="0" indent="0" algn="l" rtl="0">
              <a:spcBef>
                <a:spcPts val="0"/>
              </a:spcBef>
              <a:spcAft>
                <a:spcPts val="0"/>
              </a:spcAft>
              <a:buNone/>
            </a:pPr>
            <a:r>
              <a:rPr lang="fr-FR" dirty="0" smtClean="0">
                <a:solidFill>
                  <a:schemeClr val="accent4"/>
                </a:solidFill>
                <a:latin typeface="Roboto"/>
                <a:ea typeface="Roboto"/>
                <a:cs typeface="Roboto"/>
                <a:sym typeface="Roboto"/>
              </a:rPr>
              <a:t>- s</a:t>
            </a:r>
            <a:r>
              <a:rPr lang="en" dirty="0" smtClean="0">
                <a:solidFill>
                  <a:schemeClr val="accent4"/>
                </a:solidFill>
                <a:latin typeface="Roboto"/>
                <a:ea typeface="Roboto"/>
                <a:cs typeface="Roboto"/>
                <a:sym typeface="Roboto"/>
              </a:rPr>
              <a:t>oigner les sources.</a:t>
            </a:r>
            <a:endParaRPr dirty="0">
              <a:solidFill>
                <a:schemeClr val="accent4"/>
              </a:solidFill>
              <a:latin typeface="Roboto"/>
              <a:ea typeface="Roboto"/>
              <a:cs typeface="Roboto"/>
              <a:sym typeface="Roboto"/>
            </a:endParaRPr>
          </a:p>
        </p:txBody>
      </p:sp>
      <p:sp>
        <p:nvSpPr>
          <p:cNvPr id="798" name="Google Shape;798;p68"/>
          <p:cNvSpPr/>
          <p:nvPr/>
        </p:nvSpPr>
        <p:spPr>
          <a:xfrm rot="-5372705" flipH="1">
            <a:off x="1113407" y="1512264"/>
            <a:ext cx="2682685" cy="2826000"/>
          </a:xfrm>
          <a:prstGeom prst="blockArc">
            <a:avLst>
              <a:gd name="adj1" fmla="val 9137511"/>
              <a:gd name="adj2" fmla="val 16110179"/>
              <a:gd name="adj3" fmla="val 208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8"/>
          <p:cNvSpPr/>
          <p:nvPr/>
        </p:nvSpPr>
        <p:spPr>
          <a:xfrm>
            <a:off x="4213175" y="1538666"/>
            <a:ext cx="640200" cy="632100"/>
          </a:xfrm>
          <a:prstGeom prst="ellipse">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8"/>
          <p:cNvSpPr/>
          <p:nvPr/>
        </p:nvSpPr>
        <p:spPr>
          <a:xfrm>
            <a:off x="4250962" y="2689075"/>
            <a:ext cx="640200" cy="632100"/>
          </a:xfrm>
          <a:prstGeom prst="ellips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8"/>
          <p:cNvSpPr/>
          <p:nvPr/>
        </p:nvSpPr>
        <p:spPr>
          <a:xfrm>
            <a:off x="4250962" y="3854785"/>
            <a:ext cx="640200" cy="629400"/>
          </a:xfrm>
          <a:prstGeom prst="ellipse">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68"/>
          <p:cNvGrpSpPr/>
          <p:nvPr/>
        </p:nvGrpSpPr>
        <p:grpSpPr>
          <a:xfrm>
            <a:off x="4419107" y="3965381"/>
            <a:ext cx="304042" cy="407736"/>
            <a:chOff x="1840300" y="238125"/>
            <a:chExt cx="3908000" cy="5207350"/>
          </a:xfrm>
        </p:grpSpPr>
        <p:sp>
          <p:nvSpPr>
            <p:cNvPr id="806" name="Google Shape;806;p68"/>
            <p:cNvSpPr/>
            <p:nvPr/>
          </p:nvSpPr>
          <p:spPr>
            <a:xfrm>
              <a:off x="1840300" y="238125"/>
              <a:ext cx="3908000" cy="5207350"/>
            </a:xfrm>
            <a:custGeom>
              <a:avLst/>
              <a:gdLst/>
              <a:ahLst/>
              <a:cxnLst/>
              <a:rect l="l" t="t" r="r" b="b"/>
              <a:pathLst>
                <a:path w="156320" h="208294" extrusionOk="0">
                  <a:moveTo>
                    <a:pt x="113687" y="25203"/>
                  </a:moveTo>
                  <a:lnTo>
                    <a:pt x="131274" y="42868"/>
                  </a:lnTo>
                  <a:lnTo>
                    <a:pt x="113687" y="42868"/>
                  </a:lnTo>
                  <a:lnTo>
                    <a:pt x="113687" y="25203"/>
                  </a:lnTo>
                  <a:close/>
                  <a:moveTo>
                    <a:pt x="98966" y="14721"/>
                  </a:moveTo>
                  <a:lnTo>
                    <a:pt x="98966" y="50248"/>
                  </a:lnTo>
                  <a:cubicBezTo>
                    <a:pt x="98966" y="54291"/>
                    <a:pt x="102263" y="57589"/>
                    <a:pt x="106307" y="57589"/>
                  </a:cubicBezTo>
                  <a:lnTo>
                    <a:pt x="141598" y="57589"/>
                  </a:lnTo>
                  <a:lnTo>
                    <a:pt x="141598" y="176418"/>
                  </a:lnTo>
                  <a:cubicBezTo>
                    <a:pt x="141598" y="185878"/>
                    <a:pt x="133904" y="193573"/>
                    <a:pt x="124443" y="193573"/>
                  </a:cubicBezTo>
                  <a:lnTo>
                    <a:pt x="31916" y="193573"/>
                  </a:lnTo>
                  <a:cubicBezTo>
                    <a:pt x="22455" y="193573"/>
                    <a:pt x="14722" y="185878"/>
                    <a:pt x="14722" y="176418"/>
                  </a:cubicBezTo>
                  <a:lnTo>
                    <a:pt x="14722" y="31876"/>
                  </a:lnTo>
                  <a:cubicBezTo>
                    <a:pt x="14722" y="22415"/>
                    <a:pt x="22455" y="14721"/>
                    <a:pt x="31916" y="14721"/>
                  </a:cubicBezTo>
                  <a:close/>
                  <a:moveTo>
                    <a:pt x="31916" y="0"/>
                  </a:moveTo>
                  <a:cubicBezTo>
                    <a:pt x="14329" y="0"/>
                    <a:pt x="1" y="14289"/>
                    <a:pt x="1" y="31915"/>
                  </a:cubicBezTo>
                  <a:lnTo>
                    <a:pt x="1" y="176418"/>
                  </a:lnTo>
                  <a:cubicBezTo>
                    <a:pt x="1" y="194005"/>
                    <a:pt x="14329" y="208294"/>
                    <a:pt x="31916" y="208294"/>
                  </a:cubicBezTo>
                  <a:lnTo>
                    <a:pt x="124443" y="208294"/>
                  </a:lnTo>
                  <a:cubicBezTo>
                    <a:pt x="142030" y="208294"/>
                    <a:pt x="156319" y="194005"/>
                    <a:pt x="156319" y="176418"/>
                  </a:cubicBezTo>
                  <a:lnTo>
                    <a:pt x="156319" y="50248"/>
                  </a:lnTo>
                  <a:cubicBezTo>
                    <a:pt x="156319" y="47736"/>
                    <a:pt x="155102" y="46126"/>
                    <a:pt x="154199" y="45066"/>
                  </a:cubicBezTo>
                  <a:cubicBezTo>
                    <a:pt x="154199" y="45066"/>
                    <a:pt x="113019" y="3651"/>
                    <a:pt x="111528" y="2159"/>
                  </a:cubicBezTo>
                  <a:cubicBezTo>
                    <a:pt x="110036" y="667"/>
                    <a:pt x="108741" y="0"/>
                    <a:pt x="106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8"/>
            <p:cNvSpPr/>
            <p:nvPr/>
          </p:nvSpPr>
          <p:spPr>
            <a:xfrm>
              <a:off x="3817850" y="3311875"/>
              <a:ext cx="1360250" cy="1612525"/>
            </a:xfrm>
            <a:custGeom>
              <a:avLst/>
              <a:gdLst/>
              <a:ahLst/>
              <a:cxnLst/>
              <a:rect l="l" t="t" r="r" b="b"/>
              <a:pathLst>
                <a:path w="54410" h="64501" extrusionOk="0">
                  <a:moveTo>
                    <a:pt x="27205" y="10090"/>
                  </a:moveTo>
                  <a:cubicBezTo>
                    <a:pt x="32936" y="10090"/>
                    <a:pt x="37568" y="14761"/>
                    <a:pt x="37568" y="20492"/>
                  </a:cubicBezTo>
                  <a:cubicBezTo>
                    <a:pt x="37568" y="26185"/>
                    <a:pt x="32936" y="30856"/>
                    <a:pt x="27205" y="30856"/>
                  </a:cubicBezTo>
                  <a:cubicBezTo>
                    <a:pt x="21473" y="30856"/>
                    <a:pt x="16841" y="26185"/>
                    <a:pt x="16841" y="20492"/>
                  </a:cubicBezTo>
                  <a:cubicBezTo>
                    <a:pt x="16841" y="14761"/>
                    <a:pt x="21473" y="10090"/>
                    <a:pt x="27205" y="10090"/>
                  </a:cubicBezTo>
                  <a:close/>
                  <a:moveTo>
                    <a:pt x="27205" y="1"/>
                  </a:moveTo>
                  <a:cubicBezTo>
                    <a:pt x="15899" y="1"/>
                    <a:pt x="6713" y="9187"/>
                    <a:pt x="6713" y="20492"/>
                  </a:cubicBezTo>
                  <a:cubicBezTo>
                    <a:pt x="6713" y="25439"/>
                    <a:pt x="8479" y="29992"/>
                    <a:pt x="11424" y="33526"/>
                  </a:cubicBezTo>
                  <a:lnTo>
                    <a:pt x="510" y="53939"/>
                  </a:lnTo>
                  <a:cubicBezTo>
                    <a:pt x="0" y="54920"/>
                    <a:pt x="157" y="56137"/>
                    <a:pt x="981" y="56962"/>
                  </a:cubicBezTo>
                  <a:cubicBezTo>
                    <a:pt x="1474" y="57454"/>
                    <a:pt x="2136" y="57715"/>
                    <a:pt x="2814" y="57715"/>
                  </a:cubicBezTo>
                  <a:cubicBezTo>
                    <a:pt x="3216" y="57715"/>
                    <a:pt x="3624" y="57623"/>
                    <a:pt x="4004" y="57433"/>
                  </a:cubicBezTo>
                  <a:lnTo>
                    <a:pt x="12012" y="53193"/>
                  </a:lnTo>
                  <a:lnTo>
                    <a:pt x="12915" y="62183"/>
                  </a:lnTo>
                  <a:cubicBezTo>
                    <a:pt x="13033" y="63046"/>
                    <a:pt x="13543" y="63792"/>
                    <a:pt x="14289" y="64185"/>
                  </a:cubicBezTo>
                  <a:cubicBezTo>
                    <a:pt x="14486" y="64302"/>
                    <a:pt x="14721" y="64420"/>
                    <a:pt x="14996" y="64459"/>
                  </a:cubicBezTo>
                  <a:cubicBezTo>
                    <a:pt x="15152" y="64487"/>
                    <a:pt x="15309" y="64501"/>
                    <a:pt x="15466" y="64501"/>
                  </a:cubicBezTo>
                  <a:cubicBezTo>
                    <a:pt x="16406" y="64501"/>
                    <a:pt x="17306" y="64006"/>
                    <a:pt x="17744" y="63164"/>
                  </a:cubicBezTo>
                  <a:lnTo>
                    <a:pt x="27205" y="45459"/>
                  </a:lnTo>
                  <a:lnTo>
                    <a:pt x="36665" y="63164"/>
                  </a:lnTo>
                  <a:cubicBezTo>
                    <a:pt x="37103" y="64006"/>
                    <a:pt x="38003" y="64501"/>
                    <a:pt x="38944" y="64501"/>
                  </a:cubicBezTo>
                  <a:cubicBezTo>
                    <a:pt x="39100" y="64501"/>
                    <a:pt x="39257" y="64487"/>
                    <a:pt x="39413" y="64459"/>
                  </a:cubicBezTo>
                  <a:cubicBezTo>
                    <a:pt x="39688" y="64420"/>
                    <a:pt x="39924" y="64302"/>
                    <a:pt x="40159" y="64185"/>
                  </a:cubicBezTo>
                  <a:cubicBezTo>
                    <a:pt x="40866" y="63792"/>
                    <a:pt x="41415" y="63046"/>
                    <a:pt x="41494" y="62183"/>
                  </a:cubicBezTo>
                  <a:lnTo>
                    <a:pt x="42397" y="53193"/>
                  </a:lnTo>
                  <a:lnTo>
                    <a:pt x="50444" y="57433"/>
                  </a:lnTo>
                  <a:cubicBezTo>
                    <a:pt x="50810" y="57623"/>
                    <a:pt x="51209" y="57715"/>
                    <a:pt x="51607" y="57715"/>
                  </a:cubicBezTo>
                  <a:cubicBezTo>
                    <a:pt x="52278" y="57715"/>
                    <a:pt x="52950" y="57454"/>
                    <a:pt x="53467" y="56962"/>
                  </a:cubicBezTo>
                  <a:cubicBezTo>
                    <a:pt x="54252" y="56137"/>
                    <a:pt x="54409" y="54920"/>
                    <a:pt x="53899" y="53939"/>
                  </a:cubicBezTo>
                  <a:lnTo>
                    <a:pt x="42986" y="33526"/>
                  </a:lnTo>
                  <a:cubicBezTo>
                    <a:pt x="45930" y="29992"/>
                    <a:pt x="47696" y="25439"/>
                    <a:pt x="47696" y="20492"/>
                  </a:cubicBezTo>
                  <a:cubicBezTo>
                    <a:pt x="47696" y="9187"/>
                    <a:pt x="38510" y="1"/>
                    <a:pt x="27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113;p88"/>
          <p:cNvGrpSpPr/>
          <p:nvPr/>
        </p:nvGrpSpPr>
        <p:grpSpPr>
          <a:xfrm>
            <a:off x="4371209" y="1643525"/>
            <a:ext cx="351940" cy="349163"/>
            <a:chOff x="3133425" y="3955025"/>
            <a:chExt cx="297750" cy="295400"/>
          </a:xfrm>
        </p:grpSpPr>
        <p:sp>
          <p:nvSpPr>
            <p:cNvPr id="30" name="Google Shape;7114;p88"/>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15;p88"/>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16;p88"/>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7112;p88"/>
          <p:cNvSpPr/>
          <p:nvPr/>
        </p:nvSpPr>
        <p:spPr>
          <a:xfrm>
            <a:off x="4371209" y="2815438"/>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3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9"/>
          <p:cNvSpPr/>
          <p:nvPr/>
        </p:nvSpPr>
        <p:spPr>
          <a:xfrm>
            <a:off x="-1587517" y="6262511"/>
            <a:ext cx="22076" cy="613856"/>
          </a:xfrm>
          <a:custGeom>
            <a:avLst/>
            <a:gdLst/>
            <a:ahLst/>
            <a:cxnLst/>
            <a:rect l="l" t="t" r="r" b="b"/>
            <a:pathLst>
              <a:path w="449" h="12485" extrusionOk="0">
                <a:moveTo>
                  <a:pt x="448" y="0"/>
                </a:moveTo>
                <a:cubicBezTo>
                  <a:pt x="428" y="82"/>
                  <a:pt x="408" y="163"/>
                  <a:pt x="387" y="225"/>
                </a:cubicBezTo>
                <a:cubicBezTo>
                  <a:pt x="0" y="1894"/>
                  <a:pt x="122" y="3564"/>
                  <a:pt x="143" y="5255"/>
                </a:cubicBezTo>
                <a:cubicBezTo>
                  <a:pt x="183" y="6741"/>
                  <a:pt x="265" y="8228"/>
                  <a:pt x="326" y="9735"/>
                </a:cubicBezTo>
                <a:cubicBezTo>
                  <a:pt x="367" y="10652"/>
                  <a:pt x="408" y="11568"/>
                  <a:pt x="448" y="12485"/>
                </a:cubicBez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1565490" y="6876318"/>
            <a:ext cx="8063" cy="178281"/>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9"/>
          <p:cNvSpPr txBox="1">
            <a:spLocks noGrp="1"/>
          </p:cNvSpPr>
          <p:nvPr>
            <p:ph type="title" idx="9"/>
          </p:nvPr>
        </p:nvSpPr>
        <p:spPr>
          <a:xfrm>
            <a:off x="5272781"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04</a:t>
            </a:r>
            <a:endParaRPr>
              <a:latin typeface="Calibri" panose="020F0502020204030204" pitchFamily="34" charset="0"/>
              <a:cs typeface="Calibri" panose="020F0502020204030204" pitchFamily="34" charset="0"/>
            </a:endParaRPr>
          </a:p>
        </p:txBody>
      </p:sp>
      <p:sp>
        <p:nvSpPr>
          <p:cNvPr id="554" name="Google Shape;554;p49"/>
          <p:cNvSpPr txBox="1">
            <a:spLocks noGrp="1"/>
          </p:cNvSpPr>
          <p:nvPr>
            <p:ph type="subTitle" idx="13"/>
          </p:nvPr>
        </p:nvSpPr>
        <p:spPr>
          <a:xfrm>
            <a:off x="5989061" y="3347426"/>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DISCUSSION</a:t>
            </a:r>
            <a:endParaRPr dirty="0">
              <a:latin typeface="Calibri" panose="020F0502020204030204" pitchFamily="34" charset="0"/>
              <a:cs typeface="Calibri" panose="020F0502020204030204" pitchFamily="34" charset="0"/>
            </a:endParaRPr>
          </a:p>
        </p:txBody>
      </p:sp>
      <p:sp>
        <p:nvSpPr>
          <p:cNvPr id="555" name="Google Shape;555;p49"/>
          <p:cNvSpPr txBox="1">
            <a:spLocks noGrp="1"/>
          </p:cNvSpPr>
          <p:nvPr>
            <p:ph type="subTitle" idx="14"/>
          </p:nvPr>
        </p:nvSpPr>
        <p:spPr>
          <a:xfrm>
            <a:off x="5989061"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mtClean="0">
                <a:latin typeface="Calibri" panose="020F0502020204030204" pitchFamily="34" charset="0"/>
                <a:cs typeface="Calibri" panose="020F0502020204030204" pitchFamily="34" charset="0"/>
              </a:rPr>
              <a:t>À </a:t>
            </a:r>
            <a:r>
              <a:rPr lang="en" dirty="0" smtClean="0">
                <a:latin typeface="Calibri" panose="020F0502020204030204" pitchFamily="34" charset="0"/>
                <a:cs typeface="Calibri" panose="020F0502020204030204" pitchFamily="34" charset="0"/>
              </a:rPr>
              <a:t>vous la parole</a:t>
            </a:r>
            <a:endParaRPr dirty="0">
              <a:latin typeface="Calibri" panose="020F0502020204030204" pitchFamily="34" charset="0"/>
              <a:cs typeface="Calibri" panose="020F0502020204030204" pitchFamily="34" charset="0"/>
            </a:endParaRPr>
          </a:p>
        </p:txBody>
      </p:sp>
      <p:cxnSp>
        <p:nvCxnSpPr>
          <p:cNvPr id="557" name="Google Shape;557;p49"/>
          <p:cNvCxnSpPr/>
          <p:nvPr/>
        </p:nvCxnSpPr>
        <p:spPr>
          <a:xfrm rot="10800000">
            <a:off x="6100415" y="3784781"/>
            <a:ext cx="2049300" cy="96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04197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74"/>
          <p:cNvSpPr txBox="1">
            <a:spLocks noGrp="1"/>
          </p:cNvSpPr>
          <p:nvPr>
            <p:ph type="title"/>
          </p:nvPr>
        </p:nvSpPr>
        <p:spPr>
          <a:xfrm>
            <a:off x="1294875" y="539500"/>
            <a:ext cx="6554100" cy="6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Merci de votre attention</a:t>
            </a:r>
            <a:endParaRPr dirty="0">
              <a:latin typeface="+mj-lt"/>
            </a:endParaRPr>
          </a:p>
        </p:txBody>
      </p:sp>
    </p:spTree>
    <p:extLst>
      <p:ext uri="{BB962C8B-B14F-4D97-AF65-F5344CB8AC3E}">
        <p14:creationId xmlns:p14="http://schemas.microsoft.com/office/powerpoint/2010/main" val="411651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9"/>
          <p:cNvSpPr/>
          <p:nvPr/>
        </p:nvSpPr>
        <p:spPr>
          <a:xfrm>
            <a:off x="-1587517" y="6262511"/>
            <a:ext cx="22076" cy="613856"/>
          </a:xfrm>
          <a:custGeom>
            <a:avLst/>
            <a:gdLst/>
            <a:ahLst/>
            <a:cxnLst/>
            <a:rect l="l" t="t" r="r" b="b"/>
            <a:pathLst>
              <a:path w="449" h="12485" extrusionOk="0">
                <a:moveTo>
                  <a:pt x="448" y="0"/>
                </a:moveTo>
                <a:cubicBezTo>
                  <a:pt x="428" y="82"/>
                  <a:pt x="408" y="163"/>
                  <a:pt x="387" y="225"/>
                </a:cubicBezTo>
                <a:cubicBezTo>
                  <a:pt x="0" y="1894"/>
                  <a:pt x="122" y="3564"/>
                  <a:pt x="143" y="5255"/>
                </a:cubicBezTo>
                <a:cubicBezTo>
                  <a:pt x="183" y="6741"/>
                  <a:pt x="265" y="8228"/>
                  <a:pt x="326" y="9735"/>
                </a:cubicBezTo>
                <a:cubicBezTo>
                  <a:pt x="367" y="10652"/>
                  <a:pt x="408" y="11568"/>
                  <a:pt x="448" y="12485"/>
                </a:cubicBez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1565490" y="6876318"/>
            <a:ext cx="8063" cy="178281"/>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9"/>
          <p:cNvSpPr txBox="1">
            <a:spLocks noGrp="1"/>
          </p:cNvSpPr>
          <p:nvPr>
            <p:ph type="title" idx="15"/>
          </p:nvPr>
        </p:nvSpPr>
        <p:spPr>
          <a:xfrm>
            <a:off x="1578231" y="79404"/>
            <a:ext cx="6477000"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Calibri" panose="020F0502020204030204" pitchFamily="34" charset="0"/>
                <a:cs typeface="Calibri" panose="020F0502020204030204" pitchFamily="34" charset="0"/>
              </a:rPr>
              <a:t>Plan</a:t>
            </a:r>
            <a:endParaRPr dirty="0">
              <a:latin typeface="Calibri" panose="020F0502020204030204" pitchFamily="34" charset="0"/>
              <a:cs typeface="Calibri" panose="020F0502020204030204" pitchFamily="34" charset="0"/>
            </a:endParaRPr>
          </a:p>
        </p:txBody>
      </p:sp>
      <p:sp>
        <p:nvSpPr>
          <p:cNvPr id="544" name="Google Shape;544;p49"/>
          <p:cNvSpPr txBox="1">
            <a:spLocks noGrp="1"/>
          </p:cNvSpPr>
          <p:nvPr>
            <p:ph type="title"/>
          </p:nvPr>
        </p:nvSpPr>
        <p:spPr>
          <a:xfrm>
            <a:off x="1721678" y="1355605"/>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545" name="Google Shape;545;p49"/>
          <p:cNvSpPr txBox="1">
            <a:spLocks noGrp="1"/>
          </p:cNvSpPr>
          <p:nvPr>
            <p:ph type="subTitle" idx="1"/>
          </p:nvPr>
        </p:nvSpPr>
        <p:spPr>
          <a:xfrm>
            <a:off x="2538018" y="108176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LE CHANTIER</a:t>
            </a:r>
            <a:endParaRPr dirty="0">
              <a:latin typeface="Calibri" panose="020F0502020204030204" pitchFamily="34" charset="0"/>
              <a:cs typeface="Calibri" panose="020F0502020204030204" pitchFamily="34" charset="0"/>
            </a:endParaRPr>
          </a:p>
        </p:txBody>
      </p:sp>
      <p:sp>
        <p:nvSpPr>
          <p:cNvPr id="546" name="Google Shape;546;p49"/>
          <p:cNvSpPr txBox="1">
            <a:spLocks noGrp="1"/>
          </p:cNvSpPr>
          <p:nvPr>
            <p:ph type="subTitle" idx="2"/>
          </p:nvPr>
        </p:nvSpPr>
        <p:spPr>
          <a:xfrm>
            <a:off x="2437960" y="1562882"/>
            <a:ext cx="2194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Pourquoi ? Volumétrie.</a:t>
            </a:r>
            <a:endParaRPr dirty="0">
              <a:latin typeface="Calibri" panose="020F0502020204030204" pitchFamily="34" charset="0"/>
              <a:cs typeface="Calibri" panose="020F0502020204030204" pitchFamily="34" charset="0"/>
            </a:endParaRPr>
          </a:p>
        </p:txBody>
      </p:sp>
      <p:sp>
        <p:nvSpPr>
          <p:cNvPr id="547" name="Google Shape;547;p49"/>
          <p:cNvSpPr txBox="1">
            <a:spLocks noGrp="1"/>
          </p:cNvSpPr>
          <p:nvPr>
            <p:ph type="title" idx="3"/>
          </p:nvPr>
        </p:nvSpPr>
        <p:spPr>
          <a:xfrm>
            <a:off x="1706558"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03</a:t>
            </a:r>
            <a:endParaRPr>
              <a:latin typeface="Calibri" panose="020F0502020204030204" pitchFamily="34" charset="0"/>
              <a:cs typeface="Calibri" panose="020F0502020204030204" pitchFamily="34" charset="0"/>
            </a:endParaRPr>
          </a:p>
        </p:txBody>
      </p:sp>
      <p:sp>
        <p:nvSpPr>
          <p:cNvPr id="548" name="Google Shape;548;p49"/>
          <p:cNvSpPr txBox="1">
            <a:spLocks noGrp="1"/>
          </p:cNvSpPr>
          <p:nvPr>
            <p:ph type="subTitle" idx="4"/>
          </p:nvPr>
        </p:nvSpPr>
        <p:spPr>
          <a:xfrm>
            <a:off x="2450598" y="27113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CONSIGNES DE CATALOGAGE POUR LES PERSONNES</a:t>
            </a:r>
            <a:endParaRPr dirty="0">
              <a:latin typeface="Calibri" panose="020F0502020204030204" pitchFamily="34" charset="0"/>
              <a:cs typeface="Calibri" panose="020F0502020204030204" pitchFamily="34" charset="0"/>
            </a:endParaRPr>
          </a:p>
        </p:txBody>
      </p:sp>
      <p:sp>
        <p:nvSpPr>
          <p:cNvPr id="549" name="Google Shape;549;p49"/>
          <p:cNvSpPr txBox="1">
            <a:spLocks noGrp="1"/>
          </p:cNvSpPr>
          <p:nvPr>
            <p:ph type="subTitle" idx="5"/>
          </p:nvPr>
        </p:nvSpPr>
        <p:spPr>
          <a:xfrm>
            <a:off x="2422838"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Quelques rappels</a:t>
            </a:r>
            <a:endParaRPr dirty="0">
              <a:latin typeface="Calibri" panose="020F0502020204030204" pitchFamily="34" charset="0"/>
              <a:cs typeface="Calibri" panose="020F0502020204030204" pitchFamily="34" charset="0"/>
            </a:endParaRPr>
          </a:p>
        </p:txBody>
      </p:sp>
      <p:sp>
        <p:nvSpPr>
          <p:cNvPr id="550" name="Google Shape;550;p49"/>
          <p:cNvSpPr txBox="1">
            <a:spLocks noGrp="1"/>
          </p:cNvSpPr>
          <p:nvPr>
            <p:ph type="title" idx="6"/>
          </p:nvPr>
        </p:nvSpPr>
        <p:spPr>
          <a:xfrm>
            <a:off x="5287901" y="1355605"/>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sp>
        <p:nvSpPr>
          <p:cNvPr id="551" name="Google Shape;551;p49"/>
          <p:cNvSpPr txBox="1">
            <a:spLocks noGrp="1"/>
          </p:cNvSpPr>
          <p:nvPr>
            <p:ph type="subTitle" idx="7"/>
          </p:nvPr>
        </p:nvSpPr>
        <p:spPr>
          <a:xfrm>
            <a:off x="6004181" y="11391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EN PRATIQUE</a:t>
            </a:r>
            <a:endParaRPr dirty="0">
              <a:latin typeface="Calibri" panose="020F0502020204030204" pitchFamily="34" charset="0"/>
              <a:cs typeface="Calibri" panose="020F0502020204030204" pitchFamily="34" charset="0"/>
            </a:endParaRPr>
          </a:p>
        </p:txBody>
      </p:sp>
      <p:sp>
        <p:nvSpPr>
          <p:cNvPr id="552" name="Google Shape;552;p49"/>
          <p:cNvSpPr txBox="1">
            <a:spLocks noGrp="1"/>
          </p:cNvSpPr>
          <p:nvPr>
            <p:ph type="subTitle" idx="8"/>
          </p:nvPr>
        </p:nvSpPr>
        <p:spPr>
          <a:xfrm>
            <a:off x="6004185" y="1562877"/>
            <a:ext cx="2194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Comment participer si vous ne l’avez pas encore fait</a:t>
            </a:r>
            <a:endParaRPr dirty="0">
              <a:latin typeface="Calibri" panose="020F0502020204030204" pitchFamily="34" charset="0"/>
              <a:cs typeface="Calibri" panose="020F0502020204030204" pitchFamily="34" charset="0"/>
            </a:endParaRPr>
          </a:p>
        </p:txBody>
      </p:sp>
      <p:sp>
        <p:nvSpPr>
          <p:cNvPr id="553" name="Google Shape;553;p49"/>
          <p:cNvSpPr txBox="1">
            <a:spLocks noGrp="1"/>
          </p:cNvSpPr>
          <p:nvPr>
            <p:ph type="title" idx="9"/>
          </p:nvPr>
        </p:nvSpPr>
        <p:spPr>
          <a:xfrm>
            <a:off x="5272781"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04</a:t>
            </a:r>
            <a:endParaRPr>
              <a:latin typeface="Calibri" panose="020F0502020204030204" pitchFamily="34" charset="0"/>
              <a:cs typeface="Calibri" panose="020F0502020204030204" pitchFamily="34" charset="0"/>
            </a:endParaRPr>
          </a:p>
        </p:txBody>
      </p:sp>
      <p:sp>
        <p:nvSpPr>
          <p:cNvPr id="554" name="Google Shape;554;p49"/>
          <p:cNvSpPr txBox="1">
            <a:spLocks noGrp="1"/>
          </p:cNvSpPr>
          <p:nvPr>
            <p:ph type="subTitle" idx="13"/>
          </p:nvPr>
        </p:nvSpPr>
        <p:spPr>
          <a:xfrm>
            <a:off x="5989061" y="3347426"/>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DISCUSSION</a:t>
            </a:r>
            <a:endParaRPr dirty="0">
              <a:latin typeface="Calibri" panose="020F0502020204030204" pitchFamily="34" charset="0"/>
              <a:cs typeface="Calibri" panose="020F0502020204030204" pitchFamily="34" charset="0"/>
            </a:endParaRPr>
          </a:p>
        </p:txBody>
      </p:sp>
      <p:sp>
        <p:nvSpPr>
          <p:cNvPr id="555" name="Google Shape;555;p49"/>
          <p:cNvSpPr txBox="1">
            <a:spLocks noGrp="1"/>
          </p:cNvSpPr>
          <p:nvPr>
            <p:ph type="subTitle" idx="14"/>
          </p:nvPr>
        </p:nvSpPr>
        <p:spPr>
          <a:xfrm>
            <a:off x="5989061"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A vous la parole</a:t>
            </a:r>
            <a:endParaRPr dirty="0">
              <a:latin typeface="Calibri" panose="020F0502020204030204" pitchFamily="34" charset="0"/>
              <a:cs typeface="Calibri" panose="020F0502020204030204" pitchFamily="34" charset="0"/>
            </a:endParaRPr>
          </a:p>
        </p:txBody>
      </p:sp>
      <p:cxnSp>
        <p:nvCxnSpPr>
          <p:cNvPr id="556" name="Google Shape;556;p49"/>
          <p:cNvCxnSpPr/>
          <p:nvPr/>
        </p:nvCxnSpPr>
        <p:spPr>
          <a:xfrm flipH="1">
            <a:off x="6133661" y="1569600"/>
            <a:ext cx="2049900" cy="7200"/>
          </a:xfrm>
          <a:prstGeom prst="straightConnector1">
            <a:avLst/>
          </a:prstGeom>
          <a:noFill/>
          <a:ln w="19050" cap="flat" cmpd="sng">
            <a:solidFill>
              <a:schemeClr val="accent2"/>
            </a:solidFill>
            <a:prstDash val="solid"/>
            <a:round/>
            <a:headEnd type="none" w="med" len="med"/>
            <a:tailEnd type="none" w="med" len="med"/>
          </a:ln>
        </p:spPr>
      </p:cxnSp>
      <p:cxnSp>
        <p:nvCxnSpPr>
          <p:cNvPr id="557" name="Google Shape;557;p49"/>
          <p:cNvCxnSpPr/>
          <p:nvPr/>
        </p:nvCxnSpPr>
        <p:spPr>
          <a:xfrm rot="10800000">
            <a:off x="6100415" y="3784781"/>
            <a:ext cx="2049300" cy="9600"/>
          </a:xfrm>
          <a:prstGeom prst="straightConnector1">
            <a:avLst/>
          </a:prstGeom>
          <a:noFill/>
          <a:ln w="19050" cap="flat" cmpd="sng">
            <a:solidFill>
              <a:schemeClr val="accent2"/>
            </a:solidFill>
            <a:prstDash val="solid"/>
            <a:round/>
            <a:headEnd type="none" w="med" len="med"/>
            <a:tailEnd type="none" w="med" len="med"/>
          </a:ln>
        </p:spPr>
      </p:cxnSp>
      <p:cxnSp>
        <p:nvCxnSpPr>
          <p:cNvPr id="558" name="Google Shape;558;p49"/>
          <p:cNvCxnSpPr/>
          <p:nvPr/>
        </p:nvCxnSpPr>
        <p:spPr>
          <a:xfrm rot="10800000">
            <a:off x="2522898" y="3784781"/>
            <a:ext cx="2049900" cy="9600"/>
          </a:xfrm>
          <a:prstGeom prst="straightConnector1">
            <a:avLst/>
          </a:prstGeom>
          <a:noFill/>
          <a:ln w="19050" cap="flat" cmpd="sng">
            <a:solidFill>
              <a:schemeClr val="accent2"/>
            </a:solidFill>
            <a:prstDash val="solid"/>
            <a:round/>
            <a:headEnd type="none" w="med" len="med"/>
            <a:tailEnd type="none" w="med" len="med"/>
          </a:ln>
        </p:spPr>
      </p:cxnSp>
      <p:cxnSp>
        <p:nvCxnSpPr>
          <p:cNvPr id="559" name="Google Shape;559;p49"/>
          <p:cNvCxnSpPr/>
          <p:nvPr/>
        </p:nvCxnSpPr>
        <p:spPr>
          <a:xfrm rot="10800000">
            <a:off x="2557437" y="1576950"/>
            <a:ext cx="2049900" cy="10500"/>
          </a:xfrm>
          <a:prstGeom prst="straightConnector1">
            <a:avLst/>
          </a:prstGeom>
          <a:noFill/>
          <a:ln w="1905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51860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1"/>
          <p:cNvSpPr txBox="1">
            <a:spLocks noGrp="1"/>
          </p:cNvSpPr>
          <p:nvPr>
            <p:ph type="title"/>
          </p:nvPr>
        </p:nvSpPr>
        <p:spPr>
          <a:xfrm>
            <a:off x="-83127" y="0"/>
            <a:ext cx="9227127" cy="978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latin typeface="Calibri" panose="020F0502020204030204" pitchFamily="34" charset="0"/>
                <a:cs typeface="Calibri" panose="020F0502020204030204" pitchFamily="34" charset="0"/>
              </a:rPr>
              <a:t>Le but du chantier :</a:t>
            </a:r>
            <a:br>
              <a:rPr lang="en" sz="3600" dirty="0" smtClean="0">
                <a:latin typeface="Calibri" panose="020F0502020204030204" pitchFamily="34" charset="0"/>
                <a:cs typeface="Calibri" panose="020F0502020204030204" pitchFamily="34" charset="0"/>
              </a:rPr>
            </a:br>
            <a:r>
              <a:rPr lang="en" sz="3600" dirty="0" smtClean="0">
                <a:latin typeface="Calibri" panose="020F0502020204030204" pitchFamily="34" charset="0"/>
                <a:cs typeface="Calibri" panose="020F0502020204030204" pitchFamily="34" charset="0"/>
              </a:rPr>
              <a:t>transformer les Tp1 en Tp5</a:t>
            </a:r>
            <a:endParaRPr sz="3600" dirty="0">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stretch>
            <a:fillRect/>
          </a:stretch>
        </p:blipFill>
        <p:spPr>
          <a:xfrm>
            <a:off x="2228012" y="2394512"/>
            <a:ext cx="4419600" cy="1895475"/>
          </a:xfrm>
          <a:prstGeom prst="rect">
            <a:avLst/>
          </a:prstGeom>
        </p:spPr>
      </p:pic>
      <p:pic>
        <p:nvPicPr>
          <p:cNvPr id="2" name="Image 1"/>
          <p:cNvPicPr>
            <a:picLocks noChangeAspect="1"/>
          </p:cNvPicPr>
          <p:nvPr/>
        </p:nvPicPr>
        <p:blipFill>
          <a:blip r:embed="rId4"/>
          <a:stretch>
            <a:fillRect/>
          </a:stretch>
        </p:blipFill>
        <p:spPr>
          <a:xfrm>
            <a:off x="2228012" y="4399317"/>
            <a:ext cx="4572000" cy="180975"/>
          </a:xfrm>
          <a:prstGeom prst="rect">
            <a:avLst/>
          </a:prstGeom>
        </p:spPr>
      </p:pic>
      <p:sp>
        <p:nvSpPr>
          <p:cNvPr id="6" name="Google Shape;743;p65"/>
          <p:cNvSpPr txBox="1"/>
          <p:nvPr/>
        </p:nvSpPr>
        <p:spPr>
          <a:xfrm>
            <a:off x="2991356" y="1468778"/>
            <a:ext cx="2415692"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b="1" dirty="0" smtClean="0">
                <a:solidFill>
                  <a:schemeClr val="accent1"/>
                </a:solidFill>
                <a:latin typeface="Calibri" panose="020F0502020204030204" pitchFamily="34" charset="0"/>
                <a:ea typeface="Fjalla One"/>
                <a:cs typeface="Calibri" panose="020F0502020204030204" pitchFamily="34" charset="0"/>
                <a:sym typeface="Fjalla One"/>
              </a:rPr>
              <a:t>AVANT</a:t>
            </a:r>
            <a:endParaRPr sz="2800" b="1" dirty="0">
              <a:solidFill>
                <a:schemeClr val="accent1"/>
              </a:solidFill>
              <a:latin typeface="Calibri" panose="020F0502020204030204" pitchFamily="34" charset="0"/>
              <a:ea typeface="Fjalla One"/>
              <a:cs typeface="Calibri" panose="020F0502020204030204" pitchFamily="34" charset="0"/>
              <a:sym typeface="Fjalla One"/>
            </a:endParaRPr>
          </a:p>
        </p:txBody>
      </p:sp>
      <p:sp>
        <p:nvSpPr>
          <p:cNvPr id="4" name="ZoneTexte 3"/>
          <p:cNvSpPr txBox="1"/>
          <p:nvPr/>
        </p:nvSpPr>
        <p:spPr>
          <a:xfrm>
            <a:off x="3316728" y="4399317"/>
            <a:ext cx="119035" cy="230832"/>
          </a:xfrm>
          <a:prstGeom prst="rect">
            <a:avLst/>
          </a:prstGeom>
          <a:noFill/>
        </p:spPr>
        <p:txBody>
          <a:bodyPr wrap="square" rtlCol="0">
            <a:spAutoFit/>
          </a:bodyPr>
          <a:lstStyle/>
          <a:p>
            <a:r>
              <a:rPr lang="fr-FR" sz="900" b="1" i="1" dirty="0" smtClean="0">
                <a:latin typeface="Calibri" panose="020F0502020204030204" pitchFamily="34" charset="0"/>
                <a:cs typeface="Calibri" panose="020F0502020204030204" pitchFamily="34" charset="0"/>
              </a:rPr>
              <a:t>s</a:t>
            </a:r>
            <a:endParaRPr lang="fr-FR" sz="9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1"/>
          <p:cNvSpPr txBox="1">
            <a:spLocks noGrp="1"/>
          </p:cNvSpPr>
          <p:nvPr>
            <p:ph type="title"/>
          </p:nvPr>
        </p:nvSpPr>
        <p:spPr>
          <a:xfrm>
            <a:off x="-83127" y="0"/>
            <a:ext cx="9227127" cy="978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latin typeface="Calibri" panose="020F0502020204030204" pitchFamily="34" charset="0"/>
                <a:cs typeface="Calibri" panose="020F0502020204030204" pitchFamily="34" charset="0"/>
              </a:rPr>
              <a:t>Le but du chantier :</a:t>
            </a:r>
            <a:br>
              <a:rPr lang="en" sz="3600" dirty="0" smtClean="0">
                <a:latin typeface="Calibri" panose="020F0502020204030204" pitchFamily="34" charset="0"/>
                <a:cs typeface="Calibri" panose="020F0502020204030204" pitchFamily="34" charset="0"/>
              </a:rPr>
            </a:br>
            <a:r>
              <a:rPr lang="en" sz="3600" dirty="0" smtClean="0">
                <a:latin typeface="Calibri" panose="020F0502020204030204" pitchFamily="34" charset="0"/>
                <a:cs typeface="Calibri" panose="020F0502020204030204" pitchFamily="34" charset="0"/>
              </a:rPr>
              <a:t>transformer les Tp1 en Tp5</a:t>
            </a:r>
            <a:endParaRPr sz="3600" dirty="0">
              <a:latin typeface="Calibri" panose="020F0502020204030204" pitchFamily="34" charset="0"/>
              <a:cs typeface="Calibri" panose="020F0502020204030204" pitchFamily="34" charset="0"/>
            </a:endParaRPr>
          </a:p>
        </p:txBody>
      </p:sp>
      <p:sp>
        <p:nvSpPr>
          <p:cNvPr id="7" name="Google Shape;743;p65"/>
          <p:cNvSpPr txBox="1"/>
          <p:nvPr/>
        </p:nvSpPr>
        <p:spPr>
          <a:xfrm>
            <a:off x="2804783" y="1253318"/>
            <a:ext cx="2415692"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b="1" dirty="0" smtClean="0">
                <a:solidFill>
                  <a:schemeClr val="tx2"/>
                </a:solidFill>
                <a:latin typeface="Calibri" panose="020F0502020204030204" pitchFamily="34" charset="0"/>
                <a:ea typeface="Fjalla One"/>
                <a:cs typeface="Calibri" panose="020F0502020204030204" pitchFamily="34" charset="0"/>
                <a:sym typeface="Fjalla One"/>
              </a:rPr>
              <a:t>APRES</a:t>
            </a:r>
            <a:endParaRPr sz="2800" b="1" dirty="0">
              <a:solidFill>
                <a:schemeClr val="tx2"/>
              </a:solidFill>
              <a:latin typeface="Calibri" panose="020F0502020204030204" pitchFamily="34" charset="0"/>
              <a:ea typeface="Fjalla One"/>
              <a:cs typeface="Calibri" panose="020F0502020204030204" pitchFamily="34" charset="0"/>
              <a:sym typeface="Fjalla One"/>
            </a:endParaRPr>
          </a:p>
        </p:txBody>
      </p:sp>
      <p:pic>
        <p:nvPicPr>
          <p:cNvPr id="2" name="Image 1"/>
          <p:cNvPicPr>
            <a:picLocks noChangeAspect="1"/>
          </p:cNvPicPr>
          <p:nvPr/>
        </p:nvPicPr>
        <p:blipFill>
          <a:blip r:embed="rId3"/>
          <a:stretch>
            <a:fillRect/>
          </a:stretch>
        </p:blipFill>
        <p:spPr>
          <a:xfrm>
            <a:off x="770737" y="2102856"/>
            <a:ext cx="8373263" cy="2600208"/>
          </a:xfrm>
          <a:prstGeom prst="rect">
            <a:avLst/>
          </a:prstGeom>
        </p:spPr>
      </p:pic>
    </p:spTree>
    <p:extLst>
      <p:ext uri="{BB962C8B-B14F-4D97-AF65-F5344CB8AC3E}">
        <p14:creationId xmlns:p14="http://schemas.microsoft.com/office/powerpoint/2010/main" val="133209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5"/>
          <p:cNvSpPr txBox="1">
            <a:spLocks noGrp="1"/>
          </p:cNvSpPr>
          <p:nvPr>
            <p:ph type="title"/>
          </p:nvPr>
        </p:nvSpPr>
        <p:spPr>
          <a:xfrm>
            <a:off x="848958" y="179409"/>
            <a:ext cx="5872059"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Volumétrie du chantier global</a:t>
            </a:r>
            <a:endParaRPr dirty="0"/>
          </a:p>
        </p:txBody>
      </p:sp>
      <p:sp>
        <p:nvSpPr>
          <p:cNvPr id="733" name="Google Shape;733;p65"/>
          <p:cNvSpPr/>
          <p:nvPr/>
        </p:nvSpPr>
        <p:spPr>
          <a:xfrm rot="10800000" flipH="1">
            <a:off x="104422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5"/>
          <p:cNvSpPr/>
          <p:nvPr/>
        </p:nvSpPr>
        <p:spPr>
          <a:xfrm rot="10800000" flipH="1">
            <a:off x="1312958"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5"/>
          <p:cNvSpPr/>
          <p:nvPr/>
        </p:nvSpPr>
        <p:spPr>
          <a:xfrm rot="10800000" flipH="1">
            <a:off x="1552596"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5"/>
          <p:cNvSpPr/>
          <p:nvPr/>
        </p:nvSpPr>
        <p:spPr>
          <a:xfrm rot="10800000" flipH="1">
            <a:off x="1792234"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5"/>
          <p:cNvSpPr/>
          <p:nvPr/>
        </p:nvSpPr>
        <p:spPr>
          <a:xfrm rot="10800000" flipH="1">
            <a:off x="203187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5"/>
          <p:cNvSpPr/>
          <p:nvPr/>
        </p:nvSpPr>
        <p:spPr>
          <a:xfrm rot="10800000" flipH="1">
            <a:off x="2271511"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5"/>
          <p:cNvSpPr/>
          <p:nvPr/>
        </p:nvSpPr>
        <p:spPr>
          <a:xfrm rot="10800000" flipH="1">
            <a:off x="2511149"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5"/>
          <p:cNvSpPr/>
          <p:nvPr/>
        </p:nvSpPr>
        <p:spPr>
          <a:xfrm rot="10800000" flipH="1">
            <a:off x="2750787"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5"/>
          <p:cNvSpPr/>
          <p:nvPr/>
        </p:nvSpPr>
        <p:spPr>
          <a:xfrm rot="10800000" flipH="1">
            <a:off x="2990425"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5"/>
          <p:cNvSpPr/>
          <p:nvPr/>
        </p:nvSpPr>
        <p:spPr>
          <a:xfrm rot="10800000" flipH="1">
            <a:off x="323006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5"/>
          <p:cNvSpPr txBox="1"/>
          <p:nvPr/>
        </p:nvSpPr>
        <p:spPr>
          <a:xfrm>
            <a:off x="3535034" y="1675523"/>
            <a:ext cx="2415692"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b="1" dirty="0" smtClean="0">
                <a:solidFill>
                  <a:schemeClr val="accent2"/>
                </a:solidFill>
                <a:latin typeface="Calibri" panose="020F0502020204030204" pitchFamily="34" charset="0"/>
                <a:ea typeface="Fjalla One"/>
                <a:cs typeface="Calibri" panose="020F0502020204030204" pitchFamily="34" charset="0"/>
                <a:sym typeface="Fjalla One"/>
              </a:rPr>
              <a:t>4 800 / </a:t>
            </a:r>
            <a:r>
              <a:rPr lang="en" sz="2800" b="1" dirty="0" smtClean="0">
                <a:solidFill>
                  <a:schemeClr val="accent3"/>
                </a:solidFill>
                <a:latin typeface="Calibri" panose="020F0502020204030204" pitchFamily="34" charset="0"/>
                <a:ea typeface="Fjalla One"/>
                <a:cs typeface="Calibri" panose="020F0502020204030204" pitchFamily="34" charset="0"/>
                <a:sym typeface="Fjalla One"/>
              </a:rPr>
              <a:t>24 000</a:t>
            </a:r>
            <a:endParaRPr sz="2800" b="1" dirty="0">
              <a:solidFill>
                <a:schemeClr val="accent3"/>
              </a:solidFill>
              <a:latin typeface="Calibri" panose="020F0502020204030204" pitchFamily="34" charset="0"/>
              <a:ea typeface="Fjalla One"/>
              <a:cs typeface="Calibri" panose="020F0502020204030204" pitchFamily="34" charset="0"/>
              <a:sym typeface="Fjalla One"/>
            </a:endParaRPr>
          </a:p>
        </p:txBody>
      </p:sp>
      <p:sp>
        <p:nvSpPr>
          <p:cNvPr id="745" name="Google Shape;745;p65"/>
          <p:cNvSpPr txBox="1"/>
          <p:nvPr/>
        </p:nvSpPr>
        <p:spPr>
          <a:xfrm>
            <a:off x="144379" y="2831433"/>
            <a:ext cx="2874461" cy="172973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dirty="0" smtClean="0">
                <a:solidFill>
                  <a:schemeClr val="accent4"/>
                </a:solidFill>
                <a:latin typeface="Calibri" panose="020F0502020204030204" pitchFamily="34" charset="0"/>
                <a:ea typeface="Roboto"/>
                <a:cs typeface="Calibri" panose="020F0502020204030204" pitchFamily="34" charset="0"/>
                <a:sym typeface="Roboto"/>
              </a:rPr>
              <a:t>20% des notices Tp1 ont un RCR du réseau dans la zone A005 (dernier modificateur).</a:t>
            </a:r>
          </a:p>
          <a:p>
            <a:pPr marL="0" lvl="0" indent="0" rtl="0">
              <a:spcBef>
                <a:spcPts val="0"/>
              </a:spcBef>
              <a:spcAft>
                <a:spcPts val="0"/>
              </a:spcAft>
              <a:buNone/>
            </a:pPr>
            <a:r>
              <a:rPr lang="en" sz="2000" dirty="0" smtClean="0">
                <a:solidFill>
                  <a:schemeClr val="accent4"/>
                </a:solidFill>
                <a:latin typeface="Calibri" panose="020F0502020204030204" pitchFamily="34" charset="0"/>
                <a:ea typeface="Roboto"/>
                <a:cs typeface="Calibri" panose="020F0502020204030204" pitchFamily="34" charset="0"/>
                <a:sym typeface="Roboto"/>
              </a:rPr>
              <a:t>=&gt; </a:t>
            </a:r>
            <a:r>
              <a:rPr lang="fr-FR" sz="2000" dirty="0" smtClean="0">
                <a:solidFill>
                  <a:schemeClr val="accent4"/>
                </a:solidFill>
                <a:latin typeface="Calibri" panose="020F0502020204030204" pitchFamily="34" charset="0"/>
                <a:ea typeface="Roboto"/>
                <a:cs typeface="Calibri" panose="020F0502020204030204" pitchFamily="34" charset="0"/>
                <a:sym typeface="Roboto"/>
              </a:rPr>
              <a:t>V</a:t>
            </a:r>
            <a:r>
              <a:rPr lang="en" sz="2000" dirty="0" smtClean="0">
                <a:solidFill>
                  <a:schemeClr val="accent4"/>
                </a:solidFill>
                <a:latin typeface="Calibri" panose="020F0502020204030204" pitchFamily="34" charset="0"/>
                <a:ea typeface="Roboto"/>
                <a:cs typeface="Calibri" panose="020F0502020204030204" pitchFamily="34" charset="0"/>
                <a:sym typeface="Roboto"/>
              </a:rPr>
              <a:t>entilation des  notices par ILN</a:t>
            </a:r>
            <a:endParaRPr sz="2000" dirty="0">
              <a:solidFill>
                <a:schemeClr val="accent4"/>
              </a:solidFill>
              <a:latin typeface="Calibri" panose="020F0502020204030204" pitchFamily="34" charset="0"/>
              <a:ea typeface="Roboto"/>
              <a:cs typeface="Calibri" panose="020F0502020204030204" pitchFamily="34" charset="0"/>
              <a:sym typeface="Roboto"/>
            </a:endParaRPr>
          </a:p>
        </p:txBody>
      </p:sp>
      <p:grpSp>
        <p:nvGrpSpPr>
          <p:cNvPr id="746" name="Google Shape;746;p65"/>
          <p:cNvGrpSpPr/>
          <p:nvPr/>
        </p:nvGrpSpPr>
        <p:grpSpPr>
          <a:xfrm flipH="1">
            <a:off x="3116861" y="3245023"/>
            <a:ext cx="1600128" cy="1346095"/>
            <a:chOff x="5148500" y="2840976"/>
            <a:chExt cx="2077819" cy="1758452"/>
          </a:xfrm>
        </p:grpSpPr>
        <p:sp>
          <p:nvSpPr>
            <p:cNvPr id="747" name="Google Shape;747;p65"/>
            <p:cNvSpPr/>
            <p:nvPr/>
          </p:nvSpPr>
          <p:spPr>
            <a:xfrm>
              <a:off x="5148500" y="2840976"/>
              <a:ext cx="2077819" cy="1758452"/>
            </a:xfrm>
            <a:custGeom>
              <a:avLst/>
              <a:gdLst/>
              <a:ahLst/>
              <a:cxnLst/>
              <a:rect l="l" t="t" r="r" b="b"/>
              <a:pathLst>
                <a:path w="210146" h="177846" extrusionOk="0">
                  <a:moveTo>
                    <a:pt x="71961" y="58922"/>
                  </a:moveTo>
                  <a:cubicBezTo>
                    <a:pt x="76614" y="58922"/>
                    <a:pt x="80401" y="62709"/>
                    <a:pt x="80401" y="67416"/>
                  </a:cubicBezTo>
                  <a:cubicBezTo>
                    <a:pt x="80401" y="72069"/>
                    <a:pt x="76614" y="75857"/>
                    <a:pt x="71961" y="75857"/>
                  </a:cubicBezTo>
                  <a:lnTo>
                    <a:pt x="47830" y="75857"/>
                  </a:lnTo>
                  <a:lnTo>
                    <a:pt x="47830" y="58922"/>
                  </a:lnTo>
                  <a:close/>
                  <a:moveTo>
                    <a:pt x="71961" y="92846"/>
                  </a:moveTo>
                  <a:cubicBezTo>
                    <a:pt x="76614" y="92846"/>
                    <a:pt x="80401" y="96633"/>
                    <a:pt x="80401" y="101340"/>
                  </a:cubicBezTo>
                  <a:cubicBezTo>
                    <a:pt x="80401" y="105993"/>
                    <a:pt x="76614" y="109781"/>
                    <a:pt x="71961" y="109781"/>
                  </a:cubicBezTo>
                  <a:lnTo>
                    <a:pt x="47830" y="109781"/>
                  </a:lnTo>
                  <a:lnTo>
                    <a:pt x="47830" y="92846"/>
                  </a:lnTo>
                  <a:close/>
                  <a:moveTo>
                    <a:pt x="71961" y="126770"/>
                  </a:moveTo>
                  <a:cubicBezTo>
                    <a:pt x="76614" y="126770"/>
                    <a:pt x="80401" y="130557"/>
                    <a:pt x="80401" y="135264"/>
                  </a:cubicBezTo>
                  <a:cubicBezTo>
                    <a:pt x="80401" y="139917"/>
                    <a:pt x="76614" y="143705"/>
                    <a:pt x="71961" y="143705"/>
                  </a:cubicBezTo>
                  <a:lnTo>
                    <a:pt x="47830" y="143705"/>
                  </a:lnTo>
                  <a:lnTo>
                    <a:pt x="47830" y="126770"/>
                  </a:lnTo>
                  <a:close/>
                  <a:moveTo>
                    <a:pt x="9036" y="1"/>
                  </a:moveTo>
                  <a:cubicBezTo>
                    <a:pt x="5736" y="1"/>
                    <a:pt x="2706" y="1949"/>
                    <a:pt x="1353" y="4979"/>
                  </a:cubicBezTo>
                  <a:cubicBezTo>
                    <a:pt x="1" y="8008"/>
                    <a:pt x="542" y="11579"/>
                    <a:pt x="2706" y="14068"/>
                  </a:cubicBezTo>
                  <a:lnTo>
                    <a:pt x="30949" y="45828"/>
                  </a:lnTo>
                  <a:lnTo>
                    <a:pt x="30949" y="151983"/>
                  </a:lnTo>
                  <a:cubicBezTo>
                    <a:pt x="30949" y="166267"/>
                    <a:pt x="42528" y="177845"/>
                    <a:pt x="56811" y="177845"/>
                  </a:cubicBezTo>
                  <a:lnTo>
                    <a:pt x="143434" y="177845"/>
                  </a:lnTo>
                  <a:cubicBezTo>
                    <a:pt x="157718" y="177845"/>
                    <a:pt x="169351" y="166267"/>
                    <a:pt x="169351" y="151983"/>
                  </a:cubicBezTo>
                  <a:lnTo>
                    <a:pt x="169351" y="29272"/>
                  </a:lnTo>
                  <a:cubicBezTo>
                    <a:pt x="169351" y="26134"/>
                    <a:pt x="171839" y="23645"/>
                    <a:pt x="174923" y="23645"/>
                  </a:cubicBezTo>
                  <a:lnTo>
                    <a:pt x="180875" y="23645"/>
                  </a:lnTo>
                  <a:cubicBezTo>
                    <a:pt x="183959" y="23645"/>
                    <a:pt x="186448" y="26134"/>
                    <a:pt x="186448" y="29272"/>
                  </a:cubicBezTo>
                  <a:lnTo>
                    <a:pt x="186448" y="85866"/>
                  </a:lnTo>
                  <a:cubicBezTo>
                    <a:pt x="186448" y="92413"/>
                    <a:pt x="191750" y="97715"/>
                    <a:pt x="198297" y="97715"/>
                  </a:cubicBezTo>
                  <a:cubicBezTo>
                    <a:pt x="204844" y="97715"/>
                    <a:pt x="210146" y="92413"/>
                    <a:pt x="210146" y="85866"/>
                  </a:cubicBezTo>
                  <a:lnTo>
                    <a:pt x="210146" y="29272"/>
                  </a:lnTo>
                  <a:cubicBezTo>
                    <a:pt x="210146" y="13094"/>
                    <a:pt x="196998" y="1"/>
                    <a:pt x="180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5588000" y="3060700"/>
              <a:ext cx="1095300" cy="142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5588008" y="3055610"/>
              <a:ext cx="1095300" cy="953022"/>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65"/>
          <p:cNvSpPr txBox="1"/>
          <p:nvPr/>
        </p:nvSpPr>
        <p:spPr>
          <a:xfrm>
            <a:off x="3487579" y="4036155"/>
            <a:ext cx="938400" cy="59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lt1"/>
                </a:solidFill>
                <a:latin typeface="Calibri" panose="020F0502020204030204" pitchFamily="34" charset="0"/>
                <a:ea typeface="Fjalla One"/>
                <a:cs typeface="Calibri" panose="020F0502020204030204" pitchFamily="34" charset="0"/>
                <a:sym typeface="Fjalla One"/>
              </a:rPr>
              <a:t>20%</a:t>
            </a:r>
            <a:endParaRPr sz="2800" b="1"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751" name="Google Shape;751;p65"/>
          <p:cNvSpPr/>
          <p:nvPr/>
        </p:nvSpPr>
        <p:spPr>
          <a:xfrm flipH="1">
            <a:off x="5864263" y="-3842515"/>
            <a:ext cx="1806879" cy="860257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5"/>
          <p:cNvSpPr txBox="1"/>
          <p:nvPr/>
        </p:nvSpPr>
        <p:spPr>
          <a:xfrm>
            <a:off x="5908917" y="2565910"/>
            <a:ext cx="1723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chemeClr val="accent4"/>
                </a:solidFill>
                <a:latin typeface="Calibri" panose="020F0502020204030204" pitchFamily="34" charset="0"/>
                <a:ea typeface="Fjalla One"/>
                <a:cs typeface="Calibri" panose="020F0502020204030204" pitchFamily="34" charset="0"/>
                <a:sym typeface="Fjalla One"/>
              </a:rPr>
              <a:t>134</a:t>
            </a:r>
            <a:endParaRPr sz="3200" b="1" dirty="0">
              <a:solidFill>
                <a:schemeClr val="accent4"/>
              </a:solidFill>
              <a:latin typeface="Calibri" panose="020F0502020204030204" pitchFamily="34" charset="0"/>
              <a:ea typeface="Fjalla One"/>
              <a:cs typeface="Calibri" panose="020F0502020204030204" pitchFamily="34" charset="0"/>
              <a:sym typeface="Fjalla One"/>
            </a:endParaRPr>
          </a:p>
        </p:txBody>
      </p:sp>
      <p:sp>
        <p:nvSpPr>
          <p:cNvPr id="753" name="Google Shape;753;p65"/>
          <p:cNvSpPr txBox="1"/>
          <p:nvPr/>
        </p:nvSpPr>
        <p:spPr>
          <a:xfrm flipH="1">
            <a:off x="6025666" y="3092457"/>
            <a:ext cx="1645475" cy="137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solidFill>
                  <a:schemeClr val="accent4"/>
                </a:solidFill>
                <a:latin typeface="Calibri" panose="020F0502020204030204" pitchFamily="34" charset="0"/>
                <a:ea typeface="Roboto"/>
                <a:cs typeface="Calibri" panose="020F0502020204030204" pitchFamily="34" charset="0"/>
                <a:sym typeface="Roboto"/>
              </a:rPr>
              <a:t>correspondants autorités concernés</a:t>
            </a:r>
            <a:endParaRPr sz="1800" dirty="0">
              <a:solidFill>
                <a:schemeClr val="accent4"/>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76983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09599" y="1550195"/>
            <a:ext cx="8486401" cy="3348376"/>
          </a:xfrm>
          <a:prstGeom prst="rect">
            <a:avLst/>
          </a:prstGeom>
        </p:spPr>
      </p:pic>
      <p:sp>
        <p:nvSpPr>
          <p:cNvPr id="2" name="Titre 1"/>
          <p:cNvSpPr>
            <a:spLocks noGrp="1"/>
          </p:cNvSpPr>
          <p:nvPr>
            <p:ph type="title"/>
          </p:nvPr>
        </p:nvSpPr>
        <p:spPr/>
        <p:txBody>
          <a:bodyPr/>
          <a:lstStyle/>
          <a:p>
            <a:r>
              <a:rPr lang="fr-FR" dirty="0" smtClean="0">
                <a:latin typeface="Calibri" panose="020F0502020204030204" pitchFamily="34" charset="0"/>
                <a:cs typeface="Calibri" panose="020F0502020204030204" pitchFamily="34" charset="0"/>
              </a:rPr>
              <a:t>Ventilation par ILN</a:t>
            </a:r>
            <a:endParaRPr lang="fr-FR" dirty="0">
              <a:latin typeface="Calibri" panose="020F0502020204030204" pitchFamily="34" charset="0"/>
              <a:cs typeface="Calibri" panose="020F0502020204030204" pitchFamily="34" charset="0"/>
            </a:endParaRPr>
          </a:p>
        </p:txBody>
      </p:sp>
      <p:sp>
        <p:nvSpPr>
          <p:cNvPr id="4" name="Google Shape;733;p65"/>
          <p:cNvSpPr/>
          <p:nvPr/>
        </p:nvSpPr>
        <p:spPr>
          <a:xfrm rot="10800000" flipH="1" flipV="1">
            <a:off x="75747" y="-1868014"/>
            <a:ext cx="820615" cy="3815847"/>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66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9"/>
          <p:cNvSpPr/>
          <p:nvPr/>
        </p:nvSpPr>
        <p:spPr>
          <a:xfrm>
            <a:off x="-1587517" y="6262511"/>
            <a:ext cx="22076" cy="613856"/>
          </a:xfrm>
          <a:custGeom>
            <a:avLst/>
            <a:gdLst/>
            <a:ahLst/>
            <a:cxnLst/>
            <a:rect l="l" t="t" r="r" b="b"/>
            <a:pathLst>
              <a:path w="449" h="12485" extrusionOk="0">
                <a:moveTo>
                  <a:pt x="448" y="0"/>
                </a:moveTo>
                <a:cubicBezTo>
                  <a:pt x="428" y="82"/>
                  <a:pt x="408" y="163"/>
                  <a:pt x="387" y="225"/>
                </a:cubicBezTo>
                <a:cubicBezTo>
                  <a:pt x="0" y="1894"/>
                  <a:pt x="122" y="3564"/>
                  <a:pt x="143" y="5255"/>
                </a:cubicBezTo>
                <a:cubicBezTo>
                  <a:pt x="183" y="6741"/>
                  <a:pt x="265" y="8228"/>
                  <a:pt x="326" y="9735"/>
                </a:cubicBezTo>
                <a:cubicBezTo>
                  <a:pt x="367" y="10652"/>
                  <a:pt x="408" y="11568"/>
                  <a:pt x="448" y="12485"/>
                </a:cubicBez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1565490" y="6876318"/>
            <a:ext cx="8063" cy="178281"/>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9"/>
          <p:cNvSpPr txBox="1">
            <a:spLocks noGrp="1"/>
          </p:cNvSpPr>
          <p:nvPr>
            <p:ph type="title" idx="6"/>
          </p:nvPr>
        </p:nvSpPr>
        <p:spPr>
          <a:xfrm>
            <a:off x="5287901" y="1355605"/>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sp>
        <p:nvSpPr>
          <p:cNvPr id="551" name="Google Shape;551;p49"/>
          <p:cNvSpPr txBox="1">
            <a:spLocks noGrp="1"/>
          </p:cNvSpPr>
          <p:nvPr>
            <p:ph type="subTitle" idx="7"/>
          </p:nvPr>
        </p:nvSpPr>
        <p:spPr>
          <a:xfrm>
            <a:off x="6004181" y="11391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EN PRATIQUE</a:t>
            </a:r>
            <a:endParaRPr dirty="0">
              <a:latin typeface="Calibri" panose="020F0502020204030204" pitchFamily="34" charset="0"/>
              <a:cs typeface="Calibri" panose="020F0502020204030204" pitchFamily="34" charset="0"/>
            </a:endParaRPr>
          </a:p>
        </p:txBody>
      </p:sp>
      <p:sp>
        <p:nvSpPr>
          <p:cNvPr id="552" name="Google Shape;552;p49"/>
          <p:cNvSpPr txBox="1">
            <a:spLocks noGrp="1"/>
          </p:cNvSpPr>
          <p:nvPr>
            <p:ph type="subTitle" idx="8"/>
          </p:nvPr>
        </p:nvSpPr>
        <p:spPr>
          <a:xfrm>
            <a:off x="6004185" y="1562877"/>
            <a:ext cx="2194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Comment participer si vous ne l’avez pas encore fait</a:t>
            </a:r>
            <a:endParaRPr dirty="0">
              <a:latin typeface="Calibri" panose="020F0502020204030204" pitchFamily="34" charset="0"/>
              <a:cs typeface="Calibri" panose="020F0502020204030204" pitchFamily="34" charset="0"/>
            </a:endParaRPr>
          </a:p>
        </p:txBody>
      </p:sp>
      <p:cxnSp>
        <p:nvCxnSpPr>
          <p:cNvPr id="556" name="Google Shape;556;p49"/>
          <p:cNvCxnSpPr/>
          <p:nvPr/>
        </p:nvCxnSpPr>
        <p:spPr>
          <a:xfrm flipH="1">
            <a:off x="6133661" y="1569600"/>
            <a:ext cx="2049900" cy="72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272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9"/>
          <p:cNvSpPr/>
          <p:nvPr/>
        </p:nvSpPr>
        <p:spPr>
          <a:xfrm>
            <a:off x="4673952" y="3162853"/>
            <a:ext cx="1645800" cy="767700"/>
          </a:xfrm>
          <a:prstGeom prst="chevron">
            <a:avLst>
              <a:gd name="adj" fmla="val 2253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0" name="Google Shape;820;p69"/>
          <p:cNvSpPr/>
          <p:nvPr/>
        </p:nvSpPr>
        <p:spPr>
          <a:xfrm>
            <a:off x="1346085" y="3162853"/>
            <a:ext cx="1547100" cy="767700"/>
          </a:xfrm>
          <a:prstGeom prst="homePlate">
            <a:avLst>
              <a:gd name="adj" fmla="val 2330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9"/>
          <p:cNvSpPr/>
          <p:nvPr/>
        </p:nvSpPr>
        <p:spPr>
          <a:xfrm>
            <a:off x="2960668" y="3162853"/>
            <a:ext cx="1645800" cy="767700"/>
          </a:xfrm>
          <a:prstGeom prst="chevron">
            <a:avLst>
              <a:gd name="adj" fmla="val 2253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2" name="Google Shape;822;p69"/>
          <p:cNvSpPr/>
          <p:nvPr/>
        </p:nvSpPr>
        <p:spPr>
          <a:xfrm>
            <a:off x="6387235" y="3162853"/>
            <a:ext cx="1917300" cy="767700"/>
          </a:xfrm>
          <a:prstGeom prst="chevron">
            <a:avLst>
              <a:gd name="adj" fmla="val 225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3" name="Google Shape;823;p69"/>
          <p:cNvSpPr txBox="1">
            <a:spLocks noGrp="1"/>
          </p:cNvSpPr>
          <p:nvPr>
            <p:ph type="title"/>
          </p:nvPr>
        </p:nvSpPr>
        <p:spPr>
          <a:xfrm>
            <a:off x="1753452" y="332702"/>
            <a:ext cx="6038400"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Calibri" panose="020F0502020204030204" pitchFamily="34" charset="0"/>
                <a:cs typeface="Calibri" panose="020F0502020204030204" pitchFamily="34" charset="0"/>
              </a:rPr>
              <a:t>En pratique</a:t>
            </a:r>
            <a:endParaRPr dirty="0">
              <a:latin typeface="Calibri" panose="020F0502020204030204" pitchFamily="34" charset="0"/>
              <a:cs typeface="Calibri" panose="020F0502020204030204" pitchFamily="34" charset="0"/>
            </a:endParaRPr>
          </a:p>
        </p:txBody>
      </p:sp>
      <p:sp>
        <p:nvSpPr>
          <p:cNvPr id="824" name="Google Shape;824;p69"/>
          <p:cNvSpPr txBox="1"/>
          <p:nvPr/>
        </p:nvSpPr>
        <p:spPr>
          <a:xfrm>
            <a:off x="1278600" y="3892853"/>
            <a:ext cx="1614583" cy="10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accent4"/>
                </a:solidFill>
                <a:latin typeface="Calibri" panose="020F0502020204030204" pitchFamily="34" charset="0"/>
                <a:ea typeface="Roboto"/>
                <a:cs typeface="Calibri" panose="020F0502020204030204" pitchFamily="34" charset="0"/>
                <a:sym typeface="Roboto"/>
              </a:rPr>
              <a:t>Visionner le </a:t>
            </a:r>
            <a:r>
              <a:rPr lang="en" sz="1800" dirty="0" smtClean="0">
                <a:solidFill>
                  <a:schemeClr val="accent4"/>
                </a:solidFill>
                <a:latin typeface="Calibri" panose="020F0502020204030204" pitchFamily="34" charset="0"/>
                <a:ea typeface="Roboto"/>
                <a:cs typeface="Calibri" panose="020F0502020204030204" pitchFamily="34" charset="0"/>
                <a:sym typeface="Roboto"/>
                <a:hlinkClick r:id="rId3"/>
              </a:rPr>
              <a:t>J.e-cours du 7 avril</a:t>
            </a:r>
            <a:r>
              <a:rPr lang="en" sz="1800" dirty="0" smtClean="0">
                <a:solidFill>
                  <a:schemeClr val="accent4"/>
                </a:solidFill>
                <a:latin typeface="Calibri" panose="020F0502020204030204" pitchFamily="34" charset="0"/>
                <a:ea typeface="Roboto"/>
                <a:cs typeface="Calibri" panose="020F0502020204030204" pitchFamily="34" charset="0"/>
                <a:sym typeface="Roboto"/>
              </a:rPr>
              <a:t>.</a:t>
            </a:r>
            <a:endParaRPr sz="1800" dirty="0">
              <a:solidFill>
                <a:schemeClr val="accent4"/>
              </a:solidFill>
              <a:latin typeface="Calibri" panose="020F0502020204030204" pitchFamily="34" charset="0"/>
              <a:ea typeface="Roboto"/>
              <a:cs typeface="Calibri" panose="020F0502020204030204" pitchFamily="34" charset="0"/>
              <a:sym typeface="Roboto"/>
            </a:endParaRPr>
          </a:p>
        </p:txBody>
      </p:sp>
      <p:sp>
        <p:nvSpPr>
          <p:cNvPr id="825" name="Google Shape;825;p69"/>
          <p:cNvSpPr txBox="1">
            <a:spLocks noGrp="1"/>
          </p:cNvSpPr>
          <p:nvPr>
            <p:ph type="subTitle" idx="4294967295"/>
          </p:nvPr>
        </p:nvSpPr>
        <p:spPr>
          <a:xfrm>
            <a:off x="1686682" y="3249415"/>
            <a:ext cx="814800" cy="73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fr-FR" sz="4400" dirty="0">
                <a:solidFill>
                  <a:schemeClr val="lt1"/>
                </a:solidFill>
                <a:latin typeface="Calibri" panose="020F0502020204030204" pitchFamily="34" charset="0"/>
                <a:ea typeface="Fjalla One"/>
                <a:cs typeface="Calibri" panose="020F0502020204030204" pitchFamily="34" charset="0"/>
                <a:sym typeface="Fjalla One"/>
              </a:rPr>
              <a:t>1</a:t>
            </a:r>
            <a:endParaRPr sz="4400"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826" name="Google Shape;826;p69"/>
          <p:cNvSpPr txBox="1">
            <a:spLocks noGrp="1"/>
          </p:cNvSpPr>
          <p:nvPr>
            <p:ph type="subTitle" idx="4294967295"/>
          </p:nvPr>
        </p:nvSpPr>
        <p:spPr>
          <a:xfrm>
            <a:off x="3603885" y="3200553"/>
            <a:ext cx="814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400" dirty="0">
                <a:solidFill>
                  <a:schemeClr val="lt1"/>
                </a:solidFill>
                <a:latin typeface="Calibri" panose="020F0502020204030204" pitchFamily="34" charset="0"/>
                <a:ea typeface="Fjalla One"/>
                <a:cs typeface="Calibri" panose="020F0502020204030204" pitchFamily="34" charset="0"/>
                <a:sym typeface="Fjalla One"/>
              </a:rPr>
              <a:t>2</a:t>
            </a:r>
            <a:endParaRPr sz="4400"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827" name="Google Shape;827;p69"/>
          <p:cNvSpPr txBox="1">
            <a:spLocks noGrp="1"/>
          </p:cNvSpPr>
          <p:nvPr>
            <p:ph type="subTitle" idx="4294967295"/>
          </p:nvPr>
        </p:nvSpPr>
        <p:spPr>
          <a:xfrm>
            <a:off x="5511935" y="3163953"/>
            <a:ext cx="814800" cy="76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400" dirty="0">
                <a:solidFill>
                  <a:schemeClr val="lt1"/>
                </a:solidFill>
                <a:latin typeface="Calibri" panose="020F0502020204030204" pitchFamily="34" charset="0"/>
                <a:ea typeface="Fjalla One"/>
                <a:cs typeface="Calibri" panose="020F0502020204030204" pitchFamily="34" charset="0"/>
                <a:sym typeface="Fjalla One"/>
              </a:rPr>
              <a:t>3</a:t>
            </a:r>
            <a:endParaRPr sz="4400"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828" name="Google Shape;828;p69"/>
          <p:cNvSpPr/>
          <p:nvPr/>
        </p:nvSpPr>
        <p:spPr>
          <a:xfrm rot="10800000" flipH="1">
            <a:off x="1452110" y="3004432"/>
            <a:ext cx="174071" cy="828946"/>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69"/>
          <p:cNvGrpSpPr/>
          <p:nvPr/>
        </p:nvGrpSpPr>
        <p:grpSpPr>
          <a:xfrm>
            <a:off x="3151546" y="3004466"/>
            <a:ext cx="387669" cy="828862"/>
            <a:chOff x="3375136" y="2170279"/>
            <a:chExt cx="398549" cy="852125"/>
          </a:xfrm>
        </p:grpSpPr>
        <p:sp>
          <p:nvSpPr>
            <p:cNvPr id="830" name="Google Shape;830;p69"/>
            <p:cNvSpPr/>
            <p:nvPr/>
          </p:nvSpPr>
          <p:spPr>
            <a:xfrm rot="10800000" flipH="1">
              <a:off x="3375136" y="2170279"/>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9"/>
            <p:cNvSpPr/>
            <p:nvPr/>
          </p:nvSpPr>
          <p:spPr>
            <a:xfrm rot="10800000" flipH="1">
              <a:off x="3594736" y="2170279"/>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69"/>
          <p:cNvGrpSpPr/>
          <p:nvPr/>
        </p:nvGrpSpPr>
        <p:grpSpPr>
          <a:xfrm>
            <a:off x="4898922" y="3004466"/>
            <a:ext cx="601273" cy="828862"/>
            <a:chOff x="5621623" y="2085504"/>
            <a:chExt cx="618149" cy="852125"/>
          </a:xfrm>
        </p:grpSpPr>
        <p:sp>
          <p:nvSpPr>
            <p:cNvPr id="833" name="Google Shape;833;p69"/>
            <p:cNvSpPr/>
            <p:nvPr/>
          </p:nvSpPr>
          <p:spPr>
            <a:xfrm rot="10800000" flipH="1">
              <a:off x="5621623" y="2085504"/>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9"/>
            <p:cNvSpPr/>
            <p:nvPr/>
          </p:nvSpPr>
          <p:spPr>
            <a:xfrm rot="10800000" flipH="1">
              <a:off x="5841223" y="2085504"/>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9"/>
            <p:cNvSpPr/>
            <p:nvPr/>
          </p:nvSpPr>
          <p:spPr>
            <a:xfrm rot="10800000" flipH="1">
              <a:off x="6060823" y="2085504"/>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9"/>
          <p:cNvGrpSpPr/>
          <p:nvPr/>
        </p:nvGrpSpPr>
        <p:grpSpPr>
          <a:xfrm>
            <a:off x="6600520" y="3004466"/>
            <a:ext cx="814878" cy="828862"/>
            <a:chOff x="6978361" y="2221891"/>
            <a:chExt cx="837749" cy="852125"/>
          </a:xfrm>
        </p:grpSpPr>
        <p:sp>
          <p:nvSpPr>
            <p:cNvPr id="837" name="Google Shape;837;p69"/>
            <p:cNvSpPr/>
            <p:nvPr/>
          </p:nvSpPr>
          <p:spPr>
            <a:xfrm rot="10800000" flipH="1">
              <a:off x="6978361" y="222189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9"/>
            <p:cNvSpPr/>
            <p:nvPr/>
          </p:nvSpPr>
          <p:spPr>
            <a:xfrm rot="10800000" flipH="1">
              <a:off x="7197961" y="222189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9"/>
            <p:cNvSpPr/>
            <p:nvPr/>
          </p:nvSpPr>
          <p:spPr>
            <a:xfrm rot="10800000" flipH="1">
              <a:off x="7417561" y="222189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9"/>
            <p:cNvSpPr/>
            <p:nvPr/>
          </p:nvSpPr>
          <p:spPr>
            <a:xfrm rot="10800000" flipH="1">
              <a:off x="7637161" y="222189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1" name="Google Shape;841;p69"/>
          <p:cNvSpPr txBox="1">
            <a:spLocks noGrp="1"/>
          </p:cNvSpPr>
          <p:nvPr>
            <p:ph type="subTitle" idx="4294967295"/>
          </p:nvPr>
        </p:nvSpPr>
        <p:spPr>
          <a:xfrm>
            <a:off x="7499235" y="3150653"/>
            <a:ext cx="871800" cy="76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400" dirty="0">
                <a:solidFill>
                  <a:schemeClr val="lt1"/>
                </a:solidFill>
                <a:latin typeface="Calibri" panose="020F0502020204030204" pitchFamily="34" charset="0"/>
                <a:ea typeface="Fjalla One"/>
                <a:cs typeface="Calibri" panose="020F0502020204030204" pitchFamily="34" charset="0"/>
                <a:sym typeface="Fjalla One"/>
              </a:rPr>
              <a:t>4</a:t>
            </a:r>
            <a:endParaRPr sz="4400"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842" name="Google Shape;842;p69"/>
          <p:cNvSpPr txBox="1"/>
          <p:nvPr/>
        </p:nvSpPr>
        <p:spPr>
          <a:xfrm>
            <a:off x="3026987" y="1858078"/>
            <a:ext cx="1871934" cy="1093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dirty="0" smtClean="0">
                <a:solidFill>
                  <a:schemeClr val="accent4"/>
                </a:solidFill>
                <a:latin typeface="Calibri" panose="020F0502020204030204" pitchFamily="34" charset="0"/>
                <a:ea typeface="Roboto"/>
                <a:cs typeface="Calibri" panose="020F0502020204030204" pitchFamily="34" charset="0"/>
                <a:sym typeface="Roboto"/>
              </a:rPr>
              <a:t>Aller sur le fichier collaboratif pour récupérer les PPN à traiter pour son ILN.</a:t>
            </a:r>
            <a:endParaRPr sz="1800" dirty="0">
              <a:solidFill>
                <a:schemeClr val="accent4"/>
              </a:solidFill>
              <a:latin typeface="Calibri" panose="020F0502020204030204" pitchFamily="34" charset="0"/>
              <a:ea typeface="Roboto"/>
              <a:cs typeface="Calibri" panose="020F0502020204030204" pitchFamily="34" charset="0"/>
              <a:sym typeface="Roboto"/>
            </a:endParaRPr>
          </a:p>
        </p:txBody>
      </p:sp>
      <p:sp>
        <p:nvSpPr>
          <p:cNvPr id="843" name="Google Shape;843;p69"/>
          <p:cNvSpPr txBox="1"/>
          <p:nvPr/>
        </p:nvSpPr>
        <p:spPr>
          <a:xfrm>
            <a:off x="4772652" y="3981553"/>
            <a:ext cx="1547100" cy="10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accent4"/>
                </a:solidFill>
                <a:latin typeface="Calibri" panose="020F0502020204030204" pitchFamily="34" charset="0"/>
                <a:ea typeface="Roboto"/>
                <a:cs typeface="Calibri" panose="020F0502020204030204" pitchFamily="34" charset="0"/>
                <a:sym typeface="Roboto"/>
              </a:rPr>
              <a:t>Traiter les PPN.</a:t>
            </a:r>
            <a:endParaRPr sz="1800" dirty="0">
              <a:solidFill>
                <a:schemeClr val="accent4"/>
              </a:solidFill>
              <a:latin typeface="Calibri" panose="020F0502020204030204" pitchFamily="34" charset="0"/>
              <a:ea typeface="Roboto"/>
              <a:cs typeface="Calibri" panose="020F0502020204030204" pitchFamily="34" charset="0"/>
              <a:sym typeface="Roboto"/>
            </a:endParaRPr>
          </a:p>
        </p:txBody>
      </p:sp>
      <p:sp>
        <p:nvSpPr>
          <p:cNvPr id="844" name="Google Shape;844;p69"/>
          <p:cNvSpPr txBox="1"/>
          <p:nvPr/>
        </p:nvSpPr>
        <p:spPr>
          <a:xfrm>
            <a:off x="6503205" y="1858078"/>
            <a:ext cx="1801330" cy="1093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dirty="0" smtClean="0">
                <a:solidFill>
                  <a:schemeClr val="accent4"/>
                </a:solidFill>
                <a:latin typeface="Calibri" panose="020F0502020204030204" pitchFamily="34" charset="0"/>
                <a:ea typeface="Roboto"/>
                <a:cs typeface="Calibri" panose="020F0502020204030204" pitchFamily="34" charset="0"/>
                <a:sym typeface="Roboto"/>
              </a:rPr>
              <a:t>Revenir sur le fichier collaboratif pour saisir OK.</a:t>
            </a:r>
            <a:endParaRPr sz="1800" dirty="0">
              <a:solidFill>
                <a:schemeClr val="accent4"/>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61892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4705" y="3608838"/>
            <a:ext cx="4416559" cy="1286388"/>
          </a:xfrm>
        </p:spPr>
        <p:txBody>
          <a:bodyPr/>
          <a:lstStyle/>
          <a:p>
            <a:r>
              <a:rPr lang="fr-FR" sz="2400" dirty="0" smtClean="0">
                <a:latin typeface="Calibri" panose="020F0502020204030204" pitchFamily="34" charset="0"/>
                <a:cs typeface="Calibri" panose="020F0502020204030204" pitchFamily="34" charset="0"/>
              </a:rPr>
              <a:t>Désolée pour les perturbations du 29 mars dans le fichier collaboratif.</a:t>
            </a:r>
            <a:endParaRPr lang="fr-FR" sz="2400" dirty="0">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7050017" y="3751326"/>
            <a:ext cx="2686500" cy="1143900"/>
          </a:xfrm>
        </p:spPr>
        <p:txBody>
          <a:bodyPr/>
          <a:lstStyle/>
          <a:p>
            <a:pPr marL="92075" indent="0"/>
            <a:r>
              <a:rPr lang="fr-FR" dirty="0" smtClean="0">
                <a:solidFill>
                  <a:schemeClr val="bg1"/>
                </a:solidFill>
                <a:latin typeface="Calibri" panose="020F0502020204030204" pitchFamily="34" charset="0"/>
                <a:cs typeface="Calibri" panose="020F0502020204030204" pitchFamily="34" charset="0"/>
              </a:rPr>
              <a:t>Mes excuses à :</a:t>
            </a:r>
          </a:p>
          <a:p>
            <a:pPr marL="92075" indent="0"/>
            <a:r>
              <a:rPr lang="fr-FR" dirty="0" smtClean="0">
                <a:solidFill>
                  <a:schemeClr val="bg1"/>
                </a:solidFill>
                <a:latin typeface="Calibri" panose="020F0502020204030204" pitchFamily="34" charset="0"/>
                <a:cs typeface="Calibri" panose="020F0502020204030204" pitchFamily="34" charset="0"/>
              </a:rPr>
              <a:t>pingouin anonyme,</a:t>
            </a:r>
          </a:p>
          <a:p>
            <a:pPr marL="92075" indent="0"/>
            <a:r>
              <a:rPr lang="fr-FR" dirty="0" smtClean="0">
                <a:solidFill>
                  <a:schemeClr val="bg1"/>
                </a:solidFill>
                <a:latin typeface="Calibri" panose="020F0502020204030204" pitchFamily="34" charset="0"/>
                <a:cs typeface="Calibri" panose="020F0502020204030204" pitchFamily="34" charset="0"/>
              </a:rPr>
              <a:t>pieuvre anonyme,</a:t>
            </a:r>
          </a:p>
          <a:p>
            <a:pPr marL="92075" indent="0"/>
            <a:r>
              <a:rPr lang="fr-FR" dirty="0" smtClean="0">
                <a:solidFill>
                  <a:schemeClr val="bg1"/>
                </a:solidFill>
                <a:latin typeface="Calibri" panose="020F0502020204030204" pitchFamily="34" charset="0"/>
                <a:cs typeface="Calibri" panose="020F0502020204030204" pitchFamily="34" charset="0"/>
              </a:rPr>
              <a:t>citrouille anonyme,</a:t>
            </a:r>
          </a:p>
          <a:p>
            <a:pPr marL="92075" indent="0"/>
            <a:r>
              <a:rPr lang="fr-FR" dirty="0" smtClean="0">
                <a:solidFill>
                  <a:schemeClr val="bg1"/>
                </a:solidFill>
                <a:latin typeface="Calibri" panose="020F0502020204030204" pitchFamily="34" charset="0"/>
                <a:cs typeface="Calibri" panose="020F0502020204030204" pitchFamily="34" charset="0"/>
              </a:rPr>
              <a:t>tatoo anonyme</a:t>
            </a:r>
          </a:p>
          <a:p>
            <a:pPr marL="92075" indent="0"/>
            <a:r>
              <a:rPr lang="fr-FR" dirty="0" smtClean="0">
                <a:solidFill>
                  <a:schemeClr val="bg1"/>
                </a:solidFill>
                <a:latin typeface="Calibri" panose="020F0502020204030204" pitchFamily="34" charset="0"/>
                <a:cs typeface="Calibri" panose="020F0502020204030204" pitchFamily="34" charset="0"/>
              </a:rPr>
              <a:t>et cigogne </a:t>
            </a:r>
            <a:r>
              <a:rPr lang="fr-FR" dirty="0">
                <a:solidFill>
                  <a:schemeClr val="bg1"/>
                </a:solidFill>
                <a:latin typeface="Calibri" panose="020F0502020204030204" pitchFamily="34" charset="0"/>
                <a:cs typeface="Calibri" panose="020F0502020204030204" pitchFamily="34" charset="0"/>
              </a:rPr>
              <a:t>anonyme</a:t>
            </a:r>
            <a:r>
              <a:rPr lang="fr-FR" dirty="0">
                <a:solidFill>
                  <a:schemeClr val="bg1"/>
                </a:solidFill>
              </a:rPr>
              <a:t>.</a:t>
            </a:r>
          </a:p>
          <a:p>
            <a:endParaRPr lang="fr-FR" dirty="0">
              <a:solidFill>
                <a:schemeClr val="bg1"/>
              </a:solidFill>
            </a:endParaRPr>
          </a:p>
        </p:txBody>
      </p:sp>
      <p:pic>
        <p:nvPicPr>
          <p:cNvPr id="4" name="Image 3"/>
          <p:cNvPicPr>
            <a:picLocks noChangeAspect="1"/>
          </p:cNvPicPr>
          <p:nvPr/>
        </p:nvPicPr>
        <p:blipFill>
          <a:blip r:embed="rId3"/>
          <a:stretch>
            <a:fillRect/>
          </a:stretch>
        </p:blipFill>
        <p:spPr>
          <a:xfrm>
            <a:off x="0" y="992972"/>
            <a:ext cx="9160966" cy="1841668"/>
          </a:xfrm>
          <a:prstGeom prst="rect">
            <a:avLst/>
          </a:prstGeom>
        </p:spPr>
      </p:pic>
    </p:spTree>
    <p:extLst>
      <p:ext uri="{BB962C8B-B14F-4D97-AF65-F5344CB8AC3E}">
        <p14:creationId xmlns:p14="http://schemas.microsoft.com/office/powerpoint/2010/main" val="903624569"/>
      </p:ext>
    </p:extLst>
  </p:cSld>
  <p:clrMapOvr>
    <a:masterClrMapping/>
  </p:clrMapOvr>
</p:sld>
</file>

<file path=ppt/theme/theme1.xml><?xml version="1.0" encoding="utf-8"?>
<a:theme xmlns:a="http://schemas.openxmlformats.org/drawingml/2006/main" name="Cooking School by Slidesgo">
  <a:themeElements>
    <a:clrScheme name="Simple Light">
      <a:dk1>
        <a:srgbClr val="292344"/>
      </a:dk1>
      <a:lt1>
        <a:srgbClr val="FFFFFF"/>
      </a:lt1>
      <a:dk2>
        <a:srgbClr val="ED6F65"/>
      </a:dk2>
      <a:lt2>
        <a:srgbClr val="596C9C"/>
      </a:lt2>
      <a:accent1>
        <a:srgbClr val="ED6F65"/>
      </a:accent1>
      <a:accent2>
        <a:srgbClr val="596C9C"/>
      </a:accent2>
      <a:accent3>
        <a:srgbClr val="EFE4D7"/>
      </a:accent3>
      <a:accent4>
        <a:srgbClr val="292344"/>
      </a:accent4>
      <a:accent5>
        <a:srgbClr val="FFFFFF"/>
      </a:accent5>
      <a:accent6>
        <a:srgbClr val="FFFFFF"/>
      </a:accent6>
      <a:hlink>
        <a:srgbClr val="292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858C0852BFCAE148B74CBED89827F967" ma:contentTypeVersion="0" ma:contentTypeDescription="" ma:contentTypeScope="" ma:versionID="687c669d99f6e8dc59d2041b144914f7">
  <xsd:schema xmlns:xsd="http://www.w3.org/2001/XMLSchema" xmlns:xs="http://www.w3.org/2001/XMLSchema" xmlns:p="http://schemas.microsoft.com/office/2006/metadata/properties" xmlns:ns2="9cb235b8-7541-4a6e-b886-1bf4192805bd" xmlns:ns3="http://schemas.microsoft.com/sharepoint/v3/fields" xmlns:ns4="$ListId:Activites;" targetNamespace="http://schemas.microsoft.com/office/2006/metadata/properties" ma:root="true" ma:fieldsID="d78169e886d0494a43a6ed175bdc41fc" ns2:_="" ns3:_="" ns4:_="">
    <xsd:import namespace="9cb235b8-7541-4a6e-b886-1bf4192805bd"/>
    <xsd:import namespace="http://schemas.microsoft.com/sharepoint/v3/fields"/>
    <xsd:import namespace="$ListId:Activites;"/>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Activites;"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aged_DocName xmlns="$ListId:Activites;" xsi:nil="true"/>
    <Type_x0020_Doc_x0020_PPT xmlns="9cb235b8-7541-4a6e-b886-1bf4192805bd">Présentation</Type_x0020_Doc_x0020_PPT>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Diffusé</Etat_x0020_du_x0020_document>
    <Nom_x0020_de_x0020_la_x0020_formation xmlns="9cb235b8-7541-4a6e-b886-1bf4192805bd">A renseigner</Nom_x0020_de_x0020_la_x0020_formation>
    <TRI xmlns="9cb235b8-7541-4a6e-b886-1bf4192805bd">IMR</TRI>
    <Tags xmlns="9cb235b8-7541-4a6e-b886-1bf4192805bd" xsi:nil="true"/>
    <Structure xmlns="9cb235b8-7541-4a6e-b886-1bf4192805bd">ABES</Structure>
    <Année xmlns="9cb235b8-7541-4a6e-b886-1bf4192805bd">2022</Année>
    <Sujet_x0020_convention xmlns="9cb235b8-7541-4a6e-b886-1bf4192805bd">A renseigner</Sujet_x0020_convention>
    <_DCDateCreated xmlns="http://schemas.microsoft.com/sharepoint/v3/fields">2022-04-19T22:00:00+00:00</_DCDateCreated>
  </documentManagement>
</p:properties>
</file>

<file path=customXml/itemProps1.xml><?xml version="1.0" encoding="utf-8"?>
<ds:datastoreItem xmlns:ds="http://schemas.openxmlformats.org/officeDocument/2006/customXml" ds:itemID="{37F9C41B-CF74-4C7F-82F8-B1623BCC1B15}">
  <ds:schemaRefs>
    <ds:schemaRef ds:uri="http://schemas.microsoft.com/sharepoint/v3/contenttype/forms"/>
  </ds:schemaRefs>
</ds:datastoreItem>
</file>

<file path=customXml/itemProps2.xml><?xml version="1.0" encoding="utf-8"?>
<ds:datastoreItem xmlns:ds="http://schemas.openxmlformats.org/officeDocument/2006/customXml" ds:itemID="{5F9882EB-D498-4940-BDA4-E75D4FCD1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Activit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88359-B63B-40E8-8820-3933E144E53B}">
  <ds:schemaRefs>
    <ds:schemaRef ds:uri="http://schemas.microsoft.com/office/infopath/2007/PartnerControls"/>
    <ds:schemaRef ds:uri="http://purl.org/dc/terms/"/>
    <ds:schemaRef ds:uri="9cb235b8-7541-4a6e-b886-1bf4192805bd"/>
    <ds:schemaRef ds:uri="http://schemas.microsoft.com/office/2006/documentManagement/types"/>
    <ds:schemaRef ds:uri="http://schemas.openxmlformats.org/package/2006/metadata/core-properties"/>
    <ds:schemaRef ds:uri="$ListId:Activite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472</TotalTime>
  <Words>1433</Words>
  <Application>Microsoft Office PowerPoint</Application>
  <PresentationFormat>Affichage à l'écran (16:9)</PresentationFormat>
  <Paragraphs>193</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Fjalla One</vt:lpstr>
      <vt:lpstr>Nunito</vt:lpstr>
      <vt:lpstr>Passion One</vt:lpstr>
      <vt:lpstr>Roboto</vt:lpstr>
      <vt:lpstr>Cooking School by Slidesgo</vt:lpstr>
      <vt:lpstr>Mettre la main  à la pâte  Chantier qualité proposé par l’Abes sur les notices d’autorité Personne physique Tp1 </vt:lpstr>
      <vt:lpstr>Plan</vt:lpstr>
      <vt:lpstr>Le but du chantier : transformer les Tp1 en Tp5</vt:lpstr>
      <vt:lpstr>Le but du chantier : transformer les Tp1 en Tp5</vt:lpstr>
      <vt:lpstr>Volumétrie du chantier global</vt:lpstr>
      <vt:lpstr>Ventilation par ILN</vt:lpstr>
      <vt:lpstr>02</vt:lpstr>
      <vt:lpstr>En pratique</vt:lpstr>
      <vt:lpstr>Désolée pour les perturbations du 29 mars dans le fichier collaboratif.</vt:lpstr>
      <vt:lpstr>Point sur l’avancée du chantier au 19 mai 2022</vt:lpstr>
      <vt:lpstr>Merci à ceux qui ont déjà traité leur part.  Le chantier est ouvert jusqu’au 30 juin 2022.</vt:lpstr>
      <vt:lpstr>03</vt:lpstr>
      <vt:lpstr>Zones d’identifiants en format unimarc A</vt:lpstr>
      <vt:lpstr>Données codées en format unimarc A</vt:lpstr>
      <vt:lpstr>A200$f</vt:lpstr>
      <vt:lpstr>Zones de notes et sources en format unimarc A</vt:lpstr>
      <vt:lpstr>Exigence accrue pour décrire les personnes de l’enseignement supérieur et de la recherche</vt:lpstr>
      <vt:lpstr>04</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Chantier Personne physique Tp1 - Isabelle Mauger Perez - Myriam Cordaro - Journée Coraut 24 mai 2022</dc:title>
  <dc:creator>Laurent Piquemal</dc:creator>
  <cp:keywords/>
  <dc:description/>
  <cp:lastModifiedBy>Isabelle Mauger Perez</cp:lastModifiedBy>
  <cp:revision>80</cp:revision>
  <cp:lastPrinted>2022-05-19T11:00:24Z</cp:lastPrinted>
  <dcterms:modified xsi:type="dcterms:W3CDTF">2022-05-19T11:04:49Z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0x010100505AF35FDCA54D2FA379F261E520FD37003BA607584A07684089D0538041E4120804070300858C0852BFCAE148B74CBED89827F967</vt:lpwstr>
  </property>
</Properties>
</file>