
<file path=[Content_Types].xml><?xml version="1.0" encoding="utf-8"?>
<Types xmlns="http://schemas.openxmlformats.org/package/2006/content-types">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8.xml" ContentType="application/vnd.openxmlformats-officedocument.presentationml.notesSlid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92" r:id="rId4"/>
  </p:sldMasterIdLst>
  <p:notesMasterIdLst>
    <p:notesMasterId r:id="rId14"/>
  </p:notesMasterIdLst>
  <p:sldIdLst>
    <p:sldId id="264" r:id="rId5"/>
    <p:sldId id="281" r:id="rId6"/>
    <p:sldId id="279" r:id="rId7"/>
    <p:sldId id="305" r:id="rId8"/>
    <p:sldId id="307" r:id="rId9"/>
    <p:sldId id="308" r:id="rId10"/>
    <p:sldId id="309" r:id="rId11"/>
    <p:sldId id="311" r:id="rId12"/>
    <p:sldId id="283"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Ilhem Addoun" initials="IA" lastIdx="4" clrIdx="0">
    <p:extLst>
      <p:ext uri="{19B8F6BF-5375-455C-9EA6-DF929625EA0E}">
        <p15:presenceInfo xmlns:p15="http://schemas.microsoft.com/office/powerpoint/2012/main" userId="S-1-5-21-116659660-2524593236-2569697501-130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6F6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243EA99-06A2-4F43-AB2A-27EA10719F84}">
  <a:tblStyle styleId="{9243EA99-06A2-4F43-AB2A-27EA10719F84}" styleName="Table_0">
    <a:wholeTbl>
      <a:tcTxStyle>
        <a:font>
          <a:latin typeface="Arial"/>
          <a:ea typeface="Arial"/>
          <a:cs typeface="Arial"/>
        </a:font>
        <a:srgbClr val="000000"/>
      </a:tcTxStyle>
      <a:tcStyle>
        <a:tcBdr>
          <a:left>
            <a:ln w="9525" cap="flat" cmpd="sng">
              <a:solidFill>
                <a:srgbClr val="9E9E9E"/>
              </a:solidFill>
              <a:prstDash val="solid"/>
              <a:round/>
              <a:headEnd type="none" w="sm" len="sm"/>
              <a:tailEnd type="none" w="sm" len="sm"/>
            </a:ln>
          </a:left>
          <a:right>
            <a:ln w="9525" cap="flat" cmpd="sng">
              <a:solidFill>
                <a:srgbClr val="9E9E9E"/>
              </a:solidFill>
              <a:prstDash val="solid"/>
              <a:round/>
              <a:headEnd type="none" w="sm" len="sm"/>
              <a:tailEnd type="none" w="sm" len="sm"/>
            </a:ln>
          </a:right>
          <a:top>
            <a:ln w="9525" cap="flat" cmpd="sng">
              <a:solidFill>
                <a:srgbClr val="9E9E9E"/>
              </a:solidFill>
              <a:prstDash val="solid"/>
              <a:round/>
              <a:headEnd type="none" w="sm" len="sm"/>
              <a:tailEnd type="none" w="sm" len="sm"/>
            </a:ln>
          </a:top>
          <a:bottom>
            <a:ln w="9525" cap="flat" cmpd="sng">
              <a:solidFill>
                <a:srgbClr val="9E9E9E"/>
              </a:solidFill>
              <a:prstDash val="solid"/>
              <a:round/>
              <a:headEnd type="none" w="sm" len="sm"/>
              <a:tailEnd type="none" w="sm" len="sm"/>
            </a:ln>
          </a:bottom>
          <a:insideH>
            <a:ln w="9525" cap="flat" cmpd="sng">
              <a:solidFill>
                <a:srgbClr val="9E9E9E"/>
              </a:solidFill>
              <a:prstDash val="solid"/>
              <a:round/>
              <a:headEnd type="none" w="sm" len="sm"/>
              <a:tailEnd type="none" w="sm" len="sm"/>
            </a:ln>
          </a:insideH>
          <a:insideV>
            <a:ln w="9525" cap="flat" cmpd="sng">
              <a:solidFill>
                <a:srgbClr val="9E9E9E"/>
              </a:solidFill>
              <a:prstDash val="solid"/>
              <a:round/>
              <a:headEnd type="none" w="sm" len="sm"/>
              <a:tailEnd type="none" w="sm" len="sm"/>
            </a:ln>
          </a:insideV>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67503" autoAdjust="0"/>
  </p:normalViewPr>
  <p:slideViewPr>
    <p:cSldViewPr snapToGrid="0">
      <p:cViewPr varScale="1">
        <p:scale>
          <a:sx n="104" d="100"/>
          <a:sy n="104" d="100"/>
        </p:scale>
        <p:origin x="1824" y="10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3" Type="http://schemas.openxmlformats.org/officeDocument/2006/relationships/oleObject" Target="https://bouda.abes.fr/ApplisMetiers/Calames/pilotage/DocPrep/Enquete_Attentes_Star_Calames_vis_a_vis_du_Coraut_reponses_completes.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https://bouda.abes.fr/ApplisMetiers/Calames/pilotage/DocPrep/Enquete_Attentes_Star_Calames_vis_a_vis_du_Coraut_reponses_completes.xlsx"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https://bouda.abes.fr/ApplisMetiers/Calames/pilotage/DocPrep/Enquete_Attentes_Star_Calames_vis_a_vis_du_Coraut_reponses_completes.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https://bouda.abes.fr/ApplisMetiers/Calames/pilotage/DocPrep/Enquete_Attentes_Star_Calames_vis_a_vis_du_Coraut_reponses_completes.xlsx" TargetMode="External"/><Relationship Id="rId2" Type="http://schemas.microsoft.com/office/2011/relationships/chartColorStyle" Target="colors4.xml"/><Relationship Id="rId1" Type="http://schemas.microsoft.com/office/2011/relationships/chartStyle" Target="styl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a:t>Quelle maitrise estimez-vous avoir ?</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bar"/>
        <c:grouping val="percentStacked"/>
        <c:varyColors val="0"/>
        <c:ser>
          <c:idx val="0"/>
          <c:order val="0"/>
          <c:tx>
            <c:strRef>
              <c:f>'Question 5V'!$O$6</c:f>
              <c:strCache>
                <c:ptCount val="1"/>
                <c:pt idx="0">
                  <c:v>Difficulté : besoin de formation initiale</c:v>
                </c:pt>
              </c:strCache>
            </c:strRef>
          </c:tx>
          <c:spPr>
            <a:solidFill>
              <a:schemeClr val="accent1"/>
            </a:solidFill>
            <a:ln>
              <a:noFill/>
            </a:ln>
            <a:effectLst/>
          </c:spPr>
          <c:invertIfNegative val="0"/>
          <c:dLbls>
            <c:dLbl>
              <c:idx val="0"/>
              <c:layout>
                <c:manualLayout>
                  <c:x val="1.004114497515805E-2"/>
                  <c:y val="-9.0260182767302855E-2"/>
                </c:manualLayout>
              </c:layout>
              <c:dLblPos val="ctr"/>
              <c:showLegendKey val="0"/>
              <c:showVal val="1"/>
              <c:showCatName val="0"/>
              <c:showSerName val="0"/>
              <c:showPercent val="0"/>
              <c:showBubbleSize val="0"/>
              <c:extLst>
                <c:ext xmlns:c15="http://schemas.microsoft.com/office/drawing/2012/chart" uri="{CE6537A1-D6FC-4f65-9D91-7224C49458BB}"/>
              </c:extLst>
            </c:dLbl>
            <c:dLbl>
              <c:idx val="1"/>
              <c:layout>
                <c:manualLayout>
                  <c:x val="2.00822899503161E-3"/>
                  <c:y val="-9.3731728258352964E-2"/>
                </c:manualLayout>
              </c:layout>
              <c:dLblPos val="ct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5V'!$P$5:$Q$5</c:f>
              <c:strCache>
                <c:ptCount val="2"/>
                <c:pt idx="0">
                  <c:v>outil de modification ou création d’autorité</c:v>
                </c:pt>
                <c:pt idx="1">
                  <c:v>outil de liage</c:v>
                </c:pt>
              </c:strCache>
            </c:strRef>
          </c:cat>
          <c:val>
            <c:numRef>
              <c:f>'Question 5V'!$P$6:$Q$6</c:f>
              <c:numCache>
                <c:formatCode>0.00%</c:formatCode>
                <c:ptCount val="2"/>
                <c:pt idx="0">
                  <c:v>5.3600000000000002E-2</c:v>
                </c:pt>
                <c:pt idx="1">
                  <c:v>3.5700000000000003E-2</c:v>
                </c:pt>
              </c:numCache>
            </c:numRef>
          </c:val>
        </c:ser>
        <c:ser>
          <c:idx val="1"/>
          <c:order val="1"/>
          <c:tx>
            <c:strRef>
              <c:f>'Question 5V'!$O$7</c:f>
              <c:strCache>
                <c:ptCount val="1"/>
                <c:pt idx="0">
                  <c:v>Connaissance perfectible : besoin d’accompagnement</c:v>
                </c:pt>
              </c:strCache>
            </c:strRef>
          </c:tx>
          <c:spPr>
            <a:solidFill>
              <a:schemeClr val="accent1">
                <a:lumMod val="60000"/>
                <a:lumOff val="4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5V'!$P$5:$Q$5</c:f>
              <c:strCache>
                <c:ptCount val="2"/>
                <c:pt idx="0">
                  <c:v>outil de modification ou création d’autorité</c:v>
                </c:pt>
                <c:pt idx="1">
                  <c:v>outil de liage</c:v>
                </c:pt>
              </c:strCache>
            </c:strRef>
          </c:cat>
          <c:val>
            <c:numRef>
              <c:f>'Question 5V'!$P$7:$Q$7</c:f>
              <c:numCache>
                <c:formatCode>0.00%</c:formatCode>
                <c:ptCount val="2"/>
                <c:pt idx="0">
                  <c:v>0.17860000000000001</c:v>
                </c:pt>
                <c:pt idx="1">
                  <c:v>8.0399999999999985E-2</c:v>
                </c:pt>
              </c:numCache>
            </c:numRef>
          </c:val>
        </c:ser>
        <c:ser>
          <c:idx val="2"/>
          <c:order val="2"/>
          <c:tx>
            <c:strRef>
              <c:f>'Question 5V'!$O$8</c:f>
              <c:strCache>
                <c:ptCount val="1"/>
                <c:pt idx="0">
                  <c:v>Connaissance suffisante pour le  travail courant</c:v>
                </c:pt>
              </c:strCache>
            </c:strRef>
          </c:tx>
          <c:spPr>
            <a:solidFill>
              <a:schemeClr val="accent2">
                <a:lumMod val="40000"/>
                <a:lumOff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5V'!$P$5:$Q$5</c:f>
              <c:strCache>
                <c:ptCount val="2"/>
                <c:pt idx="0">
                  <c:v>outil de modification ou création d’autorité</c:v>
                </c:pt>
                <c:pt idx="1">
                  <c:v>outil de liage</c:v>
                </c:pt>
              </c:strCache>
            </c:strRef>
          </c:cat>
          <c:val>
            <c:numRef>
              <c:f>'Question 5V'!$P$8:$Q$8</c:f>
              <c:numCache>
                <c:formatCode>0.00%</c:formatCode>
                <c:ptCount val="2"/>
                <c:pt idx="0">
                  <c:v>0.64290000000000003</c:v>
                </c:pt>
                <c:pt idx="1">
                  <c:v>0.50890000000000002</c:v>
                </c:pt>
              </c:numCache>
            </c:numRef>
          </c:val>
        </c:ser>
        <c:ser>
          <c:idx val="3"/>
          <c:order val="3"/>
          <c:tx>
            <c:strRef>
              <c:f>'Question 5V'!$O$9</c:f>
              <c:strCache>
                <c:ptCount val="1"/>
                <c:pt idx="0">
                  <c:v>Maîtrise complète</c:v>
                </c:pt>
              </c:strCache>
            </c:strRef>
          </c:tx>
          <c:spPr>
            <a:solidFill>
              <a:srgbClr val="596C9C"/>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bg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5V'!$P$5:$Q$5</c:f>
              <c:strCache>
                <c:ptCount val="2"/>
                <c:pt idx="0">
                  <c:v>outil de modification ou création d’autorité</c:v>
                </c:pt>
                <c:pt idx="1">
                  <c:v>outil de liage</c:v>
                </c:pt>
              </c:strCache>
            </c:strRef>
          </c:cat>
          <c:val>
            <c:numRef>
              <c:f>'Question 5V'!$P$9:$Q$9</c:f>
              <c:numCache>
                <c:formatCode>0.00%</c:formatCode>
                <c:ptCount val="2"/>
                <c:pt idx="0">
                  <c:v>0.125</c:v>
                </c:pt>
                <c:pt idx="1">
                  <c:v>0.375</c:v>
                </c:pt>
              </c:numCache>
            </c:numRef>
          </c:val>
        </c:ser>
        <c:dLbls>
          <c:showLegendKey val="0"/>
          <c:showVal val="0"/>
          <c:showCatName val="0"/>
          <c:showSerName val="0"/>
          <c:showPercent val="0"/>
          <c:showBubbleSize val="0"/>
        </c:dLbls>
        <c:gapWidth val="150"/>
        <c:overlap val="100"/>
        <c:axId val="814251368"/>
        <c:axId val="814251760"/>
      </c:barChart>
      <c:catAx>
        <c:axId val="814251368"/>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14251760"/>
        <c:crosses val="autoZero"/>
        <c:auto val="1"/>
        <c:lblAlgn val="ctr"/>
        <c:lblOffset val="100"/>
        <c:noMultiLvlLbl val="0"/>
      </c:catAx>
      <c:valAx>
        <c:axId val="81425176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14251368"/>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4"/>
    </mc:Choice>
    <mc:Fallback>
      <c:style val="4"/>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800" b="0" dirty="0">
                <a:solidFill>
                  <a:schemeClr val="tx1"/>
                </a:solidFill>
                <a:effectLst/>
              </a:rPr>
              <a:t>% des répondants ayant une </a:t>
            </a:r>
            <a:r>
              <a:rPr lang="fr-FR" sz="1800" b="1" dirty="0">
                <a:solidFill>
                  <a:srgbClr val="596C9C"/>
                </a:solidFill>
                <a:effectLst/>
              </a:rPr>
              <a:t>maitrise et une connaissance suffisante </a:t>
            </a:r>
            <a:r>
              <a:rPr lang="fr-FR" sz="1800" b="0" dirty="0">
                <a:solidFill>
                  <a:schemeClr val="tx1"/>
                </a:solidFill>
                <a:effectLst/>
              </a:rPr>
              <a:t>par type</a:t>
            </a:r>
            <a:r>
              <a:rPr lang="fr-FR" sz="1800" b="0" baseline="0" dirty="0">
                <a:solidFill>
                  <a:schemeClr val="tx1"/>
                </a:solidFill>
                <a:effectLst/>
              </a:rPr>
              <a:t> d'autorité</a:t>
            </a:r>
            <a:endParaRPr lang="fr-FR" b="0" dirty="0">
              <a:solidFill>
                <a:schemeClr val="tx1"/>
              </a:solidFill>
              <a:effectLst/>
            </a:endParaRPr>
          </a:p>
        </c:rich>
      </c:tx>
      <c:layout>
        <c:manualLayout>
          <c:xMode val="edge"/>
          <c:yMode val="edge"/>
          <c:x val="0.10791666666666666"/>
          <c:y val="2.7777777777777776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barChart>
        <c:barDir val="bar"/>
        <c:grouping val="clustered"/>
        <c:varyColors val="0"/>
        <c:ser>
          <c:idx val="0"/>
          <c:order val="0"/>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6V'!$G$30:$G$32</c:f>
              <c:strCache>
                <c:ptCount val="3"/>
                <c:pt idx="0">
                  <c:v>Proposition RAMEAU</c:v>
                </c:pt>
                <c:pt idx="1">
                  <c:v>Collectivité</c:v>
                </c:pt>
                <c:pt idx="2">
                  <c:v>Personne physique</c:v>
                </c:pt>
              </c:strCache>
            </c:strRef>
          </c:cat>
          <c:val>
            <c:numRef>
              <c:f>'Question 6V'!$H$30:$H$32</c:f>
              <c:numCache>
                <c:formatCode>0.00%</c:formatCode>
                <c:ptCount val="3"/>
                <c:pt idx="0">
                  <c:v>0.3125</c:v>
                </c:pt>
                <c:pt idx="1">
                  <c:v>0.5892857142857143</c:v>
                </c:pt>
                <c:pt idx="2">
                  <c:v>0.8660714285714286</c:v>
                </c:pt>
              </c:numCache>
            </c:numRef>
          </c:val>
        </c:ser>
        <c:dLbls>
          <c:dLblPos val="outEnd"/>
          <c:showLegendKey val="0"/>
          <c:showVal val="1"/>
          <c:showCatName val="0"/>
          <c:showSerName val="0"/>
          <c:showPercent val="0"/>
          <c:showBubbleSize val="0"/>
        </c:dLbls>
        <c:gapWidth val="182"/>
        <c:axId val="814252544"/>
        <c:axId val="811692336"/>
      </c:barChart>
      <c:catAx>
        <c:axId val="814252544"/>
        <c:scaling>
          <c:orientation val="minMax"/>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11692336"/>
        <c:crosses val="autoZero"/>
        <c:auto val="1"/>
        <c:lblAlgn val="ctr"/>
        <c:lblOffset val="100"/>
        <c:noMultiLvlLbl val="0"/>
      </c:catAx>
      <c:valAx>
        <c:axId val="811692336"/>
        <c:scaling>
          <c:orientation val="minMax"/>
        </c:scaling>
        <c:delete val="0"/>
        <c:axPos val="b"/>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1425254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3"/>
    </mc:Choice>
    <mc:Fallback>
      <c:style val="3"/>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800" b="0" i="0" u="none" strike="noStrike" baseline="0" dirty="0">
                <a:solidFill>
                  <a:schemeClr val="tx1"/>
                </a:solidFill>
                <a:effectLst/>
              </a:rPr>
              <a:t>% des répondants ayant des </a:t>
            </a:r>
            <a:r>
              <a:rPr lang="fr-FR" sz="1800" b="1" i="0" u="none" strike="noStrike" baseline="0" dirty="0">
                <a:solidFill>
                  <a:srgbClr val="ED6F65"/>
                </a:solidFill>
                <a:effectLst/>
              </a:rPr>
              <a:t>difficultés ou besoin d’accompagnement </a:t>
            </a:r>
            <a:endParaRPr lang="fr-FR" sz="1800" b="1" dirty="0">
              <a:solidFill>
                <a:srgbClr val="ED6F65"/>
              </a:solidFill>
            </a:endParaRPr>
          </a:p>
        </c:rich>
      </c:tx>
      <c:layout>
        <c:manualLayout>
          <c:xMode val="edge"/>
          <c:yMode val="edge"/>
          <c:x val="0.20408308913521922"/>
          <c:y val="0"/>
        </c:manualLayout>
      </c:layout>
      <c:overlay val="0"/>
      <c:spPr>
        <a:solidFill>
          <a:srgbClr val="FFFFFF"/>
        </a:solid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manualLayout>
          <c:layoutTarget val="inner"/>
          <c:xMode val="edge"/>
          <c:yMode val="edge"/>
          <c:x val="0.12975695261503056"/>
          <c:y val="0.18139673745277649"/>
          <c:w val="0.83607131203319629"/>
          <c:h val="0.60502417501684036"/>
        </c:manualLayout>
      </c:layout>
      <c:barChart>
        <c:barDir val="col"/>
        <c:grouping val="stacked"/>
        <c:varyColors val="0"/>
        <c:ser>
          <c:idx val="0"/>
          <c:order val="0"/>
          <c:spPr>
            <a:solidFill>
              <a:schemeClr val="accent1"/>
            </a:solidFill>
            <a:ln>
              <a:noFill/>
            </a:ln>
            <a:effectLst/>
          </c:spPr>
          <c:invertIfNegative val="0"/>
          <c:dLbls>
            <c:dLbl>
              <c:idx val="0"/>
              <c:layout>
                <c:manualLayout>
                  <c:x val="0"/>
                  <c:y val="-9.1955088266023902E-2"/>
                </c:manualLayout>
              </c:layout>
              <c:dLblPos val="ctr"/>
              <c:showLegendKey val="0"/>
              <c:showVal val="1"/>
              <c:showCatName val="0"/>
              <c:showSerName val="0"/>
              <c:showPercent val="0"/>
              <c:showBubbleSize val="0"/>
              <c:extLst>
                <c:ext xmlns:c15="http://schemas.microsoft.com/office/drawing/2012/chart" uri="{CE6537A1-D6FC-4f65-9D91-7224C49458BB}"/>
              </c:extLst>
            </c:dLbl>
            <c:dLbl>
              <c:idx val="1"/>
              <c:layout>
                <c:manualLayout>
                  <c:x val="0"/>
                  <c:y val="-0.19617085496751771"/>
                </c:manualLayout>
              </c:layout>
              <c:dLblPos val="ctr"/>
              <c:showLegendKey val="0"/>
              <c:showVal val="1"/>
              <c:showCatName val="0"/>
              <c:showSerName val="0"/>
              <c:showPercent val="0"/>
              <c:showBubbleSize val="0"/>
              <c:extLst>
                <c:ext xmlns:c15="http://schemas.microsoft.com/office/drawing/2012/chart" uri="{CE6537A1-D6FC-4f65-9D91-7224C49458BB}"/>
              </c:extLst>
            </c:dLbl>
            <c:dLbl>
              <c:idx val="2"/>
              <c:layout>
                <c:manualLayout>
                  <c:x val="0"/>
                  <c:y val="-0.24827873831826458"/>
                </c:manualLayout>
              </c:layout>
              <c:dLblPos val="ctr"/>
              <c:showLegendKey val="0"/>
              <c:showVal val="1"/>
              <c:showCatName val="0"/>
              <c:showSerName val="0"/>
              <c:showPercent val="0"/>
              <c:showBubbleSize val="0"/>
              <c:extLst>
                <c:ext xmlns:c15="http://schemas.microsoft.com/office/drawing/2012/chart" uri="{CE6537A1-D6FC-4f65-9D91-7224C49458BB}"/>
              </c:extLst>
            </c:dLbl>
            <c:dLbl>
              <c:idx val="3"/>
              <c:layout>
                <c:manualLayout>
                  <c:x val="-5.2751016627041311E-17"/>
                  <c:y val="-0.25747424714486694"/>
                </c:manualLayout>
              </c:layout>
              <c:dLblPos val="ctr"/>
              <c:showLegendKey val="0"/>
              <c:showVal val="1"/>
              <c:showCatName val="0"/>
              <c:showSerName val="0"/>
              <c:showPercent val="0"/>
              <c:showBubbleSize val="0"/>
              <c:extLst>
                <c:ext xmlns:c15="http://schemas.microsoft.com/office/drawing/2012/chart" uri="{CE6537A1-D6FC-4f65-9D91-7224C49458BB}"/>
              </c:extLst>
            </c:dLbl>
            <c:dLbl>
              <c:idx val="4"/>
              <c:layout>
                <c:manualLayout>
                  <c:x val="2.8773614187973568E-3"/>
                  <c:y val="-0.26973492558033685"/>
                </c:manualLayout>
              </c:layout>
              <c:dLblPos val="ctr"/>
              <c:showLegendKey val="0"/>
              <c:showVal val="1"/>
              <c:showCatName val="0"/>
              <c:showSerName val="0"/>
              <c:showPercent val="0"/>
              <c:showBubbleSize val="0"/>
              <c:extLst>
                <c:ext xmlns:c15="http://schemas.microsoft.com/office/drawing/2012/chart" uri="{CE6537A1-D6FC-4f65-9D91-7224C49458BB}"/>
              </c:extLst>
            </c:dLbl>
            <c:dLbl>
              <c:idx val="5"/>
              <c:layout>
                <c:manualLayout>
                  <c:x val="0"/>
                  <c:y val="-0.27586526479807172"/>
                </c:manualLayout>
              </c:layout>
              <c:dLblPos val="ctr"/>
              <c:showLegendKey val="0"/>
              <c:showVal val="1"/>
              <c:showCatName val="0"/>
              <c:showSerName val="0"/>
              <c:showPercent val="0"/>
              <c:showBubbleSize val="0"/>
              <c:extLst>
                <c:ext xmlns:c15="http://schemas.microsoft.com/office/drawing/2012/chart" uri="{CE6537A1-D6FC-4f65-9D91-7224C49458BB}"/>
              </c:extLst>
            </c:dLbl>
            <c:dLbl>
              <c:idx val="6"/>
              <c:layout>
                <c:manualLayout>
                  <c:x val="0"/>
                  <c:y val="-0.28506077362467408"/>
                </c:manualLayout>
              </c:layout>
              <c:dLblPos val="ctr"/>
              <c:showLegendKey val="0"/>
              <c:showVal val="1"/>
              <c:showCatName val="0"/>
              <c:showSerName val="0"/>
              <c:showPercent val="0"/>
              <c:showBubbleSize val="0"/>
              <c:extLst>
                <c:ext xmlns:c15="http://schemas.microsoft.com/office/drawing/2012/chart" uri="{CE6537A1-D6FC-4f65-9D91-7224C49458BB}"/>
              </c:extLst>
            </c:dLbl>
            <c:dLbl>
              <c:idx val="7"/>
              <c:layout>
                <c:manualLayout>
                  <c:x val="-2.877361418797568E-3"/>
                  <c:y val="-0.30958213049561378"/>
                </c:manualLayout>
              </c:layout>
              <c:dLblPos val="ctr"/>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accent1"/>
                    </a:solidFill>
                    <a:latin typeface="+mn-lt"/>
                    <a:ea typeface="+mn-ea"/>
                    <a:cs typeface="+mn-cs"/>
                  </a:defRPr>
                </a:pPr>
                <a:endParaRPr lang="fr-FR"/>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6V'!$D$49:$D$56</c:f>
              <c:strCache>
                <c:ptCount val="8"/>
                <c:pt idx="0">
                  <c:v>Personne physique</c:v>
                </c:pt>
                <c:pt idx="1">
                  <c:v>Collectivité</c:v>
                </c:pt>
                <c:pt idx="2">
                  <c:v>Titre</c:v>
                </c:pt>
                <c:pt idx="3">
                  <c:v>Auteur-Titre</c:v>
                </c:pt>
                <c:pt idx="4">
                  <c:v>Famille</c:v>
                </c:pt>
                <c:pt idx="5">
                  <c:v>Congrès</c:v>
                </c:pt>
                <c:pt idx="6">
                  <c:v>Proposition RAMEAU</c:v>
                </c:pt>
                <c:pt idx="7">
                  <c:v>Nom de marque</c:v>
                </c:pt>
              </c:strCache>
            </c:strRef>
          </c:cat>
          <c:val>
            <c:numRef>
              <c:f>'Question 6V'!$E$49:$E$56</c:f>
              <c:numCache>
                <c:formatCode>0.00%</c:formatCode>
                <c:ptCount val="8"/>
                <c:pt idx="0">
                  <c:v>0.11607142857142858</c:v>
                </c:pt>
                <c:pt idx="1">
                  <c:v>0.39285714285714285</c:v>
                </c:pt>
                <c:pt idx="2">
                  <c:v>0.5089285714285714</c:v>
                </c:pt>
                <c:pt idx="3">
                  <c:v>0.5178571428571429</c:v>
                </c:pt>
                <c:pt idx="4">
                  <c:v>0.5535714285714286</c:v>
                </c:pt>
                <c:pt idx="5">
                  <c:v>0.5803571428571429</c:v>
                </c:pt>
                <c:pt idx="6">
                  <c:v>0.5803571428571429</c:v>
                </c:pt>
                <c:pt idx="7">
                  <c:v>0.6160714285714286</c:v>
                </c:pt>
              </c:numCache>
            </c:numRef>
          </c:val>
        </c:ser>
        <c:dLbls>
          <c:showLegendKey val="0"/>
          <c:showVal val="0"/>
          <c:showCatName val="0"/>
          <c:showSerName val="0"/>
          <c:showPercent val="0"/>
          <c:showBubbleSize val="0"/>
        </c:dLbls>
        <c:gapWidth val="150"/>
        <c:overlap val="100"/>
        <c:axId val="811692728"/>
        <c:axId val="811696648"/>
      </c:barChart>
      <c:catAx>
        <c:axId val="811692728"/>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11696648"/>
        <c:crosses val="autoZero"/>
        <c:auto val="1"/>
        <c:lblAlgn val="ctr"/>
        <c:lblOffset val="100"/>
        <c:noMultiLvlLbl val="0"/>
      </c:catAx>
      <c:valAx>
        <c:axId val="811696648"/>
        <c:scaling>
          <c:orientation val="minMax"/>
        </c:scaling>
        <c:delete val="0"/>
        <c:axPos val="l"/>
        <c:majorGridlines>
          <c:spPr>
            <a:ln w="9525" cap="flat" cmpd="sng" algn="ctr">
              <a:solidFill>
                <a:schemeClr val="tx1">
                  <a:lumMod val="15000"/>
                  <a:lumOff val="85000"/>
                </a:schemeClr>
              </a:solidFill>
              <a:round/>
            </a:ln>
            <a:effectLst/>
          </c:spPr>
        </c:majorGridlines>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crossAx val="811692728"/>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fr-F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fr-FR" sz="1400" b="1">
                <a:solidFill>
                  <a:srgbClr val="002060"/>
                </a:solidFill>
                <a:latin typeface="+mj-lt"/>
              </a:rPr>
              <a:t>Accompagnement attendu</a:t>
            </a:r>
          </a:p>
        </c:rich>
      </c:tx>
      <c:layout>
        <c:manualLayout>
          <c:xMode val="edge"/>
          <c:yMode val="edge"/>
          <c:x val="0.10810857325385649"/>
          <c:y val="5.3380849084571955E-2"/>
        </c:manualLayout>
      </c:layout>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fr-FR"/>
        </a:p>
      </c:txPr>
    </c:title>
    <c:autoTitleDeleted val="0"/>
    <c:plotArea>
      <c:layout/>
      <c:radarChart>
        <c:radarStyle val="marker"/>
        <c:varyColors val="0"/>
        <c:ser>
          <c:idx val="0"/>
          <c:order val="0"/>
          <c:tx>
            <c:strRef>
              <c:f>'Question 7V'!$B$63</c:f>
              <c:strCache>
                <c:ptCount val="1"/>
                <c:pt idx="0">
                  <c:v>en priorité 1</c:v>
                </c:pt>
              </c:strCache>
            </c:strRef>
          </c:tx>
          <c:spPr>
            <a:ln w="28575" cap="rnd">
              <a:solidFill>
                <a:schemeClr val="accent1">
                  <a:lumMod val="75000"/>
                </a:schemeClr>
              </a:solidFill>
              <a:round/>
            </a:ln>
            <a:effectLst/>
          </c:spPr>
          <c:marker>
            <c:symbol val="circle"/>
            <c:size val="5"/>
            <c:spPr>
              <a:solidFill>
                <a:schemeClr val="accent1"/>
              </a:solidFill>
              <a:ln w="9525">
                <a:solidFill>
                  <a:schemeClr val="accent1"/>
                </a:solidFill>
              </a:ln>
              <a:effectLst/>
            </c:spPr>
          </c:marker>
          <c:cat>
            <c:strRef>
              <c:f>'Question 7V'!$A$64:$A$71</c:f>
              <c:strCache>
                <c:ptCount val="8"/>
                <c:pt idx="0">
                  <c:v>Prendre en charge l’indexation Rameau</c:v>
                </c:pt>
                <c:pt idx="1">
                  <c:v>Prendre en charge la création des autorités nécessaires au signalement de mes documents</c:v>
                </c:pt>
                <c:pt idx="2">
                  <c:v>Assurer une formation à IdRef outil de liage</c:v>
                </c:pt>
                <c:pt idx="3">
                  <c:v>Prendre en considération mes besoins de propositions Rameau</c:v>
                </c:pt>
                <c:pt idx="4">
                  <c:v>Assurer une formation à IdRef outil de création</c:v>
                </c:pt>
                <c:pt idx="5">
                  <c:v>Relayer les formations existantes à l’indexation Rameau</c:v>
                </c:pt>
                <c:pt idx="6">
                  <c:v>Assurer une formation aux règles de catalogage des notices d’autorités</c:v>
                </c:pt>
                <c:pt idx="7">
                  <c:v>Répondre aux questions au fil de l’eau</c:v>
                </c:pt>
              </c:strCache>
            </c:strRef>
          </c:cat>
          <c:val>
            <c:numRef>
              <c:f>'Question 7V'!$B$64:$B$71</c:f>
              <c:numCache>
                <c:formatCode>0%</c:formatCode>
                <c:ptCount val="8"/>
                <c:pt idx="0">
                  <c:v>0.60709999999999997</c:v>
                </c:pt>
                <c:pt idx="1">
                  <c:v>0.47320000000000001</c:v>
                </c:pt>
                <c:pt idx="2">
                  <c:v>0.44640000000000002</c:v>
                </c:pt>
                <c:pt idx="3">
                  <c:v>0.30359999999999998</c:v>
                </c:pt>
                <c:pt idx="4">
                  <c:v>0.27679999999999999</c:v>
                </c:pt>
                <c:pt idx="5">
                  <c:v>0.22320000000000001</c:v>
                </c:pt>
                <c:pt idx="6">
                  <c:v>0.1875</c:v>
                </c:pt>
                <c:pt idx="7">
                  <c:v>0.11609999999999999</c:v>
                </c:pt>
              </c:numCache>
            </c:numRef>
          </c:val>
        </c:ser>
        <c:ser>
          <c:idx val="1"/>
          <c:order val="1"/>
          <c:tx>
            <c:strRef>
              <c:f>'Question 7V'!$C$63</c:f>
              <c:strCache>
                <c:ptCount val="1"/>
                <c:pt idx="0">
                  <c:v>en priorité 1 ou 2</c:v>
                </c:pt>
              </c:strCache>
            </c:strRef>
          </c:tx>
          <c:spPr>
            <a:ln w="28575" cap="rnd">
              <a:solidFill>
                <a:schemeClr val="accent2"/>
              </a:solidFill>
              <a:round/>
            </a:ln>
            <a:effectLst/>
          </c:spPr>
          <c:marker>
            <c:symbol val="circle"/>
            <c:size val="5"/>
            <c:spPr>
              <a:solidFill>
                <a:schemeClr val="accent2"/>
              </a:solidFill>
              <a:ln w="9525">
                <a:solidFill>
                  <a:schemeClr val="accent2"/>
                </a:solidFill>
              </a:ln>
              <a:effectLst/>
            </c:spPr>
          </c:marker>
          <c:dLbls>
            <c:dLbl>
              <c:idx val="0"/>
              <c:layout>
                <c:manualLayout>
                  <c:x val="6.6166154886747694E-2"/>
                  <c:y val="6.453965764350604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1"/>
              <c:layout>
                <c:manualLayout>
                  <c:x val="-2.2686916767750032E-2"/>
                  <c:y val="8.5273333007313008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2"/>
              <c:layout>
                <c:manualLayout>
                  <c:x val="-3.0246840715998827E-2"/>
                  <c:y val="-4.777444916337297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3"/>
              <c:layout>
                <c:manualLayout>
                  <c:x val="-1.2290011829313148E-2"/>
                  <c:y val="-1.145537444734188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4"/>
              <c:layout>
                <c:manualLayout>
                  <c:x val="9.4536262493753775E-4"/>
                  <c:y val="-3.1314339838485535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5"/>
              <c:layout>
                <c:manualLayout>
                  <c:x val="5.673664275251014E-3"/>
                  <c:y val="-2.0049231639158668E-2"/>
                </c:manualLayout>
              </c:layout>
              <c:showLegendKey val="0"/>
              <c:showVal val="1"/>
              <c:showCatName val="0"/>
              <c:showSerName val="0"/>
              <c:showPercent val="0"/>
              <c:showBubbleSize val="0"/>
              <c:extLst>
                <c:ext xmlns:c15="http://schemas.microsoft.com/office/drawing/2012/chart" uri="{CE6537A1-D6FC-4f65-9D91-7224C49458BB}">
                  <c15:layout/>
                </c:ext>
              </c:extLst>
            </c:dLbl>
            <c:dLbl>
              <c:idx val="6"/>
              <c:layout>
                <c:manualLayout>
                  <c:x val="2.0797382338375445E-2"/>
                  <c:y val="5.8558843054499895E-3"/>
                </c:manualLayout>
              </c:layout>
              <c:showLegendKey val="0"/>
              <c:showVal val="1"/>
              <c:showCatName val="0"/>
              <c:showSerName val="0"/>
              <c:showPercent val="0"/>
              <c:showBubbleSize val="0"/>
              <c:extLst>
                <c:ext xmlns:c15="http://schemas.microsoft.com/office/drawing/2012/chart" uri="{CE6537A1-D6FC-4f65-9D91-7224C49458BB}">
                  <c15:layout/>
                </c:ext>
              </c:extLst>
            </c:dLbl>
            <c:dLbl>
              <c:idx val="7"/>
              <c:layout>
                <c:manualLayout>
                  <c:x val="-1.7012359377123476E-2"/>
                  <c:y val="3.4275642930638651E-2"/>
                </c:manualLayout>
              </c:layout>
              <c:showLegendKey val="0"/>
              <c:showVal val="1"/>
              <c:showCatName val="0"/>
              <c:showSerName val="0"/>
              <c:showPercent val="0"/>
              <c:showBubbleSize val="0"/>
              <c:extLs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900" b="0" i="0" u="none" strike="noStrike" kern="1200" baseline="0">
                    <a:solidFill>
                      <a:schemeClr val="tx1">
                        <a:lumMod val="75000"/>
                        <a:lumOff val="25000"/>
                      </a:schemeClr>
                    </a:solidFill>
                    <a:latin typeface="+mn-lt"/>
                    <a:ea typeface="+mn-ea"/>
                    <a:cs typeface="+mn-cs"/>
                  </a:defRPr>
                </a:pPr>
                <a:endParaRPr lang="fr-FR"/>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'Question 7V'!$A$64:$A$71</c:f>
              <c:strCache>
                <c:ptCount val="8"/>
                <c:pt idx="0">
                  <c:v>Prendre en charge l’indexation Rameau</c:v>
                </c:pt>
                <c:pt idx="1">
                  <c:v>Prendre en charge la création des autorités nécessaires au signalement de mes documents</c:v>
                </c:pt>
                <c:pt idx="2">
                  <c:v>Assurer une formation à IdRef outil de liage</c:v>
                </c:pt>
                <c:pt idx="3">
                  <c:v>Prendre en considération mes besoins de propositions Rameau</c:v>
                </c:pt>
                <c:pt idx="4">
                  <c:v>Assurer une formation à IdRef outil de création</c:v>
                </c:pt>
                <c:pt idx="5">
                  <c:v>Relayer les formations existantes à l’indexation Rameau</c:v>
                </c:pt>
                <c:pt idx="6">
                  <c:v>Assurer une formation aux règles de catalogage des notices d’autorités</c:v>
                </c:pt>
                <c:pt idx="7">
                  <c:v>Répondre aux questions au fil de l’eau</c:v>
                </c:pt>
              </c:strCache>
            </c:strRef>
          </c:cat>
          <c:val>
            <c:numRef>
              <c:f>'Question 7V'!$C$64:$C$71</c:f>
              <c:numCache>
                <c:formatCode>0%</c:formatCode>
                <c:ptCount val="8"/>
                <c:pt idx="0">
                  <c:v>0.7857142857142857</c:v>
                </c:pt>
                <c:pt idx="1">
                  <c:v>0.6875</c:v>
                </c:pt>
                <c:pt idx="2">
                  <c:v>0.7321428571428571</c:v>
                </c:pt>
                <c:pt idx="3">
                  <c:v>0.5714285714285714</c:v>
                </c:pt>
                <c:pt idx="4">
                  <c:v>0.5714285714285714</c:v>
                </c:pt>
                <c:pt idx="5">
                  <c:v>0.4732142857142857</c:v>
                </c:pt>
                <c:pt idx="6">
                  <c:v>0.39285714285714285</c:v>
                </c:pt>
                <c:pt idx="7">
                  <c:v>0.2857142857142857</c:v>
                </c:pt>
              </c:numCache>
            </c:numRef>
          </c:val>
        </c:ser>
        <c:dLbls>
          <c:showLegendKey val="0"/>
          <c:showVal val="0"/>
          <c:showCatName val="0"/>
          <c:showSerName val="0"/>
          <c:showPercent val="0"/>
          <c:showBubbleSize val="0"/>
        </c:dLbls>
        <c:axId val="811694296"/>
        <c:axId val="811697040"/>
      </c:radarChart>
      <c:catAx>
        <c:axId val="811694296"/>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fr-FR"/>
          </a:p>
        </c:txPr>
        <c:crossAx val="811697040"/>
        <c:crosses val="autoZero"/>
        <c:auto val="1"/>
        <c:lblAlgn val="ctr"/>
        <c:lblOffset val="100"/>
        <c:noMultiLvlLbl val="0"/>
      </c:catAx>
      <c:valAx>
        <c:axId val="811697040"/>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bg1">
                    <a:lumMod val="50000"/>
                  </a:schemeClr>
                </a:solidFill>
                <a:latin typeface="+mn-lt"/>
                <a:ea typeface="+mn-ea"/>
                <a:cs typeface="+mn-cs"/>
              </a:defRPr>
            </a:pPr>
            <a:endParaRPr lang="fr-FR"/>
          </a:p>
        </c:txPr>
        <c:crossAx val="811694296"/>
        <c:crosses val="autoZero"/>
        <c:crossBetween val="between"/>
      </c:valAx>
      <c:spPr>
        <a:noFill/>
        <a:ln>
          <a:noFill/>
        </a:ln>
        <a:effectLst/>
      </c:spPr>
    </c:plotArea>
    <c:legend>
      <c:legendPos val="t"/>
      <c:layout>
        <c:manualLayout>
          <c:xMode val="edge"/>
          <c:yMode val="edge"/>
          <c:x val="0.25088231946527539"/>
          <c:y val="4.6938966900179527E-2"/>
          <c:w val="0.54343757255230662"/>
          <c:h val="6.1539190789757309E-2"/>
        </c:manualLayout>
      </c:layout>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fr-FR"/>
        </a:p>
      </c:txPr>
    </c:legend>
    <c:plotVisOnly val="1"/>
    <c:dispBlanksAs val="gap"/>
    <c:showDLblsOverMax val="0"/>
  </c:chart>
  <c:spPr>
    <a:noFill/>
    <a:ln>
      <a:noFill/>
    </a:ln>
    <a:effectLst/>
  </c:spPr>
  <c:txPr>
    <a:bodyPr/>
    <a:lstStyle/>
    <a:p>
      <a:pPr>
        <a:defRPr/>
      </a:pPr>
      <a:endParaRPr lang="fr-FR"/>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withinLinear" id="15">
  <a:schemeClr val="accent2"/>
</cs:colorStyle>
</file>

<file path=ppt/charts/colors3.xml><?xml version="1.0" encoding="utf-8"?>
<cs:colorStyle xmlns:cs="http://schemas.microsoft.com/office/drawing/2012/chartStyle" xmlns:a="http://schemas.openxmlformats.org/drawingml/2006/main" meth="withinLinear" id="14">
  <a:schemeClr val="accent1"/>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1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214134461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96"/>
        <p:cNvGrpSpPr/>
        <p:nvPr/>
      </p:nvGrpSpPr>
      <p:grpSpPr>
        <a:xfrm>
          <a:off x="0" y="0"/>
          <a:ext cx="0" cy="0"/>
          <a:chOff x="0" y="0"/>
          <a:chExt cx="0" cy="0"/>
        </a:xfrm>
      </p:grpSpPr>
      <p:sp>
        <p:nvSpPr>
          <p:cNvPr id="597" name="Google Shape;597;gb2322fe8b2_0_2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8" name="Google Shape;598;gb2322fe8b2_0_2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fr-FR" smtClean="0"/>
              <a:t>Diapo</a:t>
            </a:r>
            <a:r>
              <a:rPr lang="fr-FR" baseline="0" smtClean="0"/>
              <a:t> pouvant être utilisée comme diapo d’ouverture</a:t>
            </a:r>
            <a:endParaRPr lang="fr-FR" smtClean="0"/>
          </a:p>
          <a:p>
            <a:pPr marL="0" lvl="0" indent="0" algn="l" rtl="0">
              <a:spcBef>
                <a:spcPts val="0"/>
              </a:spcBef>
              <a:spcAft>
                <a:spcPts val="0"/>
              </a:spcAft>
              <a:buNone/>
            </a:pPr>
            <a:endParaRPr/>
          </a:p>
        </p:txBody>
      </p:sp>
    </p:spTree>
    <p:extLst>
      <p:ext uri="{BB962C8B-B14F-4D97-AF65-F5344CB8AC3E}">
        <p14:creationId xmlns:p14="http://schemas.microsoft.com/office/powerpoint/2010/main" val="384992980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1"/>
        <p:cNvGrpSpPr/>
        <p:nvPr/>
      </p:nvGrpSpPr>
      <p:grpSpPr>
        <a:xfrm>
          <a:off x="0" y="0"/>
          <a:ext cx="0" cy="0"/>
          <a:chOff x="0" y="0"/>
          <a:chExt cx="0" cy="0"/>
        </a:xfrm>
      </p:grpSpPr>
      <p:sp>
        <p:nvSpPr>
          <p:cNvPr id="1392" name="Google Shape;1392;g8dfc527f9d_0_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3" name="Google Shape;1393;g8dfc527f9d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158750" indent="0">
              <a:buNone/>
            </a:pPr>
            <a:r>
              <a:rPr lang="fr-FR" dirty="0" smtClean="0"/>
              <a:t>L'objectif de l'enquête est de </a:t>
            </a:r>
            <a:r>
              <a:rPr lang="fr-FR" b="1" dirty="0" smtClean="0"/>
              <a:t>recenser les attentes</a:t>
            </a:r>
            <a:r>
              <a:rPr lang="fr-FR" dirty="0" smtClean="0"/>
              <a:t> des membres des réseaux STAR et Calames en matière de collaboration avec leur correspondant Autorités ainsi que le support et expertise que celui-ci peut leur apporter.</a:t>
            </a:r>
            <a:endParaRPr lang="fr-FR" dirty="0"/>
          </a:p>
        </p:txBody>
      </p:sp>
    </p:spTree>
    <p:extLst>
      <p:ext uri="{BB962C8B-B14F-4D97-AF65-F5344CB8AC3E}">
        <p14:creationId xmlns:p14="http://schemas.microsoft.com/office/powerpoint/2010/main" val="18758636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5"/>
        <p:cNvGrpSpPr/>
        <p:nvPr/>
      </p:nvGrpSpPr>
      <p:grpSpPr>
        <a:xfrm>
          <a:off x="0" y="0"/>
          <a:ext cx="0" cy="0"/>
          <a:chOff x="0" y="0"/>
          <a:chExt cx="0" cy="0"/>
        </a:xfrm>
      </p:grpSpPr>
      <p:sp>
        <p:nvSpPr>
          <p:cNvPr id="846" name="Google Shape;846;g94c588acb1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7" name="Google Shape;847;g94c588acb1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fr-FR" sz="1100" b="0" i="0" u="none" strike="noStrike" kern="1200" cap="none" dirty="0" smtClean="0">
                <a:solidFill>
                  <a:schemeClr val="tx1"/>
                </a:solidFill>
                <a:effectLst/>
                <a:latin typeface="Arial"/>
                <a:ea typeface="Arial"/>
                <a:cs typeface="Arial"/>
                <a:sym typeface="Arial"/>
              </a:rPr>
              <a:t>Biais</a:t>
            </a:r>
            <a:r>
              <a:rPr lang="fr-FR" sz="1100" b="0" i="0" u="none" strike="noStrike" kern="1200" cap="none" baseline="0" dirty="0" smtClean="0">
                <a:solidFill>
                  <a:schemeClr val="tx1"/>
                </a:solidFill>
                <a:effectLst/>
                <a:latin typeface="Arial"/>
                <a:ea typeface="Arial"/>
                <a:cs typeface="Arial"/>
                <a:sym typeface="Arial"/>
              </a:rPr>
              <a:t> concerne le détail mais pas le besoin de </a:t>
            </a:r>
            <a:r>
              <a:rPr lang="fr-FR" sz="1100" b="0" i="0" u="none" strike="noStrike" kern="1200" cap="none" baseline="0" dirty="0" err="1" smtClean="0">
                <a:solidFill>
                  <a:schemeClr val="tx1"/>
                </a:solidFill>
                <a:effectLst/>
                <a:latin typeface="Arial"/>
                <a:ea typeface="Arial"/>
                <a:cs typeface="Arial"/>
                <a:sym typeface="Arial"/>
              </a:rPr>
              <a:t>developper</a:t>
            </a:r>
            <a:r>
              <a:rPr lang="fr-FR" sz="1100" b="0" i="0" u="none" strike="noStrike" kern="1200" cap="none" baseline="0" dirty="0" smtClean="0">
                <a:solidFill>
                  <a:schemeClr val="tx1"/>
                </a:solidFill>
                <a:effectLst/>
                <a:latin typeface="Arial"/>
                <a:ea typeface="Arial"/>
                <a:cs typeface="Arial"/>
                <a:sym typeface="Arial"/>
              </a:rPr>
              <a:t> les relations diagnostique dans une </a:t>
            </a:r>
            <a:r>
              <a:rPr lang="fr-FR" sz="1100" b="0" i="0" u="none" strike="noStrike" kern="1200" cap="none" baseline="0" dirty="0" err="1" smtClean="0">
                <a:solidFill>
                  <a:schemeClr val="tx1"/>
                </a:solidFill>
                <a:effectLst/>
                <a:latin typeface="Arial"/>
                <a:ea typeface="Arial"/>
                <a:cs typeface="Arial"/>
                <a:sym typeface="Arial"/>
              </a:rPr>
              <a:t>enquete</a:t>
            </a:r>
            <a:r>
              <a:rPr lang="fr-FR" sz="1100" b="0" i="0" u="none" strike="noStrike" kern="1200" cap="none" baseline="0" dirty="0" smtClean="0">
                <a:solidFill>
                  <a:schemeClr val="tx1"/>
                </a:solidFill>
                <a:effectLst/>
                <a:latin typeface="Arial"/>
                <a:ea typeface="Arial"/>
                <a:cs typeface="Arial"/>
                <a:sym typeface="Arial"/>
              </a:rPr>
              <a:t> dédié aux besoins de formation tous azimut du réseau des correspondants Calames  https://abes.fr/publications/enquetes-et-etudes/enquete-la-formation-des-correspondants-calames-2021/</a:t>
            </a:r>
            <a:endParaRPr lang="fr-FR" sz="1100" b="0" i="0" u="none" strike="noStrike" kern="1200" cap="none" dirty="0" smtClean="0">
              <a:solidFill>
                <a:schemeClr val="tx1"/>
              </a:solidFill>
              <a:effectLst/>
              <a:latin typeface="Arial"/>
              <a:ea typeface="Arial"/>
              <a:cs typeface="Arial"/>
              <a:sym typeface="Aria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fr-FR" sz="1100" b="0" i="0" u="none" strike="noStrike" kern="1200" cap="none" dirty="0" smtClean="0">
              <a:solidFill>
                <a:schemeClr val="tx1"/>
              </a:solidFill>
              <a:effectLst/>
              <a:latin typeface="Arial"/>
              <a:ea typeface="Arial"/>
              <a:cs typeface="Arial"/>
              <a:sym typeface="Arial"/>
            </a:endParaRPr>
          </a:p>
          <a:p>
            <a:pPr marL="228600" marR="0" lvl="0" indent="-228600" algn="l" defTabSz="914400" rtl="0" eaLnBrk="1" fontAlgn="auto" latinLnBrk="0" hangingPunct="1">
              <a:lnSpc>
                <a:spcPct val="100000"/>
              </a:lnSpc>
              <a:spcBef>
                <a:spcPts val="0"/>
              </a:spcBef>
              <a:spcAft>
                <a:spcPts val="0"/>
              </a:spcAft>
              <a:buClrTx/>
              <a:buSzTx/>
              <a:buFontTx/>
              <a:buAutoNum type="arabicPlain" startAt="6"/>
              <a:tabLst/>
              <a:defRPr/>
            </a:pPr>
            <a:r>
              <a:rPr lang="fr-FR" sz="1100" b="0" i="0" u="none" strike="noStrike" kern="1200" cap="none" dirty="0" smtClean="0">
                <a:solidFill>
                  <a:schemeClr val="tx1"/>
                </a:solidFill>
                <a:effectLst/>
                <a:latin typeface="Arial"/>
                <a:ea typeface="Arial"/>
                <a:cs typeface="Arial"/>
                <a:sym typeface="Arial"/>
              </a:rPr>
              <a:t>d’entre vous ont tenté en vain de répondre : pas comptés ici</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100" b="0" i="0" u="none" strike="noStrike" kern="1200" cap="none" dirty="0" smtClean="0">
                <a:solidFill>
                  <a:schemeClr val="tx1"/>
                </a:solidFill>
                <a:effectLst/>
                <a:latin typeface="Arial"/>
                <a:ea typeface="Arial"/>
                <a:cs typeface="Arial"/>
                <a:sym typeface="Arial"/>
              </a:rPr>
              <a:t>(1 Calames + 5 Star ont commencé à répondre mais sont aussi correspondant autorité =&gt; supprimé des calculs : Rennes1, </a:t>
            </a:r>
            <a:r>
              <a:rPr lang="fr-FR" sz="1100" b="0" i="0" u="none" strike="noStrike" kern="1200" cap="none" dirty="0" err="1" smtClean="0">
                <a:solidFill>
                  <a:schemeClr val="tx1"/>
                </a:solidFill>
                <a:effectLst/>
                <a:latin typeface="Arial"/>
                <a:ea typeface="Arial"/>
                <a:cs typeface="Arial"/>
                <a:sym typeface="Arial"/>
              </a:rPr>
              <a:t>Bulac</a:t>
            </a:r>
            <a:r>
              <a:rPr lang="fr-FR" sz="1100" b="0" i="0" u="none" strike="noStrike" kern="1200" cap="none" dirty="0" smtClean="0">
                <a:solidFill>
                  <a:schemeClr val="tx1"/>
                </a:solidFill>
                <a:effectLst/>
                <a:latin typeface="Arial"/>
                <a:ea typeface="Arial"/>
                <a:cs typeface="Arial"/>
                <a:sym typeface="Arial"/>
              </a:rPr>
              <a:t>, INSA Rennes, UPHF, Artois</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100" b="0" i="0" u="none" strike="noStrike" kern="1200" cap="none" dirty="0" smtClean="0">
              <a:solidFill>
                <a:schemeClr val="tx1"/>
              </a:solidFill>
              <a:effectLst/>
              <a:latin typeface="Arial"/>
              <a:ea typeface="Arial"/>
              <a:cs typeface="Arial"/>
              <a:sym typeface="Arial"/>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100" b="0" i="0" u="none" strike="noStrike" kern="1200" cap="none" dirty="0" smtClean="0">
                <a:solidFill>
                  <a:schemeClr val="tx1"/>
                </a:solidFill>
                <a:effectLst/>
                <a:latin typeface="Arial"/>
                <a:ea typeface="Arial"/>
                <a:cs typeface="Arial"/>
                <a:sym typeface="Arial"/>
              </a:rPr>
              <a:t>S’explique par le faible temps que les personnes peuvent consacrer à Calames dans leur temps de travail (très majoritairement entre 5 et 10% ETPT) et l’enquête récente auprès des correspondants faisant le point sur leur besoin de formation</a:t>
            </a:r>
          </a:p>
          <a:p>
            <a:endParaRPr lang="fr-FR" dirty="0" smtClean="0"/>
          </a:p>
          <a:p>
            <a:pPr marL="0" lvl="0" indent="0" algn="l" rtl="0">
              <a:spcBef>
                <a:spcPts val="0"/>
              </a:spcBef>
              <a:spcAft>
                <a:spcPts val="0"/>
              </a:spcAft>
              <a:buNone/>
            </a:pPr>
            <a:endParaRPr dirty="0"/>
          </a:p>
        </p:txBody>
      </p:sp>
    </p:spTree>
    <p:extLst>
      <p:ext uri="{BB962C8B-B14F-4D97-AF65-F5344CB8AC3E}">
        <p14:creationId xmlns:p14="http://schemas.microsoft.com/office/powerpoint/2010/main" val="41843822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5"/>
        <p:cNvGrpSpPr/>
        <p:nvPr/>
      </p:nvGrpSpPr>
      <p:grpSpPr>
        <a:xfrm>
          <a:off x="0" y="0"/>
          <a:ext cx="0" cy="0"/>
          <a:chOff x="0" y="0"/>
          <a:chExt cx="0" cy="0"/>
        </a:xfrm>
      </p:grpSpPr>
      <p:sp>
        <p:nvSpPr>
          <p:cNvPr id="846" name="Google Shape;846;g94c588acb1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7" name="Google Shape;847;g94c588acb1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(87,7% si on ne tiens pas compte des 4 non déployés dans le Sudoc)</a:t>
            </a:r>
          </a:p>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dirty="0" smtClean="0"/>
              <a:t>Les autorité nécessaire</a:t>
            </a:r>
            <a:r>
              <a:rPr lang="fr-FR" baseline="0" dirty="0" smtClean="0"/>
              <a:t> à Calames sont aussi du ressort du CORAUT</a:t>
            </a:r>
          </a:p>
          <a:p>
            <a:pPr marL="0" marR="0" indent="0" algn="l" defTabSz="914400" rtl="0" eaLnBrk="1" fontAlgn="auto" latinLnBrk="0" hangingPunct="1">
              <a:lnSpc>
                <a:spcPct val="100000"/>
              </a:lnSpc>
              <a:spcBef>
                <a:spcPts val="0"/>
              </a:spcBef>
              <a:spcAft>
                <a:spcPts val="0"/>
              </a:spcAft>
              <a:buClrTx/>
              <a:buSzTx/>
              <a:buFontTx/>
              <a:buNone/>
              <a:tabLst/>
              <a:defRPr/>
            </a:pPr>
            <a:endParaRPr lang="fr-FR"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fr-FR" sz="1100" b="0" i="0" u="none" strike="noStrike" kern="1200" cap="none" dirty="0" smtClean="0">
                <a:solidFill>
                  <a:schemeClr val="tx1"/>
                </a:solidFill>
                <a:effectLst/>
                <a:latin typeface="Arial"/>
                <a:ea typeface="Arial"/>
                <a:cs typeface="Arial"/>
                <a:sym typeface="Arial"/>
              </a:rPr>
              <a:t>sans les non réponse ni les non déployé Sudoc</a:t>
            </a:r>
            <a:r>
              <a:rPr lang="fr-FR" dirty="0" smtClean="0"/>
              <a:t> : 128 répondant pris en compte</a:t>
            </a:r>
          </a:p>
          <a:p>
            <a:pPr marL="0" lvl="0" indent="0" algn="l" rtl="0">
              <a:spcBef>
                <a:spcPts val="0"/>
              </a:spcBef>
              <a:spcAft>
                <a:spcPts val="0"/>
              </a:spcAft>
              <a:buNone/>
            </a:pPr>
            <a:endParaRPr lang="fr-FR" dirty="0" smtClean="0"/>
          </a:p>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fr-FR" dirty="0" smtClean="0"/>
              <a:t>20% : pas de lien avec le </a:t>
            </a:r>
            <a:r>
              <a:rPr lang="fr-FR" dirty="0" err="1" smtClean="0"/>
              <a:t>coraut</a:t>
            </a:r>
            <a:r>
              <a:rPr lang="fr-FR" dirty="0" smtClean="0"/>
              <a:t> selon enquête précédente réseau Calames</a:t>
            </a:r>
          </a:p>
          <a:p>
            <a:pPr marL="0" lvl="0" indent="0" algn="l" rtl="0">
              <a:spcBef>
                <a:spcPts val="0"/>
              </a:spcBef>
              <a:spcAft>
                <a:spcPts val="0"/>
              </a:spcAft>
              <a:buNone/>
            </a:pPr>
            <a:endParaRPr dirty="0"/>
          </a:p>
        </p:txBody>
      </p:sp>
    </p:spTree>
    <p:extLst>
      <p:ext uri="{BB962C8B-B14F-4D97-AF65-F5344CB8AC3E}">
        <p14:creationId xmlns:p14="http://schemas.microsoft.com/office/powerpoint/2010/main" val="384156514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5"/>
        <p:cNvGrpSpPr/>
        <p:nvPr/>
      </p:nvGrpSpPr>
      <p:grpSpPr>
        <a:xfrm>
          <a:off x="0" y="0"/>
          <a:ext cx="0" cy="0"/>
          <a:chOff x="0" y="0"/>
          <a:chExt cx="0" cy="0"/>
        </a:xfrm>
      </p:grpSpPr>
      <p:sp>
        <p:nvSpPr>
          <p:cNvPr id="846" name="Google Shape;846;g94c588acb1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7" name="Google Shape;847;g94c588acb1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fr-FR" dirty="0" smtClean="0"/>
          </a:p>
          <a:p>
            <a:pPr marL="0" lvl="0" indent="0" algn="l" rtl="0">
              <a:spcBef>
                <a:spcPts val="0"/>
              </a:spcBef>
              <a:spcAft>
                <a:spcPts val="0"/>
              </a:spcAft>
              <a:buNone/>
            </a:pPr>
            <a:endParaRPr dirty="0"/>
          </a:p>
        </p:txBody>
      </p:sp>
    </p:spTree>
    <p:extLst>
      <p:ext uri="{BB962C8B-B14F-4D97-AF65-F5344CB8AC3E}">
        <p14:creationId xmlns:p14="http://schemas.microsoft.com/office/powerpoint/2010/main" val="4689328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5"/>
        <p:cNvGrpSpPr/>
        <p:nvPr/>
      </p:nvGrpSpPr>
      <p:grpSpPr>
        <a:xfrm>
          <a:off x="0" y="0"/>
          <a:ext cx="0" cy="0"/>
          <a:chOff x="0" y="0"/>
          <a:chExt cx="0" cy="0"/>
        </a:xfrm>
      </p:grpSpPr>
      <p:sp>
        <p:nvSpPr>
          <p:cNvPr id="846" name="Google Shape;846;g94c588acb1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7" name="Google Shape;847;g94c588acb1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100"/>
              <a:buFont typeface="Arial"/>
              <a:buNone/>
              <a:tabLst/>
              <a:defRPr/>
            </a:pPr>
            <a:r>
              <a:rPr lang="fr-FR" sz="1100" b="0" i="0" u="none" strike="noStrike" kern="1200" cap="none" dirty="0" smtClean="0">
                <a:solidFill>
                  <a:schemeClr val="tx1"/>
                </a:solidFill>
                <a:effectLst/>
                <a:latin typeface="Arial"/>
                <a:ea typeface="Arial"/>
                <a:cs typeface="Arial"/>
                <a:sym typeface="Arial"/>
              </a:rPr>
              <a:t>Le réseau Calames plus demandeur, les correspondants (surtout en création)  plus demandeur que les catalogueurs (soit parce que plus éloigné de la pratique soit parce que conscient de leur rôle spécifique ?)</a:t>
            </a:r>
          </a:p>
          <a:p>
            <a:pPr marL="0" lvl="0" indent="0" algn="l" rtl="0">
              <a:spcBef>
                <a:spcPts val="0"/>
              </a:spcBef>
              <a:spcAft>
                <a:spcPts val="0"/>
              </a:spcAft>
              <a:buNone/>
            </a:pPr>
            <a:endParaRPr dirty="0"/>
          </a:p>
        </p:txBody>
      </p:sp>
    </p:spTree>
    <p:extLst>
      <p:ext uri="{BB962C8B-B14F-4D97-AF65-F5344CB8AC3E}">
        <p14:creationId xmlns:p14="http://schemas.microsoft.com/office/powerpoint/2010/main" val="23213131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5"/>
        <p:cNvGrpSpPr/>
        <p:nvPr/>
      </p:nvGrpSpPr>
      <p:grpSpPr>
        <a:xfrm>
          <a:off x="0" y="0"/>
          <a:ext cx="0" cy="0"/>
          <a:chOff x="0" y="0"/>
          <a:chExt cx="0" cy="0"/>
        </a:xfrm>
      </p:grpSpPr>
      <p:sp>
        <p:nvSpPr>
          <p:cNvPr id="846" name="Google Shape;846;g94c588acb1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7" name="Google Shape;847;g94c588acb1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fr-FR" sz="1000" b="0" i="0" u="none" strike="noStrike" cap="none" dirty="0" smtClean="0">
                <a:solidFill>
                  <a:srgbClr val="000000"/>
                </a:solidFill>
                <a:latin typeface="Arial"/>
                <a:ea typeface="Arial"/>
                <a:cs typeface="Arial"/>
                <a:sym typeface="Arial"/>
              </a:rPr>
              <a:t>Tous</a:t>
            </a:r>
            <a:r>
              <a:rPr lang="fr-FR" sz="1000" b="0" i="0" u="none" strike="noStrike" cap="none" baseline="0" dirty="0" smtClean="0">
                <a:solidFill>
                  <a:srgbClr val="000000"/>
                </a:solidFill>
                <a:latin typeface="Arial"/>
                <a:ea typeface="Arial"/>
                <a:cs typeface="Arial"/>
                <a:sym typeface="Arial"/>
              </a:rPr>
              <a:t> les types d’autorités sont utiles aux répondant : la moins utile </a:t>
            </a:r>
            <a:r>
              <a:rPr lang="fr-FR" sz="1000" b="0" i="0" u="none" strike="noStrike" cap="none" dirty="0" smtClean="0">
                <a:solidFill>
                  <a:srgbClr val="000000"/>
                </a:solidFill>
                <a:latin typeface="Arial"/>
                <a:ea typeface="Arial"/>
                <a:cs typeface="Arial"/>
                <a:sym typeface="Arial"/>
              </a:rPr>
              <a:t>(les marques)</a:t>
            </a:r>
            <a:r>
              <a:rPr lang="fr-FR" sz="1000" b="0" i="0" u="none" strike="noStrike" cap="none" baseline="0" dirty="0" smtClean="0">
                <a:solidFill>
                  <a:srgbClr val="000000"/>
                </a:solidFill>
                <a:latin typeface="Arial"/>
                <a:ea typeface="Arial"/>
                <a:cs typeface="Arial"/>
                <a:sym typeface="Arial"/>
              </a:rPr>
              <a:t> concerne </a:t>
            </a:r>
            <a:r>
              <a:rPr lang="fr-FR" sz="1000" b="0" i="0" u="none" strike="noStrike" cap="none" dirty="0" smtClean="0">
                <a:solidFill>
                  <a:srgbClr val="000000"/>
                </a:solidFill>
                <a:latin typeface="Arial"/>
                <a:ea typeface="Arial"/>
                <a:cs typeface="Arial"/>
                <a:sym typeface="Arial"/>
              </a:rPr>
              <a:t>76 % des répondants se disent concernés</a:t>
            </a:r>
            <a:endParaRPr lang="fr-FR" sz="1050" b="0" i="0" u="none" strike="noStrike" cap="none" dirty="0" smtClean="0">
              <a:solidFill>
                <a:srgbClr val="000000"/>
              </a:solidFill>
              <a:latin typeface="Arial"/>
              <a:ea typeface="Arial"/>
              <a:cs typeface="Arial"/>
              <a:sym typeface="Arial"/>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fr-FR" sz="1100" b="0" i="0" u="none" strike="noStrike" kern="1200" cap="none" dirty="0" smtClean="0">
              <a:solidFill>
                <a:schemeClr val="tx1"/>
              </a:solidFill>
              <a:effectLst/>
              <a:latin typeface="Arial"/>
              <a:ea typeface="Arial"/>
              <a:cs typeface="Arial"/>
              <a:sym typeface="Arial"/>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100" b="0" i="0" u="none" strike="noStrike" kern="1200" cap="none" dirty="0" smtClean="0">
                <a:solidFill>
                  <a:schemeClr val="tx1"/>
                </a:solidFill>
                <a:effectLst/>
                <a:latin typeface="Arial"/>
                <a:ea typeface="Arial"/>
                <a:cs typeface="Arial"/>
                <a:sym typeface="Arial"/>
              </a:rPr>
              <a:t>Forte différence au sein du trio de tête qui correspondant aux 3 autorités les mieux maitrisées</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100" b="0" i="0" u="none" strike="noStrike" kern="1200" cap="none" dirty="0" smtClean="0">
              <a:solidFill>
                <a:schemeClr val="tx1"/>
              </a:solidFill>
              <a:effectLst/>
              <a:latin typeface="Arial"/>
              <a:ea typeface="Arial"/>
              <a:cs typeface="Arial"/>
              <a:sym typeface="Arial"/>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100" b="0" i="0" u="none" strike="noStrike" kern="1200" cap="none" dirty="0" smtClean="0">
                <a:solidFill>
                  <a:schemeClr val="tx1"/>
                </a:solidFill>
                <a:effectLst/>
                <a:latin typeface="Arial"/>
                <a:ea typeface="Arial"/>
                <a:cs typeface="Arial"/>
                <a:sym typeface="Arial"/>
              </a:rPr>
              <a:t>En dehors des personnes physiques et des collectivités, le réseau Calames se sent toujours plus concerné que le réseau STAR : c’est notamment vrai pour les titres et auteur-titre</a:t>
            </a:r>
          </a:p>
          <a:p>
            <a:pPr marL="0" marR="0" indent="0" algn="l" defTabSz="914400" rtl="0" eaLnBrk="1" fontAlgn="auto" latinLnBrk="0" hangingPunct="1">
              <a:lnSpc>
                <a:spcPct val="100000"/>
              </a:lnSpc>
              <a:spcBef>
                <a:spcPts val="0"/>
              </a:spcBef>
              <a:spcAft>
                <a:spcPts val="0"/>
              </a:spcAft>
              <a:buClrTx/>
              <a:buSzTx/>
              <a:buFontTx/>
              <a:buNone/>
              <a:tabLst/>
              <a:defRPr/>
            </a:pPr>
            <a:endParaRPr lang="fr-FR" sz="1100" b="0" i="0" u="none" strike="noStrike" kern="1200" cap="none" dirty="0" smtClean="0">
              <a:solidFill>
                <a:schemeClr val="tx1"/>
              </a:solidFill>
              <a:effectLst/>
              <a:latin typeface="Arial"/>
              <a:ea typeface="Arial"/>
              <a:cs typeface="Arial"/>
              <a:sym typeface="Arial"/>
            </a:endParaRPr>
          </a:p>
          <a:p>
            <a:pPr marL="0" marR="0" indent="0" algn="l" defTabSz="914400" rtl="0" eaLnBrk="1" fontAlgn="auto" latinLnBrk="0" hangingPunct="1">
              <a:lnSpc>
                <a:spcPct val="100000"/>
              </a:lnSpc>
              <a:spcBef>
                <a:spcPts val="0"/>
              </a:spcBef>
              <a:spcAft>
                <a:spcPts val="0"/>
              </a:spcAft>
              <a:buClrTx/>
              <a:buSzTx/>
              <a:buFontTx/>
              <a:buNone/>
              <a:tabLst/>
              <a:defRPr/>
            </a:pPr>
            <a:r>
              <a:rPr lang="fr-FR" sz="1100" b="0" i="0" u="none" strike="noStrike" kern="1200" cap="none" dirty="0" smtClean="0">
                <a:solidFill>
                  <a:schemeClr val="tx1"/>
                </a:solidFill>
                <a:effectLst/>
                <a:latin typeface="Arial"/>
                <a:ea typeface="Arial"/>
                <a:cs typeface="Arial"/>
                <a:sym typeface="Arial"/>
              </a:rPr>
              <a:t>Sauf les 2 plus fréquents majorité pour tous les type d’autorité</a:t>
            </a:r>
          </a:p>
          <a:p>
            <a:pPr marL="0" lvl="0" indent="0" algn="l" rtl="0">
              <a:spcBef>
                <a:spcPts val="0"/>
              </a:spcBef>
              <a:spcAft>
                <a:spcPts val="0"/>
              </a:spcAft>
              <a:buNone/>
            </a:pPr>
            <a:endParaRPr dirty="0"/>
          </a:p>
        </p:txBody>
      </p:sp>
    </p:spTree>
    <p:extLst>
      <p:ext uri="{BB962C8B-B14F-4D97-AF65-F5344CB8AC3E}">
        <p14:creationId xmlns:p14="http://schemas.microsoft.com/office/powerpoint/2010/main" val="37453310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5"/>
        <p:cNvGrpSpPr/>
        <p:nvPr/>
      </p:nvGrpSpPr>
      <p:grpSpPr>
        <a:xfrm>
          <a:off x="0" y="0"/>
          <a:ext cx="0" cy="0"/>
          <a:chOff x="0" y="0"/>
          <a:chExt cx="0" cy="0"/>
        </a:xfrm>
      </p:grpSpPr>
      <p:sp>
        <p:nvSpPr>
          <p:cNvPr id="846" name="Google Shape;846;g94c588acb1_0_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7" name="Google Shape;847;g94c588acb1_0_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285750" lvl="0" indent="-285750">
              <a:lnSpc>
                <a:spcPct val="107000"/>
              </a:lnSpc>
              <a:spcAft>
                <a:spcPts val="0"/>
              </a:spcAft>
              <a:buFont typeface="Arial" panose="020B0604020202020204" pitchFamily="34" charset="0"/>
              <a:buChar char="•"/>
            </a:pPr>
            <a:r>
              <a:rPr lang="fr-FR" dirty="0" smtClean="0">
                <a:solidFill>
                  <a:srgbClr val="1F3864"/>
                </a:solidFill>
                <a:effectLst/>
                <a:latin typeface="Bell Centennial Std SubCaption"/>
                <a:ea typeface="Calibri" panose="020F0502020204030204" pitchFamily="34" charset="0"/>
                <a:cs typeface="Arial" panose="020B0604020202020204" pitchFamily="34" charset="0"/>
              </a:rPr>
              <a:t>Loin devant et plus une très grosse majorité (60%) </a:t>
            </a:r>
            <a:r>
              <a:rPr lang="fr-FR" b="1" dirty="0" smtClean="0">
                <a:solidFill>
                  <a:srgbClr val="1F3864"/>
                </a:solidFill>
                <a:effectLst/>
                <a:latin typeface="Bell Centennial Std SubCaption"/>
                <a:ea typeface="Calibri" panose="020F0502020204030204" pitchFamily="34" charset="0"/>
                <a:cs typeface="Arial" panose="020B0604020202020204" pitchFamily="34" charset="0"/>
              </a:rPr>
              <a:t>la prise en charge de l’indexation Rameau</a:t>
            </a:r>
          </a:p>
          <a:p>
            <a:pPr marL="342900" lvl="0" indent="-342900">
              <a:lnSpc>
                <a:spcPct val="107000"/>
              </a:lnSpc>
              <a:spcAft>
                <a:spcPts val="0"/>
              </a:spcAft>
              <a:buFont typeface="Bell Centennial Std SubCaption"/>
              <a:buChar char="-"/>
            </a:pPr>
            <a:endParaRPr lang="fr-FR" dirty="0" smtClean="0">
              <a:solidFill>
                <a:srgbClr val="1F3864"/>
              </a:solidFill>
              <a:effectLst/>
              <a:latin typeface="Bell Centennial Std SubCaption"/>
              <a:ea typeface="Calibri" panose="020F0502020204030204" pitchFamily="34" charset="0"/>
              <a:cs typeface="Arial" panose="020B0604020202020204" pitchFamily="34" charset="0"/>
            </a:endParaRPr>
          </a:p>
          <a:p>
            <a:pPr marL="285750" lvl="0" indent="-285750">
              <a:lnSpc>
                <a:spcPct val="107000"/>
              </a:lnSpc>
              <a:spcAft>
                <a:spcPts val="0"/>
              </a:spcAft>
              <a:buFont typeface="Arial" panose="020B0604020202020204" pitchFamily="34" charset="0"/>
              <a:buChar char="•"/>
            </a:pPr>
            <a:r>
              <a:rPr lang="fr-FR" dirty="0" smtClean="0">
                <a:solidFill>
                  <a:srgbClr val="1F3864"/>
                </a:solidFill>
                <a:effectLst/>
                <a:latin typeface="Bell Centennial Std SubCaption"/>
                <a:ea typeface="Calibri" panose="020F0502020204030204" pitchFamily="34" charset="0"/>
                <a:cs typeface="Arial" panose="020B0604020202020204" pitchFamily="34" charset="0"/>
              </a:rPr>
              <a:t>Une petite moitié (entre 45 et 48%) </a:t>
            </a:r>
          </a:p>
          <a:p>
            <a:pPr marL="742950" lvl="1" indent="-285750">
              <a:lnSpc>
                <a:spcPct val="107000"/>
              </a:lnSpc>
              <a:buFont typeface="Arial" panose="020B0604020202020204" pitchFamily="34" charset="0"/>
              <a:buChar char="•"/>
            </a:pPr>
            <a:r>
              <a:rPr lang="fr-FR" b="1" dirty="0" smtClean="0">
                <a:solidFill>
                  <a:srgbClr val="1F3864"/>
                </a:solidFill>
                <a:effectLst/>
                <a:latin typeface="Bell Centennial Std SubCaption"/>
                <a:ea typeface="Calibri" panose="020F0502020204030204" pitchFamily="34" charset="0"/>
                <a:cs typeface="Arial" panose="020B0604020202020204" pitchFamily="34" charset="0"/>
              </a:rPr>
              <a:t>une prise en charge des créations </a:t>
            </a:r>
          </a:p>
          <a:p>
            <a:pPr marL="742950" lvl="1" indent="-285750">
              <a:lnSpc>
                <a:spcPct val="107000"/>
              </a:lnSpc>
              <a:buFont typeface="Arial" panose="020B0604020202020204" pitchFamily="34" charset="0"/>
              <a:buChar char="•"/>
            </a:pPr>
            <a:r>
              <a:rPr lang="fr-FR" dirty="0" smtClean="0">
                <a:solidFill>
                  <a:srgbClr val="1F3864"/>
                </a:solidFill>
                <a:effectLst/>
                <a:latin typeface="Bell Centennial Std SubCaption"/>
                <a:ea typeface="Calibri" panose="020F0502020204030204" pitchFamily="34" charset="0"/>
                <a:cs typeface="Arial" panose="020B0604020202020204" pitchFamily="34" charset="0"/>
              </a:rPr>
              <a:t>une </a:t>
            </a:r>
            <a:r>
              <a:rPr lang="fr-FR" b="1" dirty="0" smtClean="0">
                <a:solidFill>
                  <a:srgbClr val="1F3864"/>
                </a:solidFill>
                <a:effectLst/>
                <a:latin typeface="Bell Centennial Std SubCaption"/>
                <a:ea typeface="Calibri" panose="020F0502020204030204" pitchFamily="34" charset="0"/>
                <a:cs typeface="Arial" panose="020B0604020202020204" pitchFamily="34" charset="0"/>
              </a:rPr>
              <a:t>formation à l’outil de liage</a:t>
            </a:r>
          </a:p>
          <a:p>
            <a:pPr marL="285750" lvl="0" indent="-285750">
              <a:lnSpc>
                <a:spcPct val="107000"/>
              </a:lnSpc>
              <a:spcAft>
                <a:spcPts val="0"/>
              </a:spcAft>
              <a:buFont typeface="Arial" panose="020B0604020202020204" pitchFamily="34" charset="0"/>
              <a:buChar char="•"/>
            </a:pPr>
            <a:endParaRPr lang="fr-FR" dirty="0" smtClean="0">
              <a:solidFill>
                <a:srgbClr val="1F3864"/>
              </a:solidFill>
              <a:effectLst/>
              <a:latin typeface="Bell Centennial Std SubCaption"/>
              <a:ea typeface="Calibri" panose="020F0502020204030204" pitchFamily="34" charset="0"/>
              <a:cs typeface="Arial" panose="020B0604020202020204" pitchFamily="34" charset="0"/>
            </a:endParaRPr>
          </a:p>
          <a:p>
            <a:pPr marL="285750" lvl="0" indent="-285750">
              <a:lnSpc>
                <a:spcPct val="107000"/>
              </a:lnSpc>
              <a:spcAft>
                <a:spcPts val="800"/>
              </a:spcAft>
              <a:buFont typeface="Arial" panose="020B0604020202020204" pitchFamily="34" charset="0"/>
              <a:buChar char="•"/>
            </a:pPr>
            <a:r>
              <a:rPr lang="fr-FR" dirty="0" smtClean="0">
                <a:solidFill>
                  <a:srgbClr val="1F3864"/>
                </a:solidFill>
                <a:effectLst/>
                <a:latin typeface="Bell Centennial Std SubCaption"/>
                <a:ea typeface="Calibri" panose="020F0502020204030204" pitchFamily="34" charset="0"/>
                <a:cs typeface="Arial" panose="020B0604020202020204" pitchFamily="34" charset="0"/>
              </a:rPr>
              <a:t>Petit tiers concerne </a:t>
            </a:r>
          </a:p>
          <a:p>
            <a:pPr marL="742950" lvl="1" indent="-285750">
              <a:lnSpc>
                <a:spcPct val="107000"/>
              </a:lnSpc>
              <a:spcAft>
                <a:spcPts val="800"/>
              </a:spcAft>
              <a:buFont typeface="Arial" panose="020B0604020202020204" pitchFamily="34" charset="0"/>
              <a:buChar char="•"/>
            </a:pPr>
            <a:r>
              <a:rPr lang="fr-FR" dirty="0" smtClean="0">
                <a:solidFill>
                  <a:srgbClr val="1F3864"/>
                </a:solidFill>
                <a:effectLst/>
                <a:latin typeface="Bell Centennial Std SubCaption"/>
                <a:ea typeface="Calibri" panose="020F0502020204030204" pitchFamily="34" charset="0"/>
                <a:cs typeface="Arial" panose="020B0604020202020204" pitchFamily="34" charset="0"/>
              </a:rPr>
              <a:t>la prise en </a:t>
            </a:r>
            <a:r>
              <a:rPr lang="fr-FR" b="1" dirty="0" smtClean="0">
                <a:solidFill>
                  <a:srgbClr val="1F3864"/>
                </a:solidFill>
                <a:effectLst/>
                <a:latin typeface="Bell Centennial Std SubCaption"/>
                <a:ea typeface="Calibri" panose="020F0502020204030204" pitchFamily="34" charset="0"/>
                <a:cs typeface="Arial" panose="020B0604020202020204" pitchFamily="34" charset="0"/>
              </a:rPr>
              <a:t>charge des propositions Rameau </a:t>
            </a:r>
          </a:p>
          <a:p>
            <a:pPr marL="742950" lvl="1" indent="-285750">
              <a:lnSpc>
                <a:spcPct val="107000"/>
              </a:lnSpc>
              <a:spcAft>
                <a:spcPts val="800"/>
              </a:spcAft>
              <a:buFont typeface="Arial" panose="020B0604020202020204" pitchFamily="34" charset="0"/>
              <a:buChar char="•"/>
            </a:pPr>
            <a:r>
              <a:rPr lang="fr-FR" dirty="0" smtClean="0">
                <a:solidFill>
                  <a:srgbClr val="1F3864"/>
                </a:solidFill>
                <a:effectLst/>
                <a:latin typeface="Bell Centennial Std SubCaption"/>
                <a:ea typeface="Calibri" panose="020F0502020204030204" pitchFamily="34" charset="0"/>
                <a:cs typeface="Arial" panose="020B0604020202020204" pitchFamily="34" charset="0"/>
              </a:rPr>
              <a:t>la </a:t>
            </a:r>
            <a:r>
              <a:rPr lang="fr-FR" b="1" dirty="0" smtClean="0">
                <a:solidFill>
                  <a:srgbClr val="1F3864"/>
                </a:solidFill>
                <a:effectLst/>
                <a:latin typeface="Bell Centennial Std SubCaption"/>
                <a:ea typeface="Calibri" panose="020F0502020204030204" pitchFamily="34" charset="0"/>
                <a:cs typeface="Arial" panose="020B0604020202020204" pitchFamily="34" charset="0"/>
              </a:rPr>
              <a:t>formation à l’outil, de Catalogage</a:t>
            </a:r>
          </a:p>
          <a:p>
            <a:pPr marL="0" lvl="0" indent="0" algn="l" rtl="0">
              <a:spcBef>
                <a:spcPts val="0"/>
              </a:spcBef>
              <a:spcAft>
                <a:spcPts val="0"/>
              </a:spcAft>
              <a:buNone/>
            </a:pPr>
            <a:endParaRPr dirty="0"/>
          </a:p>
        </p:txBody>
      </p:sp>
    </p:spTree>
    <p:extLst>
      <p:ext uri="{BB962C8B-B14F-4D97-AF65-F5344CB8AC3E}">
        <p14:creationId xmlns:p14="http://schemas.microsoft.com/office/powerpoint/2010/main" val="353468650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5"/>
        <p:cNvGrpSpPr/>
        <p:nvPr/>
      </p:nvGrpSpPr>
      <p:grpSpPr>
        <a:xfrm>
          <a:off x="0" y="0"/>
          <a:ext cx="0" cy="0"/>
          <a:chOff x="0" y="0"/>
          <a:chExt cx="0" cy="0"/>
        </a:xfrm>
      </p:grpSpPr>
      <p:sp>
        <p:nvSpPr>
          <p:cNvPr id="1416" name="Google Shape;1416;gb2322fe8b2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7" name="Google Shape;1417;gb2322fe8b2_0_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dirty="0"/>
          </a:p>
        </p:txBody>
      </p:sp>
    </p:spTree>
    <p:extLst>
      <p:ext uri="{BB962C8B-B14F-4D97-AF65-F5344CB8AC3E}">
        <p14:creationId xmlns:p14="http://schemas.microsoft.com/office/powerpoint/2010/main" val="31658137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hyperlink" Target="http://bit.ly/2TyoMsr" TargetMode="External"/><Relationship Id="rId2" Type="http://schemas.openxmlformats.org/officeDocument/2006/relationships/hyperlink" Target="http://bit.ly/2Tynxth" TargetMode="External"/><Relationship Id="rId1" Type="http://schemas.openxmlformats.org/officeDocument/2006/relationships/slideMaster" Target="../slideMasters/slideMaster1.xml"/><Relationship Id="rId4" Type="http://schemas.openxmlformats.org/officeDocument/2006/relationships/hyperlink" Target="http://bit.ly/2TtBDfr" TargetMode="Externa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77"/>
        <p:cNvGrpSpPr/>
        <p:nvPr/>
      </p:nvGrpSpPr>
      <p:grpSpPr>
        <a:xfrm>
          <a:off x="0" y="0"/>
          <a:ext cx="0" cy="0"/>
          <a:chOff x="0" y="0"/>
          <a:chExt cx="0" cy="0"/>
        </a:xfrm>
      </p:grpSpPr>
      <p:sp>
        <p:nvSpPr>
          <p:cNvPr id="78" name="Google Shape;78;p9"/>
          <p:cNvSpPr/>
          <p:nvPr/>
        </p:nvSpPr>
        <p:spPr>
          <a:xfrm>
            <a:off x="-3536524" y="7895082"/>
            <a:ext cx="9447" cy="207655"/>
          </a:xfrm>
          <a:custGeom>
            <a:avLst/>
            <a:gdLst/>
            <a:ahLst/>
            <a:cxnLst/>
            <a:rect l="l" t="t" r="r" b="b"/>
            <a:pathLst>
              <a:path w="164" h="3626" extrusionOk="0">
                <a:moveTo>
                  <a:pt x="0" y="1"/>
                </a:moveTo>
                <a:lnTo>
                  <a:pt x="0" y="3626"/>
                </a:lnTo>
                <a:lnTo>
                  <a:pt x="163" y="3626"/>
                </a:lnTo>
                <a:cubicBezTo>
                  <a:pt x="102" y="2424"/>
                  <a:pt x="61" y="1222"/>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9"/>
          <p:cNvSpPr/>
          <p:nvPr/>
        </p:nvSpPr>
        <p:spPr>
          <a:xfrm>
            <a:off x="-2286000" y="-209550"/>
            <a:ext cx="5676900" cy="56784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9"/>
          <p:cNvSpPr txBox="1">
            <a:spLocks noGrp="1"/>
          </p:cNvSpPr>
          <p:nvPr>
            <p:ph type="title"/>
          </p:nvPr>
        </p:nvSpPr>
        <p:spPr>
          <a:xfrm>
            <a:off x="3519575" y="854763"/>
            <a:ext cx="4664400" cy="2296800"/>
          </a:xfrm>
          <a:prstGeom prst="rect">
            <a:avLst/>
          </a:prstGeom>
        </p:spPr>
        <p:txBody>
          <a:bodyPr spcFirstLastPara="1" wrap="square" lIns="91425" tIns="91425" rIns="91425" bIns="91425" anchor="ctr" anchorCtr="0">
            <a:noAutofit/>
          </a:bodyPr>
          <a:lstStyle>
            <a:lvl1pPr lvl="0" algn="r" rtl="0">
              <a:lnSpc>
                <a:spcPct val="100000"/>
              </a:lnSpc>
              <a:spcBef>
                <a:spcPts val="0"/>
              </a:spcBef>
              <a:spcAft>
                <a:spcPts val="0"/>
              </a:spcAft>
              <a:buClr>
                <a:schemeClr val="accent2"/>
              </a:buClr>
              <a:buSzPts val="4000"/>
              <a:buNone/>
              <a:defRPr sz="4000">
                <a:solidFill>
                  <a:schemeClr val="accent2"/>
                </a:solidFill>
              </a:defRPr>
            </a:lvl1pPr>
            <a:lvl2pPr lvl="1" algn="r"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2pPr>
            <a:lvl3pPr lvl="2" algn="r"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3pPr>
            <a:lvl4pPr lvl="3" algn="r"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4pPr>
            <a:lvl5pPr lvl="4" algn="r"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5pPr>
            <a:lvl6pPr lvl="5" algn="r"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6pPr>
            <a:lvl7pPr lvl="6" algn="r"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7pPr>
            <a:lvl8pPr lvl="7" algn="r"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8pPr>
            <a:lvl9pPr lvl="8" algn="r"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9pPr>
          </a:lstStyle>
          <a:p>
            <a:endParaRPr/>
          </a:p>
        </p:txBody>
      </p:sp>
      <p:sp>
        <p:nvSpPr>
          <p:cNvPr id="81" name="Google Shape;81;p9"/>
          <p:cNvSpPr txBox="1">
            <a:spLocks noGrp="1"/>
          </p:cNvSpPr>
          <p:nvPr>
            <p:ph type="subTitle" idx="1"/>
          </p:nvPr>
        </p:nvSpPr>
        <p:spPr>
          <a:xfrm>
            <a:off x="5396225" y="3144838"/>
            <a:ext cx="2787600" cy="1143900"/>
          </a:xfrm>
          <a:prstGeom prst="rect">
            <a:avLst/>
          </a:prstGeom>
        </p:spPr>
        <p:txBody>
          <a:bodyPr spcFirstLastPara="1" wrap="square" lIns="91425" tIns="91425" rIns="91425" bIns="91425" anchor="b" anchorCtr="0">
            <a:noAutofit/>
          </a:bodyPr>
          <a:lstStyle>
            <a:lvl1pPr lvl="0" algn="r" rtl="0">
              <a:spcBef>
                <a:spcPts val="0"/>
              </a:spcBef>
              <a:spcAft>
                <a:spcPts val="0"/>
              </a:spcAft>
              <a:buSzPts val="1400"/>
              <a:buNone/>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One column text 2">
  <p:cSld name="CUSTOM_11_1">
    <p:spTree>
      <p:nvGrpSpPr>
        <p:cNvPr id="1" name="Shape 368"/>
        <p:cNvGrpSpPr/>
        <p:nvPr/>
      </p:nvGrpSpPr>
      <p:grpSpPr>
        <a:xfrm>
          <a:off x="0" y="0"/>
          <a:ext cx="0" cy="0"/>
          <a:chOff x="0" y="0"/>
          <a:chExt cx="0" cy="0"/>
        </a:xfrm>
      </p:grpSpPr>
      <p:sp>
        <p:nvSpPr>
          <p:cNvPr id="369" name="Google Shape;369;p30"/>
          <p:cNvSpPr/>
          <p:nvPr/>
        </p:nvSpPr>
        <p:spPr>
          <a:xfrm>
            <a:off x="5235700" y="1277400"/>
            <a:ext cx="5676900" cy="5678400"/>
          </a:xfrm>
          <a:prstGeom prst="ellipse">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0" name="Google Shape;370;p30"/>
          <p:cNvSpPr txBox="1">
            <a:spLocks noGrp="1"/>
          </p:cNvSpPr>
          <p:nvPr>
            <p:ph type="title"/>
          </p:nvPr>
        </p:nvSpPr>
        <p:spPr>
          <a:xfrm>
            <a:off x="713225" y="854775"/>
            <a:ext cx="5838300" cy="22968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accent2"/>
              </a:buClr>
              <a:buSzPts val="4000"/>
              <a:buNone/>
              <a:defRPr sz="4000">
                <a:solidFill>
                  <a:schemeClr val="accent2"/>
                </a:solidFill>
              </a:defRPr>
            </a:lvl1pPr>
            <a:lvl2pPr lvl="1"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2pPr>
            <a:lvl3pPr lvl="2"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3pPr>
            <a:lvl4pPr lvl="3"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4pPr>
            <a:lvl5pPr lvl="4"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5pPr>
            <a:lvl6pPr lvl="5"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6pPr>
            <a:lvl7pPr lvl="6"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7pPr>
            <a:lvl8pPr lvl="7"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8pPr>
            <a:lvl9pPr lvl="8" rtl="0">
              <a:spcBef>
                <a:spcPts val="0"/>
              </a:spcBef>
              <a:spcAft>
                <a:spcPts val="0"/>
              </a:spcAft>
              <a:buClr>
                <a:schemeClr val="accent4"/>
              </a:buClr>
              <a:buSzPts val="6000"/>
              <a:buFont typeface="Fjalla One"/>
              <a:buNone/>
              <a:defRPr>
                <a:solidFill>
                  <a:schemeClr val="accent4"/>
                </a:solidFill>
                <a:latin typeface="Fjalla One"/>
                <a:ea typeface="Fjalla One"/>
                <a:cs typeface="Fjalla One"/>
                <a:sym typeface="Fjalla One"/>
              </a:defRPr>
            </a:lvl9pPr>
          </a:lstStyle>
          <a:p>
            <a:endParaRPr/>
          </a:p>
        </p:txBody>
      </p:sp>
      <p:sp>
        <p:nvSpPr>
          <p:cNvPr id="371" name="Google Shape;371;p30"/>
          <p:cNvSpPr txBox="1">
            <a:spLocks noGrp="1"/>
          </p:cNvSpPr>
          <p:nvPr>
            <p:ph type="subTitle" idx="1"/>
          </p:nvPr>
        </p:nvSpPr>
        <p:spPr>
          <a:xfrm>
            <a:off x="713225" y="2571750"/>
            <a:ext cx="2686500" cy="1143900"/>
          </a:xfrm>
          <a:prstGeom prst="rect">
            <a:avLst/>
          </a:prstGeom>
        </p:spPr>
        <p:txBody>
          <a:bodyPr spcFirstLastPara="1" wrap="square" lIns="91425" tIns="91425" rIns="91425" bIns="91425" anchor="b" anchorCtr="0">
            <a:noAutofit/>
          </a:bodyPr>
          <a:lstStyle>
            <a:lvl1pPr lvl="0" rtl="0">
              <a:spcBef>
                <a:spcPts val="0"/>
              </a:spcBef>
              <a:spcAft>
                <a:spcPts val="0"/>
              </a:spcAft>
              <a:buSzPts val="1400"/>
              <a:buNone/>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Numbers and text">
  <p:cSld name="BIG_NUMBER_1">
    <p:spTree>
      <p:nvGrpSpPr>
        <p:cNvPr id="1" name="Shape 372"/>
        <p:cNvGrpSpPr/>
        <p:nvPr/>
      </p:nvGrpSpPr>
      <p:grpSpPr>
        <a:xfrm>
          <a:off x="0" y="0"/>
          <a:ext cx="0" cy="0"/>
          <a:chOff x="0" y="0"/>
          <a:chExt cx="0" cy="0"/>
        </a:xfrm>
      </p:grpSpPr>
      <p:sp>
        <p:nvSpPr>
          <p:cNvPr id="373" name="Google Shape;373;p31"/>
          <p:cNvSpPr/>
          <p:nvPr/>
        </p:nvSpPr>
        <p:spPr>
          <a:xfrm rot="10800000" flipH="1">
            <a:off x="8690785" y="3387994"/>
            <a:ext cx="863461" cy="387775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74" name="Google Shape;374;p31"/>
          <p:cNvSpPr/>
          <p:nvPr/>
        </p:nvSpPr>
        <p:spPr>
          <a:xfrm>
            <a:off x="-215893" y="3651609"/>
            <a:ext cx="640088" cy="3528458"/>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5" name="Google Shape;375;p31"/>
          <p:cNvSpPr txBox="1">
            <a:spLocks noGrp="1"/>
          </p:cNvSpPr>
          <p:nvPr>
            <p:ph type="title" hasCustomPrompt="1"/>
          </p:nvPr>
        </p:nvSpPr>
        <p:spPr>
          <a:xfrm>
            <a:off x="857700" y="699200"/>
            <a:ext cx="2621700" cy="1066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500"/>
              <a:buNone/>
              <a:defRPr sz="5500"/>
            </a:lvl1pPr>
            <a:lvl2pPr lvl="1" algn="ctr" rtl="0">
              <a:spcBef>
                <a:spcPts val="0"/>
              </a:spcBef>
              <a:spcAft>
                <a:spcPts val="0"/>
              </a:spcAft>
              <a:buSzPts val="5500"/>
              <a:buNone/>
              <a:defRPr sz="5500"/>
            </a:lvl2pPr>
            <a:lvl3pPr lvl="2" algn="ctr" rtl="0">
              <a:spcBef>
                <a:spcPts val="0"/>
              </a:spcBef>
              <a:spcAft>
                <a:spcPts val="0"/>
              </a:spcAft>
              <a:buSzPts val="5500"/>
              <a:buNone/>
              <a:defRPr sz="5500"/>
            </a:lvl3pPr>
            <a:lvl4pPr lvl="3" algn="ctr" rtl="0">
              <a:spcBef>
                <a:spcPts val="0"/>
              </a:spcBef>
              <a:spcAft>
                <a:spcPts val="0"/>
              </a:spcAft>
              <a:buSzPts val="5500"/>
              <a:buNone/>
              <a:defRPr sz="5500"/>
            </a:lvl4pPr>
            <a:lvl5pPr lvl="4" algn="ctr" rtl="0">
              <a:spcBef>
                <a:spcPts val="0"/>
              </a:spcBef>
              <a:spcAft>
                <a:spcPts val="0"/>
              </a:spcAft>
              <a:buSzPts val="5500"/>
              <a:buNone/>
              <a:defRPr sz="5500"/>
            </a:lvl5pPr>
            <a:lvl6pPr lvl="5" algn="ctr" rtl="0">
              <a:spcBef>
                <a:spcPts val="0"/>
              </a:spcBef>
              <a:spcAft>
                <a:spcPts val="0"/>
              </a:spcAft>
              <a:buSzPts val="5500"/>
              <a:buNone/>
              <a:defRPr sz="5500"/>
            </a:lvl6pPr>
            <a:lvl7pPr lvl="6" algn="ctr" rtl="0">
              <a:spcBef>
                <a:spcPts val="0"/>
              </a:spcBef>
              <a:spcAft>
                <a:spcPts val="0"/>
              </a:spcAft>
              <a:buSzPts val="5500"/>
              <a:buNone/>
              <a:defRPr sz="5500"/>
            </a:lvl7pPr>
            <a:lvl8pPr lvl="7" algn="ctr" rtl="0">
              <a:spcBef>
                <a:spcPts val="0"/>
              </a:spcBef>
              <a:spcAft>
                <a:spcPts val="0"/>
              </a:spcAft>
              <a:buSzPts val="5500"/>
              <a:buNone/>
              <a:defRPr sz="5500"/>
            </a:lvl8pPr>
            <a:lvl9pPr lvl="8" algn="ctr" rtl="0">
              <a:spcBef>
                <a:spcPts val="0"/>
              </a:spcBef>
              <a:spcAft>
                <a:spcPts val="0"/>
              </a:spcAft>
              <a:buSzPts val="5500"/>
              <a:buNone/>
              <a:defRPr sz="5500"/>
            </a:lvl9pPr>
          </a:lstStyle>
          <a:p>
            <a:r>
              <a:t>xx%</a:t>
            </a:r>
          </a:p>
        </p:txBody>
      </p:sp>
      <p:sp>
        <p:nvSpPr>
          <p:cNvPr id="376" name="Google Shape;376;p31"/>
          <p:cNvSpPr txBox="1">
            <a:spLocks noGrp="1"/>
          </p:cNvSpPr>
          <p:nvPr>
            <p:ph type="subTitle" idx="1"/>
          </p:nvPr>
        </p:nvSpPr>
        <p:spPr>
          <a:xfrm>
            <a:off x="1076175" y="1776071"/>
            <a:ext cx="2184900" cy="863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377" name="Google Shape;377;p31"/>
          <p:cNvSpPr txBox="1">
            <a:spLocks noGrp="1"/>
          </p:cNvSpPr>
          <p:nvPr>
            <p:ph type="title" idx="2" hasCustomPrompt="1"/>
          </p:nvPr>
        </p:nvSpPr>
        <p:spPr>
          <a:xfrm>
            <a:off x="3261150" y="1447725"/>
            <a:ext cx="2621700" cy="1066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500"/>
              <a:buNone/>
              <a:defRPr sz="5500"/>
            </a:lvl1pPr>
            <a:lvl2pPr lvl="1" algn="ctr" rtl="0">
              <a:spcBef>
                <a:spcPts val="0"/>
              </a:spcBef>
              <a:spcAft>
                <a:spcPts val="0"/>
              </a:spcAft>
              <a:buSzPts val="5500"/>
              <a:buNone/>
              <a:defRPr sz="5500"/>
            </a:lvl2pPr>
            <a:lvl3pPr lvl="2" algn="ctr" rtl="0">
              <a:spcBef>
                <a:spcPts val="0"/>
              </a:spcBef>
              <a:spcAft>
                <a:spcPts val="0"/>
              </a:spcAft>
              <a:buSzPts val="5500"/>
              <a:buNone/>
              <a:defRPr sz="5500"/>
            </a:lvl3pPr>
            <a:lvl4pPr lvl="3" algn="ctr" rtl="0">
              <a:spcBef>
                <a:spcPts val="0"/>
              </a:spcBef>
              <a:spcAft>
                <a:spcPts val="0"/>
              </a:spcAft>
              <a:buSzPts val="5500"/>
              <a:buNone/>
              <a:defRPr sz="5500"/>
            </a:lvl4pPr>
            <a:lvl5pPr lvl="4" algn="ctr" rtl="0">
              <a:spcBef>
                <a:spcPts val="0"/>
              </a:spcBef>
              <a:spcAft>
                <a:spcPts val="0"/>
              </a:spcAft>
              <a:buSzPts val="5500"/>
              <a:buNone/>
              <a:defRPr sz="5500"/>
            </a:lvl5pPr>
            <a:lvl6pPr lvl="5" algn="ctr" rtl="0">
              <a:spcBef>
                <a:spcPts val="0"/>
              </a:spcBef>
              <a:spcAft>
                <a:spcPts val="0"/>
              </a:spcAft>
              <a:buSzPts val="5500"/>
              <a:buNone/>
              <a:defRPr sz="5500"/>
            </a:lvl6pPr>
            <a:lvl7pPr lvl="6" algn="ctr" rtl="0">
              <a:spcBef>
                <a:spcPts val="0"/>
              </a:spcBef>
              <a:spcAft>
                <a:spcPts val="0"/>
              </a:spcAft>
              <a:buSzPts val="5500"/>
              <a:buNone/>
              <a:defRPr sz="5500"/>
            </a:lvl7pPr>
            <a:lvl8pPr lvl="7" algn="ctr" rtl="0">
              <a:spcBef>
                <a:spcPts val="0"/>
              </a:spcBef>
              <a:spcAft>
                <a:spcPts val="0"/>
              </a:spcAft>
              <a:buSzPts val="5500"/>
              <a:buNone/>
              <a:defRPr sz="5500"/>
            </a:lvl8pPr>
            <a:lvl9pPr lvl="8" algn="ctr" rtl="0">
              <a:spcBef>
                <a:spcPts val="0"/>
              </a:spcBef>
              <a:spcAft>
                <a:spcPts val="0"/>
              </a:spcAft>
              <a:buSzPts val="5500"/>
              <a:buNone/>
              <a:defRPr sz="5500"/>
            </a:lvl9pPr>
          </a:lstStyle>
          <a:p>
            <a:r>
              <a:t>xx%</a:t>
            </a:r>
          </a:p>
        </p:txBody>
      </p:sp>
      <p:sp>
        <p:nvSpPr>
          <p:cNvPr id="378" name="Google Shape;378;p31"/>
          <p:cNvSpPr txBox="1">
            <a:spLocks noGrp="1"/>
          </p:cNvSpPr>
          <p:nvPr>
            <p:ph type="subTitle" idx="3"/>
          </p:nvPr>
        </p:nvSpPr>
        <p:spPr>
          <a:xfrm>
            <a:off x="3479550" y="2524600"/>
            <a:ext cx="2184900" cy="863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379" name="Google Shape;379;p31"/>
          <p:cNvSpPr txBox="1">
            <a:spLocks noGrp="1"/>
          </p:cNvSpPr>
          <p:nvPr>
            <p:ph type="title" idx="4" hasCustomPrompt="1"/>
          </p:nvPr>
        </p:nvSpPr>
        <p:spPr>
          <a:xfrm>
            <a:off x="5664625" y="2355950"/>
            <a:ext cx="2621700" cy="1066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5500"/>
              <a:buNone/>
              <a:defRPr sz="5500"/>
            </a:lvl1pPr>
            <a:lvl2pPr lvl="1" algn="ctr" rtl="0">
              <a:spcBef>
                <a:spcPts val="0"/>
              </a:spcBef>
              <a:spcAft>
                <a:spcPts val="0"/>
              </a:spcAft>
              <a:buSzPts val="5500"/>
              <a:buNone/>
              <a:defRPr sz="5500"/>
            </a:lvl2pPr>
            <a:lvl3pPr lvl="2" algn="ctr" rtl="0">
              <a:spcBef>
                <a:spcPts val="0"/>
              </a:spcBef>
              <a:spcAft>
                <a:spcPts val="0"/>
              </a:spcAft>
              <a:buSzPts val="5500"/>
              <a:buNone/>
              <a:defRPr sz="5500"/>
            </a:lvl3pPr>
            <a:lvl4pPr lvl="3" algn="ctr" rtl="0">
              <a:spcBef>
                <a:spcPts val="0"/>
              </a:spcBef>
              <a:spcAft>
                <a:spcPts val="0"/>
              </a:spcAft>
              <a:buSzPts val="5500"/>
              <a:buNone/>
              <a:defRPr sz="5500"/>
            </a:lvl4pPr>
            <a:lvl5pPr lvl="4" algn="ctr" rtl="0">
              <a:spcBef>
                <a:spcPts val="0"/>
              </a:spcBef>
              <a:spcAft>
                <a:spcPts val="0"/>
              </a:spcAft>
              <a:buSzPts val="5500"/>
              <a:buNone/>
              <a:defRPr sz="5500"/>
            </a:lvl5pPr>
            <a:lvl6pPr lvl="5" algn="ctr" rtl="0">
              <a:spcBef>
                <a:spcPts val="0"/>
              </a:spcBef>
              <a:spcAft>
                <a:spcPts val="0"/>
              </a:spcAft>
              <a:buSzPts val="5500"/>
              <a:buNone/>
              <a:defRPr sz="5500"/>
            </a:lvl6pPr>
            <a:lvl7pPr lvl="6" algn="ctr" rtl="0">
              <a:spcBef>
                <a:spcPts val="0"/>
              </a:spcBef>
              <a:spcAft>
                <a:spcPts val="0"/>
              </a:spcAft>
              <a:buSzPts val="5500"/>
              <a:buNone/>
              <a:defRPr sz="5500"/>
            </a:lvl7pPr>
            <a:lvl8pPr lvl="7" algn="ctr" rtl="0">
              <a:spcBef>
                <a:spcPts val="0"/>
              </a:spcBef>
              <a:spcAft>
                <a:spcPts val="0"/>
              </a:spcAft>
              <a:buSzPts val="5500"/>
              <a:buNone/>
              <a:defRPr sz="5500"/>
            </a:lvl8pPr>
            <a:lvl9pPr lvl="8" algn="ctr" rtl="0">
              <a:spcBef>
                <a:spcPts val="0"/>
              </a:spcBef>
              <a:spcAft>
                <a:spcPts val="0"/>
              </a:spcAft>
              <a:buSzPts val="5500"/>
              <a:buNone/>
              <a:defRPr sz="5500"/>
            </a:lvl9pPr>
          </a:lstStyle>
          <a:p>
            <a:r>
              <a:t>xx%</a:t>
            </a:r>
          </a:p>
        </p:txBody>
      </p:sp>
      <p:sp>
        <p:nvSpPr>
          <p:cNvPr id="380" name="Google Shape;380;p31"/>
          <p:cNvSpPr txBox="1">
            <a:spLocks noGrp="1"/>
          </p:cNvSpPr>
          <p:nvPr>
            <p:ph type="subTitle" idx="5"/>
          </p:nvPr>
        </p:nvSpPr>
        <p:spPr>
          <a:xfrm>
            <a:off x="5882925" y="3432825"/>
            <a:ext cx="2184900" cy="863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grpSp>
        <p:nvGrpSpPr>
          <p:cNvPr id="381" name="Google Shape;381;p31"/>
          <p:cNvGrpSpPr/>
          <p:nvPr/>
        </p:nvGrpSpPr>
        <p:grpSpPr>
          <a:xfrm flipH="1">
            <a:off x="8002500" y="-2513424"/>
            <a:ext cx="1192696" cy="8789674"/>
            <a:chOff x="-135600" y="-3411474"/>
            <a:chExt cx="1192696" cy="8789674"/>
          </a:xfrm>
        </p:grpSpPr>
        <p:sp>
          <p:nvSpPr>
            <p:cNvPr id="382" name="Google Shape;382;p31"/>
            <p:cNvSpPr/>
            <p:nvPr/>
          </p:nvSpPr>
          <p:spPr>
            <a:xfrm>
              <a:off x="222919" y="-2069054"/>
              <a:ext cx="834176" cy="3998744"/>
            </a:xfrm>
            <a:custGeom>
              <a:avLst/>
              <a:gdLst/>
              <a:ahLst/>
              <a:cxnLst/>
              <a:rect l="l" t="t" r="r" b="b"/>
              <a:pathLst>
                <a:path w="16966" h="81329" extrusionOk="0">
                  <a:moveTo>
                    <a:pt x="8539" y="1"/>
                  </a:moveTo>
                  <a:cubicBezTo>
                    <a:pt x="7826" y="1"/>
                    <a:pt x="7110" y="352"/>
                    <a:pt x="6559" y="1047"/>
                  </a:cubicBezTo>
                  <a:cubicBezTo>
                    <a:pt x="5866" y="1923"/>
                    <a:pt x="5479" y="2961"/>
                    <a:pt x="5357" y="4041"/>
                  </a:cubicBezTo>
                  <a:cubicBezTo>
                    <a:pt x="5194" y="5649"/>
                    <a:pt x="5031" y="7279"/>
                    <a:pt x="5051" y="8888"/>
                  </a:cubicBezTo>
                  <a:cubicBezTo>
                    <a:pt x="5113" y="11576"/>
                    <a:pt x="5235" y="14284"/>
                    <a:pt x="5459" y="16973"/>
                  </a:cubicBezTo>
                  <a:cubicBezTo>
                    <a:pt x="5703" y="20007"/>
                    <a:pt x="6131" y="23042"/>
                    <a:pt x="6436" y="26076"/>
                  </a:cubicBezTo>
                  <a:cubicBezTo>
                    <a:pt x="6721" y="28866"/>
                    <a:pt x="7068" y="31656"/>
                    <a:pt x="7149" y="34446"/>
                  </a:cubicBezTo>
                  <a:cubicBezTo>
                    <a:pt x="7292" y="40454"/>
                    <a:pt x="7292" y="46462"/>
                    <a:pt x="7312" y="52470"/>
                  </a:cubicBezTo>
                  <a:cubicBezTo>
                    <a:pt x="7312" y="53203"/>
                    <a:pt x="7149" y="53977"/>
                    <a:pt x="6986" y="54710"/>
                  </a:cubicBezTo>
                  <a:cubicBezTo>
                    <a:pt x="6803" y="55484"/>
                    <a:pt x="6314" y="55973"/>
                    <a:pt x="5520" y="56237"/>
                  </a:cubicBezTo>
                  <a:cubicBezTo>
                    <a:pt x="2750" y="57154"/>
                    <a:pt x="1223" y="59211"/>
                    <a:pt x="530" y="61940"/>
                  </a:cubicBezTo>
                  <a:cubicBezTo>
                    <a:pt x="1" y="63956"/>
                    <a:pt x="21" y="65993"/>
                    <a:pt x="266" y="68049"/>
                  </a:cubicBezTo>
                  <a:cubicBezTo>
                    <a:pt x="673" y="71288"/>
                    <a:pt x="1569" y="74363"/>
                    <a:pt x="3198" y="77214"/>
                  </a:cubicBezTo>
                  <a:cubicBezTo>
                    <a:pt x="3911" y="78436"/>
                    <a:pt x="4766" y="79536"/>
                    <a:pt x="5927" y="80391"/>
                  </a:cubicBezTo>
                  <a:cubicBezTo>
                    <a:pt x="6746" y="80992"/>
                    <a:pt x="7613" y="81328"/>
                    <a:pt x="8524" y="81328"/>
                  </a:cubicBezTo>
                  <a:cubicBezTo>
                    <a:pt x="9062" y="81328"/>
                    <a:pt x="9616" y="81211"/>
                    <a:pt x="10184" y="80961"/>
                  </a:cubicBezTo>
                  <a:cubicBezTo>
                    <a:pt x="11080" y="80554"/>
                    <a:pt x="11792" y="79923"/>
                    <a:pt x="12424" y="79189"/>
                  </a:cubicBezTo>
                  <a:cubicBezTo>
                    <a:pt x="14888" y="76318"/>
                    <a:pt x="15967" y="72856"/>
                    <a:pt x="16619" y="69231"/>
                  </a:cubicBezTo>
                  <a:cubicBezTo>
                    <a:pt x="16843" y="68029"/>
                    <a:pt x="16904" y="66807"/>
                    <a:pt x="16965" y="66115"/>
                  </a:cubicBezTo>
                  <a:cubicBezTo>
                    <a:pt x="16945" y="63488"/>
                    <a:pt x="16680" y="61451"/>
                    <a:pt x="15621" y="59577"/>
                  </a:cubicBezTo>
                  <a:cubicBezTo>
                    <a:pt x="14684" y="57948"/>
                    <a:pt x="13340" y="56808"/>
                    <a:pt x="11548" y="56237"/>
                  </a:cubicBezTo>
                  <a:cubicBezTo>
                    <a:pt x="10733" y="55993"/>
                    <a:pt x="10265" y="55464"/>
                    <a:pt x="10082" y="54710"/>
                  </a:cubicBezTo>
                  <a:cubicBezTo>
                    <a:pt x="9919" y="54058"/>
                    <a:pt x="9776" y="53386"/>
                    <a:pt x="9776" y="52714"/>
                  </a:cubicBezTo>
                  <a:cubicBezTo>
                    <a:pt x="9736" y="47684"/>
                    <a:pt x="9715" y="42654"/>
                    <a:pt x="9776" y="37623"/>
                  </a:cubicBezTo>
                  <a:cubicBezTo>
                    <a:pt x="9817" y="33896"/>
                    <a:pt x="10143" y="30170"/>
                    <a:pt x="10591" y="26463"/>
                  </a:cubicBezTo>
                  <a:cubicBezTo>
                    <a:pt x="10957" y="23306"/>
                    <a:pt x="11365" y="20170"/>
                    <a:pt x="11609" y="16993"/>
                  </a:cubicBezTo>
                  <a:cubicBezTo>
                    <a:pt x="11833" y="13979"/>
                    <a:pt x="11915" y="10965"/>
                    <a:pt x="11996" y="7930"/>
                  </a:cubicBezTo>
                  <a:cubicBezTo>
                    <a:pt x="12057" y="6179"/>
                    <a:pt x="11976" y="4387"/>
                    <a:pt x="11365" y="2717"/>
                  </a:cubicBezTo>
                  <a:cubicBezTo>
                    <a:pt x="11161" y="2126"/>
                    <a:pt x="10876" y="1536"/>
                    <a:pt x="10489" y="1047"/>
                  </a:cubicBezTo>
                  <a:cubicBezTo>
                    <a:pt x="9951" y="347"/>
                    <a:pt x="9247" y="1"/>
                    <a:pt x="85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3" name="Google Shape;383;p31"/>
            <p:cNvSpPr/>
            <p:nvPr/>
          </p:nvSpPr>
          <p:spPr>
            <a:xfrm flipH="1">
              <a:off x="-135600" y="-3411474"/>
              <a:ext cx="616855" cy="3815103"/>
            </a:xfrm>
            <a:custGeom>
              <a:avLst/>
              <a:gdLst/>
              <a:ahLst/>
              <a:cxnLst/>
              <a:rect l="l" t="t" r="r" b="b"/>
              <a:pathLst>
                <a:path w="12546" h="77594" extrusionOk="0">
                  <a:moveTo>
                    <a:pt x="4703" y="0"/>
                  </a:moveTo>
                  <a:cubicBezTo>
                    <a:pt x="4690" y="0"/>
                    <a:pt x="4677" y="0"/>
                    <a:pt x="4664" y="1"/>
                  </a:cubicBezTo>
                  <a:cubicBezTo>
                    <a:pt x="4257" y="21"/>
                    <a:pt x="3992" y="245"/>
                    <a:pt x="3952" y="653"/>
                  </a:cubicBezTo>
                  <a:cubicBezTo>
                    <a:pt x="3911" y="1264"/>
                    <a:pt x="3911" y="1854"/>
                    <a:pt x="3890" y="2465"/>
                  </a:cubicBezTo>
                  <a:cubicBezTo>
                    <a:pt x="3829" y="5296"/>
                    <a:pt x="3768" y="8127"/>
                    <a:pt x="3687" y="10958"/>
                  </a:cubicBezTo>
                  <a:cubicBezTo>
                    <a:pt x="3646" y="13198"/>
                    <a:pt x="3585" y="15438"/>
                    <a:pt x="3524" y="17658"/>
                  </a:cubicBezTo>
                  <a:cubicBezTo>
                    <a:pt x="3524" y="17780"/>
                    <a:pt x="3544" y="17963"/>
                    <a:pt x="3483" y="18025"/>
                  </a:cubicBezTo>
                  <a:cubicBezTo>
                    <a:pt x="3300" y="18187"/>
                    <a:pt x="3076" y="18391"/>
                    <a:pt x="2872" y="18411"/>
                  </a:cubicBezTo>
                  <a:cubicBezTo>
                    <a:pt x="2709" y="18411"/>
                    <a:pt x="2485" y="18167"/>
                    <a:pt x="2363" y="17984"/>
                  </a:cubicBezTo>
                  <a:cubicBezTo>
                    <a:pt x="2282" y="17882"/>
                    <a:pt x="2322" y="17760"/>
                    <a:pt x="2322" y="17597"/>
                  </a:cubicBezTo>
                  <a:cubicBezTo>
                    <a:pt x="2322" y="12057"/>
                    <a:pt x="2241" y="6538"/>
                    <a:pt x="2200" y="999"/>
                  </a:cubicBezTo>
                  <a:cubicBezTo>
                    <a:pt x="2200" y="734"/>
                    <a:pt x="2078" y="347"/>
                    <a:pt x="1874" y="184"/>
                  </a:cubicBezTo>
                  <a:cubicBezTo>
                    <a:pt x="1739" y="67"/>
                    <a:pt x="1589" y="14"/>
                    <a:pt x="1443" y="14"/>
                  </a:cubicBezTo>
                  <a:cubicBezTo>
                    <a:pt x="1083" y="14"/>
                    <a:pt x="748" y="337"/>
                    <a:pt x="734" y="816"/>
                  </a:cubicBezTo>
                  <a:cubicBezTo>
                    <a:pt x="652" y="2099"/>
                    <a:pt x="612" y="3361"/>
                    <a:pt x="551" y="4644"/>
                  </a:cubicBezTo>
                  <a:cubicBezTo>
                    <a:pt x="388" y="8921"/>
                    <a:pt x="164" y="13198"/>
                    <a:pt x="41" y="17495"/>
                  </a:cubicBezTo>
                  <a:cubicBezTo>
                    <a:pt x="1" y="19063"/>
                    <a:pt x="41" y="20672"/>
                    <a:pt x="204" y="22240"/>
                  </a:cubicBezTo>
                  <a:cubicBezTo>
                    <a:pt x="388" y="23910"/>
                    <a:pt x="1080" y="25417"/>
                    <a:pt x="2200" y="26680"/>
                  </a:cubicBezTo>
                  <a:cubicBezTo>
                    <a:pt x="2567" y="27087"/>
                    <a:pt x="2974" y="27535"/>
                    <a:pt x="3442" y="27780"/>
                  </a:cubicBezTo>
                  <a:cubicBezTo>
                    <a:pt x="4461" y="28289"/>
                    <a:pt x="4787" y="29185"/>
                    <a:pt x="4888" y="30183"/>
                  </a:cubicBezTo>
                  <a:cubicBezTo>
                    <a:pt x="5011" y="31303"/>
                    <a:pt x="5011" y="32423"/>
                    <a:pt x="5031" y="33543"/>
                  </a:cubicBezTo>
                  <a:cubicBezTo>
                    <a:pt x="5031" y="35681"/>
                    <a:pt x="5051" y="37840"/>
                    <a:pt x="5011" y="39979"/>
                  </a:cubicBezTo>
                  <a:cubicBezTo>
                    <a:pt x="4970" y="42911"/>
                    <a:pt x="4970" y="45864"/>
                    <a:pt x="4766" y="48797"/>
                  </a:cubicBezTo>
                  <a:cubicBezTo>
                    <a:pt x="4583" y="51424"/>
                    <a:pt x="4196" y="54031"/>
                    <a:pt x="3829" y="56638"/>
                  </a:cubicBezTo>
                  <a:cubicBezTo>
                    <a:pt x="3218" y="60874"/>
                    <a:pt x="2811" y="65130"/>
                    <a:pt x="2831" y="69427"/>
                  </a:cubicBezTo>
                  <a:cubicBezTo>
                    <a:pt x="2831" y="71158"/>
                    <a:pt x="2811" y="72910"/>
                    <a:pt x="3341" y="74600"/>
                  </a:cubicBezTo>
                  <a:cubicBezTo>
                    <a:pt x="3544" y="75252"/>
                    <a:pt x="3829" y="75903"/>
                    <a:pt x="4216" y="76453"/>
                  </a:cubicBezTo>
                  <a:cubicBezTo>
                    <a:pt x="4746" y="77217"/>
                    <a:pt x="5469" y="77594"/>
                    <a:pt x="6197" y="77594"/>
                  </a:cubicBezTo>
                  <a:cubicBezTo>
                    <a:pt x="6925" y="77594"/>
                    <a:pt x="7658" y="77217"/>
                    <a:pt x="8208" y="76474"/>
                  </a:cubicBezTo>
                  <a:cubicBezTo>
                    <a:pt x="8880" y="75557"/>
                    <a:pt x="9226" y="74518"/>
                    <a:pt x="9328" y="73419"/>
                  </a:cubicBezTo>
                  <a:cubicBezTo>
                    <a:pt x="9471" y="71728"/>
                    <a:pt x="9572" y="70018"/>
                    <a:pt x="9572" y="68307"/>
                  </a:cubicBezTo>
                  <a:cubicBezTo>
                    <a:pt x="9552" y="63664"/>
                    <a:pt x="8941" y="59081"/>
                    <a:pt x="8269" y="54499"/>
                  </a:cubicBezTo>
                  <a:cubicBezTo>
                    <a:pt x="7699" y="50691"/>
                    <a:pt x="7393" y="46842"/>
                    <a:pt x="7393" y="42993"/>
                  </a:cubicBezTo>
                  <a:cubicBezTo>
                    <a:pt x="7393" y="39225"/>
                    <a:pt x="7373" y="35457"/>
                    <a:pt x="7414" y="31710"/>
                  </a:cubicBezTo>
                  <a:cubicBezTo>
                    <a:pt x="7414" y="30855"/>
                    <a:pt x="7597" y="29999"/>
                    <a:pt x="7780" y="29164"/>
                  </a:cubicBezTo>
                  <a:cubicBezTo>
                    <a:pt x="7882" y="28615"/>
                    <a:pt x="8249" y="28228"/>
                    <a:pt x="8738" y="27922"/>
                  </a:cubicBezTo>
                  <a:cubicBezTo>
                    <a:pt x="10652" y="26741"/>
                    <a:pt x="11609" y="24888"/>
                    <a:pt x="12118" y="22770"/>
                  </a:cubicBezTo>
                  <a:cubicBezTo>
                    <a:pt x="12546" y="20998"/>
                    <a:pt x="12403" y="19185"/>
                    <a:pt x="12383" y="17393"/>
                  </a:cubicBezTo>
                  <a:cubicBezTo>
                    <a:pt x="12342" y="15784"/>
                    <a:pt x="12261" y="14175"/>
                    <a:pt x="12200" y="12587"/>
                  </a:cubicBezTo>
                  <a:cubicBezTo>
                    <a:pt x="12037" y="9267"/>
                    <a:pt x="11894" y="5968"/>
                    <a:pt x="11731" y="2649"/>
                  </a:cubicBezTo>
                  <a:cubicBezTo>
                    <a:pt x="11711" y="2038"/>
                    <a:pt x="11711" y="1427"/>
                    <a:pt x="11670" y="816"/>
                  </a:cubicBezTo>
                  <a:cubicBezTo>
                    <a:pt x="11650" y="307"/>
                    <a:pt x="11344" y="1"/>
                    <a:pt x="10917" y="1"/>
                  </a:cubicBezTo>
                  <a:cubicBezTo>
                    <a:pt x="10469" y="1"/>
                    <a:pt x="10183" y="327"/>
                    <a:pt x="10183" y="836"/>
                  </a:cubicBezTo>
                  <a:cubicBezTo>
                    <a:pt x="10143" y="6396"/>
                    <a:pt x="10122" y="11935"/>
                    <a:pt x="10082" y="17495"/>
                  </a:cubicBezTo>
                  <a:cubicBezTo>
                    <a:pt x="10082" y="17597"/>
                    <a:pt x="10082" y="17719"/>
                    <a:pt x="10082" y="17821"/>
                  </a:cubicBezTo>
                  <a:cubicBezTo>
                    <a:pt x="10023" y="18212"/>
                    <a:pt x="9795" y="18453"/>
                    <a:pt x="9470" y="18453"/>
                  </a:cubicBezTo>
                  <a:cubicBezTo>
                    <a:pt x="9457" y="18453"/>
                    <a:pt x="9443" y="18453"/>
                    <a:pt x="9430" y="18452"/>
                  </a:cubicBezTo>
                  <a:cubicBezTo>
                    <a:pt x="9023" y="18411"/>
                    <a:pt x="8880" y="18126"/>
                    <a:pt x="8880" y="17780"/>
                  </a:cubicBezTo>
                  <a:cubicBezTo>
                    <a:pt x="8839" y="16741"/>
                    <a:pt x="8819" y="15703"/>
                    <a:pt x="8799" y="14685"/>
                  </a:cubicBezTo>
                  <a:cubicBezTo>
                    <a:pt x="8697" y="10265"/>
                    <a:pt x="8595" y="5866"/>
                    <a:pt x="8493" y="1447"/>
                  </a:cubicBezTo>
                  <a:cubicBezTo>
                    <a:pt x="8493" y="1223"/>
                    <a:pt x="8493" y="979"/>
                    <a:pt x="8473" y="755"/>
                  </a:cubicBezTo>
                  <a:cubicBezTo>
                    <a:pt x="8412" y="286"/>
                    <a:pt x="8106" y="1"/>
                    <a:pt x="7699" y="1"/>
                  </a:cubicBezTo>
                  <a:cubicBezTo>
                    <a:pt x="7271" y="21"/>
                    <a:pt x="6986" y="327"/>
                    <a:pt x="6966" y="816"/>
                  </a:cubicBezTo>
                  <a:cubicBezTo>
                    <a:pt x="6945" y="1752"/>
                    <a:pt x="6945" y="2710"/>
                    <a:pt x="6945" y="3667"/>
                  </a:cubicBezTo>
                  <a:cubicBezTo>
                    <a:pt x="6925" y="8310"/>
                    <a:pt x="6905" y="12954"/>
                    <a:pt x="6884" y="17597"/>
                  </a:cubicBezTo>
                  <a:cubicBezTo>
                    <a:pt x="6884" y="17963"/>
                    <a:pt x="6864" y="18289"/>
                    <a:pt x="6457" y="18432"/>
                  </a:cubicBezTo>
                  <a:cubicBezTo>
                    <a:pt x="6361" y="18461"/>
                    <a:pt x="6270" y="18475"/>
                    <a:pt x="6184" y="18475"/>
                  </a:cubicBezTo>
                  <a:cubicBezTo>
                    <a:pt x="5793" y="18475"/>
                    <a:pt x="5520" y="18183"/>
                    <a:pt x="5520" y="17699"/>
                  </a:cubicBezTo>
                  <a:cubicBezTo>
                    <a:pt x="5499" y="15418"/>
                    <a:pt x="5479" y="13137"/>
                    <a:pt x="5479" y="10856"/>
                  </a:cubicBezTo>
                  <a:cubicBezTo>
                    <a:pt x="5459" y="7577"/>
                    <a:pt x="5459" y="4319"/>
                    <a:pt x="5438" y="1040"/>
                  </a:cubicBezTo>
                  <a:cubicBezTo>
                    <a:pt x="5438" y="917"/>
                    <a:pt x="5459" y="795"/>
                    <a:pt x="5438" y="673"/>
                  </a:cubicBezTo>
                  <a:cubicBezTo>
                    <a:pt x="5379" y="280"/>
                    <a:pt x="5073" y="0"/>
                    <a:pt x="4703"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4" name="Google Shape;384;p31"/>
            <p:cNvSpPr/>
            <p:nvPr/>
          </p:nvSpPr>
          <p:spPr>
            <a:xfrm flipH="1">
              <a:off x="-118589" y="2062737"/>
              <a:ext cx="616855" cy="3315463"/>
            </a:xfrm>
            <a:custGeom>
              <a:avLst/>
              <a:gdLst/>
              <a:ahLst/>
              <a:cxnLst/>
              <a:rect l="l" t="t" r="r" b="b"/>
              <a:pathLst>
                <a:path w="12546" h="67432" extrusionOk="0">
                  <a:moveTo>
                    <a:pt x="4721" y="0"/>
                  </a:moveTo>
                  <a:cubicBezTo>
                    <a:pt x="4709" y="0"/>
                    <a:pt x="4697" y="1"/>
                    <a:pt x="4685" y="1"/>
                  </a:cubicBezTo>
                  <a:cubicBezTo>
                    <a:pt x="4277" y="22"/>
                    <a:pt x="3992" y="246"/>
                    <a:pt x="3951" y="653"/>
                  </a:cubicBezTo>
                  <a:cubicBezTo>
                    <a:pt x="3911" y="1244"/>
                    <a:pt x="3911" y="1855"/>
                    <a:pt x="3911" y="2445"/>
                  </a:cubicBezTo>
                  <a:cubicBezTo>
                    <a:pt x="3829" y="5276"/>
                    <a:pt x="3768" y="8127"/>
                    <a:pt x="3707" y="10958"/>
                  </a:cubicBezTo>
                  <a:cubicBezTo>
                    <a:pt x="3646" y="13198"/>
                    <a:pt x="3585" y="15418"/>
                    <a:pt x="3524" y="17658"/>
                  </a:cubicBezTo>
                  <a:cubicBezTo>
                    <a:pt x="3524" y="17780"/>
                    <a:pt x="3544" y="17943"/>
                    <a:pt x="3483" y="18004"/>
                  </a:cubicBezTo>
                  <a:cubicBezTo>
                    <a:pt x="3300" y="18167"/>
                    <a:pt x="3096" y="18391"/>
                    <a:pt x="2892" y="18391"/>
                  </a:cubicBezTo>
                  <a:cubicBezTo>
                    <a:pt x="2709" y="18391"/>
                    <a:pt x="2505" y="18167"/>
                    <a:pt x="2363" y="17984"/>
                  </a:cubicBezTo>
                  <a:cubicBezTo>
                    <a:pt x="2302" y="17882"/>
                    <a:pt x="2342" y="17740"/>
                    <a:pt x="2342" y="17597"/>
                  </a:cubicBezTo>
                  <a:cubicBezTo>
                    <a:pt x="2322" y="12058"/>
                    <a:pt x="2261" y="6539"/>
                    <a:pt x="2200" y="999"/>
                  </a:cubicBezTo>
                  <a:cubicBezTo>
                    <a:pt x="2200" y="735"/>
                    <a:pt x="2078" y="348"/>
                    <a:pt x="1874" y="164"/>
                  </a:cubicBezTo>
                  <a:cubicBezTo>
                    <a:pt x="1749" y="56"/>
                    <a:pt x="1607" y="7"/>
                    <a:pt x="1468" y="7"/>
                  </a:cubicBezTo>
                  <a:cubicBezTo>
                    <a:pt x="1109" y="7"/>
                    <a:pt x="763" y="332"/>
                    <a:pt x="734" y="816"/>
                  </a:cubicBezTo>
                  <a:cubicBezTo>
                    <a:pt x="672" y="2099"/>
                    <a:pt x="611" y="3362"/>
                    <a:pt x="571" y="4645"/>
                  </a:cubicBezTo>
                  <a:cubicBezTo>
                    <a:pt x="387" y="8921"/>
                    <a:pt x="184" y="13198"/>
                    <a:pt x="41" y="17475"/>
                  </a:cubicBezTo>
                  <a:cubicBezTo>
                    <a:pt x="0" y="19063"/>
                    <a:pt x="41" y="20652"/>
                    <a:pt x="204" y="22241"/>
                  </a:cubicBezTo>
                  <a:cubicBezTo>
                    <a:pt x="387" y="23890"/>
                    <a:pt x="1080" y="25418"/>
                    <a:pt x="2220" y="26680"/>
                  </a:cubicBezTo>
                  <a:cubicBezTo>
                    <a:pt x="2567" y="27088"/>
                    <a:pt x="2974" y="27536"/>
                    <a:pt x="3463" y="27760"/>
                  </a:cubicBezTo>
                  <a:cubicBezTo>
                    <a:pt x="4481" y="28289"/>
                    <a:pt x="4807" y="29185"/>
                    <a:pt x="4909" y="30183"/>
                  </a:cubicBezTo>
                  <a:cubicBezTo>
                    <a:pt x="5010" y="31303"/>
                    <a:pt x="5010" y="32423"/>
                    <a:pt x="5031" y="33543"/>
                  </a:cubicBezTo>
                  <a:cubicBezTo>
                    <a:pt x="5051" y="35682"/>
                    <a:pt x="5051" y="37820"/>
                    <a:pt x="5031" y="39979"/>
                  </a:cubicBezTo>
                  <a:cubicBezTo>
                    <a:pt x="4970" y="42912"/>
                    <a:pt x="4970" y="45865"/>
                    <a:pt x="4766" y="48797"/>
                  </a:cubicBezTo>
                  <a:cubicBezTo>
                    <a:pt x="4583" y="51404"/>
                    <a:pt x="4196" y="54011"/>
                    <a:pt x="3829" y="56618"/>
                  </a:cubicBezTo>
                  <a:cubicBezTo>
                    <a:pt x="3320" y="60202"/>
                    <a:pt x="2953" y="63807"/>
                    <a:pt x="2852" y="67432"/>
                  </a:cubicBezTo>
                  <a:lnTo>
                    <a:pt x="9552" y="67432"/>
                  </a:lnTo>
                  <a:cubicBezTo>
                    <a:pt x="9470" y="63094"/>
                    <a:pt x="8921" y="58797"/>
                    <a:pt x="8269" y="54500"/>
                  </a:cubicBezTo>
                  <a:cubicBezTo>
                    <a:pt x="7699" y="50691"/>
                    <a:pt x="7393" y="46842"/>
                    <a:pt x="7393" y="42973"/>
                  </a:cubicBezTo>
                  <a:cubicBezTo>
                    <a:pt x="7414" y="39225"/>
                    <a:pt x="7373" y="35458"/>
                    <a:pt x="7414" y="31690"/>
                  </a:cubicBezTo>
                  <a:cubicBezTo>
                    <a:pt x="7434" y="30835"/>
                    <a:pt x="7597" y="29979"/>
                    <a:pt x="7780" y="29144"/>
                  </a:cubicBezTo>
                  <a:cubicBezTo>
                    <a:pt x="7882" y="28615"/>
                    <a:pt x="8249" y="28228"/>
                    <a:pt x="8737" y="27922"/>
                  </a:cubicBezTo>
                  <a:cubicBezTo>
                    <a:pt x="10652" y="26741"/>
                    <a:pt x="11609" y="24888"/>
                    <a:pt x="12118" y="22770"/>
                  </a:cubicBezTo>
                  <a:cubicBezTo>
                    <a:pt x="12546" y="20998"/>
                    <a:pt x="12403" y="19186"/>
                    <a:pt x="12383" y="17373"/>
                  </a:cubicBezTo>
                  <a:cubicBezTo>
                    <a:pt x="12362" y="15785"/>
                    <a:pt x="12261" y="14176"/>
                    <a:pt x="12199" y="12567"/>
                  </a:cubicBezTo>
                  <a:cubicBezTo>
                    <a:pt x="12057" y="9268"/>
                    <a:pt x="11894" y="5948"/>
                    <a:pt x="11751" y="2649"/>
                  </a:cubicBezTo>
                  <a:cubicBezTo>
                    <a:pt x="11711" y="2038"/>
                    <a:pt x="11711" y="1427"/>
                    <a:pt x="11690" y="816"/>
                  </a:cubicBezTo>
                  <a:cubicBezTo>
                    <a:pt x="11670" y="307"/>
                    <a:pt x="11364" y="1"/>
                    <a:pt x="10916" y="1"/>
                  </a:cubicBezTo>
                  <a:cubicBezTo>
                    <a:pt x="10489" y="1"/>
                    <a:pt x="10204" y="327"/>
                    <a:pt x="10204" y="836"/>
                  </a:cubicBezTo>
                  <a:cubicBezTo>
                    <a:pt x="10163" y="6376"/>
                    <a:pt x="10122" y="11936"/>
                    <a:pt x="10081" y="17495"/>
                  </a:cubicBezTo>
                  <a:cubicBezTo>
                    <a:pt x="10081" y="17597"/>
                    <a:pt x="10102" y="17699"/>
                    <a:pt x="10081" y="17801"/>
                  </a:cubicBezTo>
                  <a:cubicBezTo>
                    <a:pt x="10042" y="18212"/>
                    <a:pt x="9796" y="18454"/>
                    <a:pt x="9470" y="18454"/>
                  </a:cubicBezTo>
                  <a:cubicBezTo>
                    <a:pt x="9456" y="18454"/>
                    <a:pt x="9443" y="18453"/>
                    <a:pt x="9430" y="18453"/>
                  </a:cubicBezTo>
                  <a:cubicBezTo>
                    <a:pt x="9022" y="18412"/>
                    <a:pt x="8900" y="18127"/>
                    <a:pt x="8880" y="17760"/>
                  </a:cubicBezTo>
                  <a:cubicBezTo>
                    <a:pt x="8859" y="16742"/>
                    <a:pt x="8839" y="15703"/>
                    <a:pt x="8819" y="14665"/>
                  </a:cubicBezTo>
                  <a:cubicBezTo>
                    <a:pt x="8717" y="10266"/>
                    <a:pt x="8615" y="5846"/>
                    <a:pt x="8513" y="1447"/>
                  </a:cubicBezTo>
                  <a:cubicBezTo>
                    <a:pt x="8493" y="1223"/>
                    <a:pt x="8493" y="979"/>
                    <a:pt x="8473" y="755"/>
                  </a:cubicBezTo>
                  <a:cubicBezTo>
                    <a:pt x="8433" y="283"/>
                    <a:pt x="8146" y="0"/>
                    <a:pt x="7741" y="0"/>
                  </a:cubicBezTo>
                  <a:cubicBezTo>
                    <a:pt x="7727" y="0"/>
                    <a:pt x="7713" y="1"/>
                    <a:pt x="7699" y="1"/>
                  </a:cubicBezTo>
                  <a:cubicBezTo>
                    <a:pt x="7291" y="1"/>
                    <a:pt x="6986" y="307"/>
                    <a:pt x="6986" y="796"/>
                  </a:cubicBezTo>
                  <a:cubicBezTo>
                    <a:pt x="6965" y="1753"/>
                    <a:pt x="6965" y="2710"/>
                    <a:pt x="6965" y="3667"/>
                  </a:cubicBezTo>
                  <a:cubicBezTo>
                    <a:pt x="6945" y="8310"/>
                    <a:pt x="6925" y="12954"/>
                    <a:pt x="6904" y="17597"/>
                  </a:cubicBezTo>
                  <a:cubicBezTo>
                    <a:pt x="6904" y="17943"/>
                    <a:pt x="6864" y="18290"/>
                    <a:pt x="6456" y="18412"/>
                  </a:cubicBezTo>
                  <a:cubicBezTo>
                    <a:pt x="6353" y="18448"/>
                    <a:pt x="6255" y="18465"/>
                    <a:pt x="6164" y="18465"/>
                  </a:cubicBezTo>
                  <a:cubicBezTo>
                    <a:pt x="5790" y="18465"/>
                    <a:pt x="5540" y="18174"/>
                    <a:pt x="5540" y="17699"/>
                  </a:cubicBezTo>
                  <a:cubicBezTo>
                    <a:pt x="5499" y="15398"/>
                    <a:pt x="5479" y="13117"/>
                    <a:pt x="5479" y="10836"/>
                  </a:cubicBezTo>
                  <a:cubicBezTo>
                    <a:pt x="5458" y="7577"/>
                    <a:pt x="5458" y="4298"/>
                    <a:pt x="5458" y="1040"/>
                  </a:cubicBezTo>
                  <a:cubicBezTo>
                    <a:pt x="5458" y="918"/>
                    <a:pt x="5458" y="796"/>
                    <a:pt x="5438" y="673"/>
                  </a:cubicBezTo>
                  <a:cubicBezTo>
                    <a:pt x="5379" y="280"/>
                    <a:pt x="5073" y="0"/>
                    <a:pt x="472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One column text 3">
  <p:cSld name="SECTION_TITLE_AND_DESCRIPTION_1">
    <p:spTree>
      <p:nvGrpSpPr>
        <p:cNvPr id="1" name="Shape 385"/>
        <p:cNvGrpSpPr/>
        <p:nvPr/>
      </p:nvGrpSpPr>
      <p:grpSpPr>
        <a:xfrm>
          <a:off x="0" y="0"/>
          <a:ext cx="0" cy="0"/>
          <a:chOff x="0" y="0"/>
          <a:chExt cx="0" cy="0"/>
        </a:xfrm>
      </p:grpSpPr>
      <p:sp>
        <p:nvSpPr>
          <p:cNvPr id="386" name="Google Shape;386;p32"/>
          <p:cNvSpPr/>
          <p:nvPr/>
        </p:nvSpPr>
        <p:spPr>
          <a:xfrm>
            <a:off x="-3536524" y="7895082"/>
            <a:ext cx="9447" cy="207652"/>
          </a:xfrm>
          <a:custGeom>
            <a:avLst/>
            <a:gdLst/>
            <a:ahLst/>
            <a:cxnLst/>
            <a:rect l="l" t="t" r="r" b="b"/>
            <a:pathLst>
              <a:path w="164" h="3626" extrusionOk="0">
                <a:moveTo>
                  <a:pt x="0" y="1"/>
                </a:moveTo>
                <a:lnTo>
                  <a:pt x="0" y="3626"/>
                </a:lnTo>
                <a:lnTo>
                  <a:pt x="163" y="3626"/>
                </a:lnTo>
                <a:cubicBezTo>
                  <a:pt x="102" y="2424"/>
                  <a:pt x="61" y="1222"/>
                  <a:pt x="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7" name="Google Shape;387;p32"/>
          <p:cNvSpPr txBox="1">
            <a:spLocks noGrp="1"/>
          </p:cNvSpPr>
          <p:nvPr>
            <p:ph type="title"/>
          </p:nvPr>
        </p:nvSpPr>
        <p:spPr>
          <a:xfrm>
            <a:off x="3256500" y="1396750"/>
            <a:ext cx="4207200" cy="640800"/>
          </a:xfrm>
          <a:prstGeom prst="rect">
            <a:avLst/>
          </a:prstGeom>
        </p:spPr>
        <p:txBody>
          <a:bodyPr spcFirstLastPara="1" wrap="square" lIns="91425" tIns="91425" rIns="91425" bIns="91425" anchor="t" anchorCtr="0">
            <a:noAutofit/>
          </a:bodyPr>
          <a:lstStyle>
            <a:lvl1pPr lvl="0" algn="r" rtl="0">
              <a:spcBef>
                <a:spcPts val="0"/>
              </a:spcBef>
              <a:spcAft>
                <a:spcPts val="0"/>
              </a:spcAft>
              <a:buSzPts val="5500"/>
              <a:buNone/>
              <a:defRPr sz="5500"/>
            </a:lvl1pPr>
            <a:lvl2pPr lvl="1" algn="r" rtl="0">
              <a:spcBef>
                <a:spcPts val="0"/>
              </a:spcBef>
              <a:spcAft>
                <a:spcPts val="0"/>
              </a:spcAft>
              <a:buSzPts val="4000"/>
              <a:buNone/>
              <a:defRPr sz="4000"/>
            </a:lvl2pPr>
            <a:lvl3pPr lvl="2" algn="r" rtl="0">
              <a:spcBef>
                <a:spcPts val="0"/>
              </a:spcBef>
              <a:spcAft>
                <a:spcPts val="0"/>
              </a:spcAft>
              <a:buSzPts val="4000"/>
              <a:buNone/>
              <a:defRPr sz="4000"/>
            </a:lvl3pPr>
            <a:lvl4pPr lvl="3" algn="r" rtl="0">
              <a:spcBef>
                <a:spcPts val="0"/>
              </a:spcBef>
              <a:spcAft>
                <a:spcPts val="0"/>
              </a:spcAft>
              <a:buSzPts val="4000"/>
              <a:buNone/>
              <a:defRPr sz="4000"/>
            </a:lvl4pPr>
            <a:lvl5pPr lvl="4" algn="r" rtl="0">
              <a:spcBef>
                <a:spcPts val="0"/>
              </a:spcBef>
              <a:spcAft>
                <a:spcPts val="0"/>
              </a:spcAft>
              <a:buSzPts val="4000"/>
              <a:buNone/>
              <a:defRPr sz="4000"/>
            </a:lvl5pPr>
            <a:lvl6pPr lvl="5" algn="r" rtl="0">
              <a:spcBef>
                <a:spcPts val="0"/>
              </a:spcBef>
              <a:spcAft>
                <a:spcPts val="0"/>
              </a:spcAft>
              <a:buSzPts val="4000"/>
              <a:buNone/>
              <a:defRPr sz="4000"/>
            </a:lvl6pPr>
            <a:lvl7pPr lvl="6" algn="r" rtl="0">
              <a:spcBef>
                <a:spcPts val="0"/>
              </a:spcBef>
              <a:spcAft>
                <a:spcPts val="0"/>
              </a:spcAft>
              <a:buSzPts val="4000"/>
              <a:buNone/>
              <a:defRPr sz="4000"/>
            </a:lvl7pPr>
            <a:lvl8pPr lvl="7" algn="r" rtl="0">
              <a:spcBef>
                <a:spcPts val="0"/>
              </a:spcBef>
              <a:spcAft>
                <a:spcPts val="0"/>
              </a:spcAft>
              <a:buSzPts val="4000"/>
              <a:buNone/>
              <a:defRPr sz="4000"/>
            </a:lvl8pPr>
            <a:lvl9pPr lvl="8" algn="r" rtl="0">
              <a:spcBef>
                <a:spcPts val="0"/>
              </a:spcBef>
              <a:spcAft>
                <a:spcPts val="0"/>
              </a:spcAft>
              <a:buSzPts val="4000"/>
              <a:buNone/>
              <a:defRPr sz="4000"/>
            </a:lvl9pPr>
          </a:lstStyle>
          <a:p>
            <a:endParaRPr/>
          </a:p>
        </p:txBody>
      </p:sp>
      <p:sp>
        <p:nvSpPr>
          <p:cNvPr id="388" name="Google Shape;388;p32"/>
          <p:cNvSpPr txBox="1">
            <a:spLocks noGrp="1"/>
          </p:cNvSpPr>
          <p:nvPr>
            <p:ph type="subTitle" idx="1"/>
          </p:nvPr>
        </p:nvSpPr>
        <p:spPr>
          <a:xfrm>
            <a:off x="4361800" y="2571750"/>
            <a:ext cx="3101700" cy="16476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SzPts val="1400"/>
              <a:buNone/>
              <a:defRPr/>
            </a:lvl1pPr>
            <a:lvl2pPr lvl="1" algn="r" rtl="0">
              <a:lnSpc>
                <a:spcPct val="100000"/>
              </a:lnSpc>
              <a:spcBef>
                <a:spcPts val="0"/>
              </a:spcBef>
              <a:spcAft>
                <a:spcPts val="0"/>
              </a:spcAft>
              <a:buSzPts val="2100"/>
              <a:buNone/>
              <a:defRPr sz="2100"/>
            </a:lvl2pPr>
            <a:lvl3pPr lvl="2" algn="r" rtl="0">
              <a:lnSpc>
                <a:spcPct val="100000"/>
              </a:lnSpc>
              <a:spcBef>
                <a:spcPts val="0"/>
              </a:spcBef>
              <a:spcAft>
                <a:spcPts val="0"/>
              </a:spcAft>
              <a:buSzPts val="2100"/>
              <a:buNone/>
              <a:defRPr sz="2100"/>
            </a:lvl3pPr>
            <a:lvl4pPr lvl="3" algn="r" rtl="0">
              <a:lnSpc>
                <a:spcPct val="100000"/>
              </a:lnSpc>
              <a:spcBef>
                <a:spcPts val="0"/>
              </a:spcBef>
              <a:spcAft>
                <a:spcPts val="0"/>
              </a:spcAft>
              <a:buSzPts val="2100"/>
              <a:buNone/>
              <a:defRPr sz="2100"/>
            </a:lvl4pPr>
            <a:lvl5pPr lvl="4" algn="r" rtl="0">
              <a:lnSpc>
                <a:spcPct val="100000"/>
              </a:lnSpc>
              <a:spcBef>
                <a:spcPts val="0"/>
              </a:spcBef>
              <a:spcAft>
                <a:spcPts val="0"/>
              </a:spcAft>
              <a:buSzPts val="2100"/>
              <a:buNone/>
              <a:defRPr sz="2100"/>
            </a:lvl5pPr>
            <a:lvl6pPr lvl="5" algn="r" rtl="0">
              <a:lnSpc>
                <a:spcPct val="100000"/>
              </a:lnSpc>
              <a:spcBef>
                <a:spcPts val="0"/>
              </a:spcBef>
              <a:spcAft>
                <a:spcPts val="0"/>
              </a:spcAft>
              <a:buSzPts val="2100"/>
              <a:buNone/>
              <a:defRPr sz="2100"/>
            </a:lvl6pPr>
            <a:lvl7pPr lvl="6" algn="r" rtl="0">
              <a:lnSpc>
                <a:spcPct val="100000"/>
              </a:lnSpc>
              <a:spcBef>
                <a:spcPts val="0"/>
              </a:spcBef>
              <a:spcAft>
                <a:spcPts val="0"/>
              </a:spcAft>
              <a:buSzPts val="2100"/>
              <a:buNone/>
              <a:defRPr sz="2100"/>
            </a:lvl7pPr>
            <a:lvl8pPr lvl="7" algn="r" rtl="0">
              <a:lnSpc>
                <a:spcPct val="100000"/>
              </a:lnSpc>
              <a:spcBef>
                <a:spcPts val="0"/>
              </a:spcBef>
              <a:spcAft>
                <a:spcPts val="0"/>
              </a:spcAft>
              <a:buSzPts val="2100"/>
              <a:buNone/>
              <a:defRPr sz="2100"/>
            </a:lvl8pPr>
            <a:lvl9pPr lvl="8" algn="r" rtl="0">
              <a:lnSpc>
                <a:spcPct val="100000"/>
              </a:lnSpc>
              <a:spcBef>
                <a:spcPts val="0"/>
              </a:spcBef>
              <a:spcAft>
                <a:spcPts val="0"/>
              </a:spcAft>
              <a:buSzPts val="2100"/>
              <a:buNone/>
              <a:defRPr sz="2100"/>
            </a:lvl9pPr>
          </a:lstStyle>
          <a:p>
            <a:endParaRPr/>
          </a:p>
        </p:txBody>
      </p:sp>
      <p:sp>
        <p:nvSpPr>
          <p:cNvPr id="389" name="Google Shape;389;p32"/>
          <p:cNvSpPr/>
          <p:nvPr/>
        </p:nvSpPr>
        <p:spPr>
          <a:xfrm rot="10800000" flipH="1">
            <a:off x="7920420" y="2821151"/>
            <a:ext cx="712556" cy="4684838"/>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0" name="Google Shape;390;p32"/>
          <p:cNvSpPr/>
          <p:nvPr/>
        </p:nvSpPr>
        <p:spPr>
          <a:xfrm rot="10800000" flipH="1">
            <a:off x="8052076" y="-1507214"/>
            <a:ext cx="712573" cy="3927839"/>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1" name="Google Shape;391;p32"/>
          <p:cNvSpPr/>
          <p:nvPr/>
        </p:nvSpPr>
        <p:spPr>
          <a:xfrm rot="10800000" flipH="1">
            <a:off x="8621208" y="3810027"/>
            <a:ext cx="940393" cy="4225095"/>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92" name="Google Shape;392;p32"/>
          <p:cNvSpPr/>
          <p:nvPr/>
        </p:nvSpPr>
        <p:spPr>
          <a:xfrm rot="10800000" flipH="1">
            <a:off x="8950854" y="-2298866"/>
            <a:ext cx="610750" cy="5765537"/>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93" name="Google Shape;393;p32"/>
          <p:cNvSpPr/>
          <p:nvPr/>
        </p:nvSpPr>
        <p:spPr>
          <a:xfrm rot="10800000" flipH="1">
            <a:off x="9452577" y="3520602"/>
            <a:ext cx="961234" cy="431670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94" name="Google Shape;394;p32"/>
          <p:cNvSpPr/>
          <p:nvPr/>
        </p:nvSpPr>
        <p:spPr>
          <a:xfrm rot="10800000" flipH="1">
            <a:off x="9490452" y="-303469"/>
            <a:ext cx="885502" cy="3382766"/>
          </a:xfrm>
          <a:custGeom>
            <a:avLst/>
            <a:gdLst/>
            <a:ahLst/>
            <a:cxnLst/>
            <a:rect l="l" t="t" r="r" b="b"/>
            <a:pathLst>
              <a:path w="13809" h="53063" extrusionOk="0">
                <a:moveTo>
                  <a:pt x="6910" y="0"/>
                </a:moveTo>
                <a:cubicBezTo>
                  <a:pt x="6304" y="0"/>
                  <a:pt x="5693" y="296"/>
                  <a:pt x="5214" y="886"/>
                </a:cubicBezTo>
                <a:cubicBezTo>
                  <a:pt x="4624" y="1640"/>
                  <a:pt x="4318" y="2515"/>
                  <a:pt x="4217" y="3452"/>
                </a:cubicBezTo>
                <a:cubicBezTo>
                  <a:pt x="4054" y="4817"/>
                  <a:pt x="3931" y="6181"/>
                  <a:pt x="3952" y="7566"/>
                </a:cubicBezTo>
                <a:cubicBezTo>
                  <a:pt x="3993" y="9847"/>
                  <a:pt x="4094" y="12148"/>
                  <a:pt x="4278" y="14429"/>
                </a:cubicBezTo>
                <a:cubicBezTo>
                  <a:pt x="4502" y="17016"/>
                  <a:pt x="4868" y="19582"/>
                  <a:pt x="5113" y="22168"/>
                </a:cubicBezTo>
                <a:cubicBezTo>
                  <a:pt x="5357" y="24531"/>
                  <a:pt x="5663" y="26913"/>
                  <a:pt x="5724" y="29276"/>
                </a:cubicBezTo>
                <a:cubicBezTo>
                  <a:pt x="5846" y="34387"/>
                  <a:pt x="5846" y="39479"/>
                  <a:pt x="5866" y="44591"/>
                </a:cubicBezTo>
                <a:cubicBezTo>
                  <a:pt x="5866" y="45222"/>
                  <a:pt x="5724" y="45874"/>
                  <a:pt x="5581" y="46485"/>
                </a:cubicBezTo>
                <a:cubicBezTo>
                  <a:pt x="5439" y="47136"/>
                  <a:pt x="5011" y="47564"/>
                  <a:pt x="4339" y="47788"/>
                </a:cubicBezTo>
                <a:cubicBezTo>
                  <a:pt x="1997" y="48582"/>
                  <a:pt x="693" y="50313"/>
                  <a:pt x="103" y="52635"/>
                </a:cubicBezTo>
                <a:cubicBezTo>
                  <a:pt x="62" y="52777"/>
                  <a:pt x="21" y="52920"/>
                  <a:pt x="1" y="53063"/>
                </a:cubicBezTo>
                <a:lnTo>
                  <a:pt x="13809" y="53063"/>
                </a:lnTo>
                <a:cubicBezTo>
                  <a:pt x="13625" y="52187"/>
                  <a:pt x="13361" y="51393"/>
                  <a:pt x="12913" y="50619"/>
                </a:cubicBezTo>
                <a:cubicBezTo>
                  <a:pt x="12118" y="49234"/>
                  <a:pt x="10978" y="48277"/>
                  <a:pt x="9471" y="47788"/>
                </a:cubicBezTo>
                <a:cubicBezTo>
                  <a:pt x="8778" y="47584"/>
                  <a:pt x="8371" y="47136"/>
                  <a:pt x="8208" y="46485"/>
                </a:cubicBezTo>
                <a:cubicBezTo>
                  <a:pt x="8086" y="45935"/>
                  <a:pt x="7943" y="45364"/>
                  <a:pt x="7943" y="44794"/>
                </a:cubicBezTo>
                <a:cubicBezTo>
                  <a:pt x="7923" y="40517"/>
                  <a:pt x="7903" y="36261"/>
                  <a:pt x="7964" y="31984"/>
                </a:cubicBezTo>
                <a:cubicBezTo>
                  <a:pt x="7984" y="28807"/>
                  <a:pt x="8269" y="25651"/>
                  <a:pt x="8636" y="22494"/>
                </a:cubicBezTo>
                <a:cubicBezTo>
                  <a:pt x="8962" y="19806"/>
                  <a:pt x="9308" y="17138"/>
                  <a:pt x="9512" y="14450"/>
                </a:cubicBezTo>
                <a:cubicBezTo>
                  <a:pt x="9715" y="11884"/>
                  <a:pt x="9776" y="9317"/>
                  <a:pt x="9858" y="6751"/>
                </a:cubicBezTo>
                <a:cubicBezTo>
                  <a:pt x="9899" y="5244"/>
                  <a:pt x="9817" y="3737"/>
                  <a:pt x="9308" y="2312"/>
                </a:cubicBezTo>
                <a:cubicBezTo>
                  <a:pt x="9125" y="1803"/>
                  <a:pt x="8880" y="1314"/>
                  <a:pt x="8575" y="886"/>
                </a:cubicBezTo>
                <a:cubicBezTo>
                  <a:pt x="8117" y="296"/>
                  <a:pt x="7516" y="0"/>
                  <a:pt x="69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 1">
  <p:cSld name="CUSTOM_1_1">
    <p:spTree>
      <p:nvGrpSpPr>
        <p:cNvPr id="1" name="Shape 395"/>
        <p:cNvGrpSpPr/>
        <p:nvPr/>
      </p:nvGrpSpPr>
      <p:grpSpPr>
        <a:xfrm>
          <a:off x="0" y="0"/>
          <a:ext cx="0" cy="0"/>
          <a:chOff x="0" y="0"/>
          <a:chExt cx="0" cy="0"/>
        </a:xfrm>
      </p:grpSpPr>
      <p:sp>
        <p:nvSpPr>
          <p:cNvPr id="396" name="Google Shape;396;p33"/>
          <p:cNvSpPr/>
          <p:nvPr/>
        </p:nvSpPr>
        <p:spPr>
          <a:xfrm rot="-8100000">
            <a:off x="1927728" y="-488787"/>
            <a:ext cx="6206820" cy="6130630"/>
          </a:xfrm>
          <a:custGeom>
            <a:avLst/>
            <a:gdLst/>
            <a:ahLst/>
            <a:cxnLst/>
            <a:rect l="l" t="t" r="r" b="b"/>
            <a:pathLst>
              <a:path w="19959" h="19714" extrusionOk="0">
                <a:moveTo>
                  <a:pt x="17006" y="2098"/>
                </a:moveTo>
                <a:cubicBezTo>
                  <a:pt x="17352" y="2098"/>
                  <a:pt x="17596" y="2383"/>
                  <a:pt x="17617" y="2729"/>
                </a:cubicBezTo>
                <a:cubicBezTo>
                  <a:pt x="17637" y="3055"/>
                  <a:pt x="17332" y="3340"/>
                  <a:pt x="17006" y="3340"/>
                </a:cubicBezTo>
                <a:cubicBezTo>
                  <a:pt x="16660" y="3340"/>
                  <a:pt x="16395" y="3055"/>
                  <a:pt x="16395" y="2729"/>
                </a:cubicBezTo>
                <a:cubicBezTo>
                  <a:pt x="16374" y="2383"/>
                  <a:pt x="16680" y="2098"/>
                  <a:pt x="17006" y="2098"/>
                </a:cubicBezTo>
                <a:close/>
                <a:moveTo>
                  <a:pt x="17258" y="0"/>
                </a:moveTo>
                <a:cubicBezTo>
                  <a:pt x="16624" y="0"/>
                  <a:pt x="15987" y="244"/>
                  <a:pt x="15499" y="733"/>
                </a:cubicBezTo>
                <a:lnTo>
                  <a:pt x="13747" y="2485"/>
                </a:lnTo>
                <a:cubicBezTo>
                  <a:pt x="13584" y="2648"/>
                  <a:pt x="13381" y="2729"/>
                  <a:pt x="13177" y="2729"/>
                </a:cubicBezTo>
                <a:cubicBezTo>
                  <a:pt x="12953" y="2729"/>
                  <a:pt x="12749" y="2648"/>
                  <a:pt x="12607" y="2485"/>
                </a:cubicBezTo>
                <a:cubicBezTo>
                  <a:pt x="12057" y="1935"/>
                  <a:pt x="11339" y="1660"/>
                  <a:pt x="10621" y="1660"/>
                </a:cubicBezTo>
                <a:cubicBezTo>
                  <a:pt x="9903" y="1660"/>
                  <a:pt x="9185" y="1935"/>
                  <a:pt x="8635" y="2485"/>
                </a:cubicBezTo>
                <a:lnTo>
                  <a:pt x="815" y="10305"/>
                </a:lnTo>
                <a:cubicBezTo>
                  <a:pt x="286" y="10835"/>
                  <a:pt x="0" y="11527"/>
                  <a:pt x="0" y="12281"/>
                </a:cubicBezTo>
                <a:cubicBezTo>
                  <a:pt x="0" y="13034"/>
                  <a:pt x="286" y="13726"/>
                  <a:pt x="815" y="14256"/>
                </a:cubicBezTo>
                <a:lnTo>
                  <a:pt x="5458" y="18899"/>
                </a:lnTo>
                <a:cubicBezTo>
                  <a:pt x="5988" y="19429"/>
                  <a:pt x="6701" y="19714"/>
                  <a:pt x="7434" y="19714"/>
                </a:cubicBezTo>
                <a:cubicBezTo>
                  <a:pt x="8187" y="19714"/>
                  <a:pt x="8900" y="19429"/>
                  <a:pt x="9430" y="18899"/>
                </a:cubicBezTo>
                <a:lnTo>
                  <a:pt x="17230" y="11079"/>
                </a:lnTo>
                <a:cubicBezTo>
                  <a:pt x="17759" y="10549"/>
                  <a:pt x="18065" y="9857"/>
                  <a:pt x="18065" y="9103"/>
                </a:cubicBezTo>
                <a:cubicBezTo>
                  <a:pt x="18065" y="8350"/>
                  <a:pt x="17759" y="7658"/>
                  <a:pt x="17230" y="7128"/>
                </a:cubicBezTo>
                <a:cubicBezTo>
                  <a:pt x="16924" y="6802"/>
                  <a:pt x="16924" y="6293"/>
                  <a:pt x="17230" y="5988"/>
                </a:cubicBezTo>
                <a:lnTo>
                  <a:pt x="19002" y="4216"/>
                </a:lnTo>
                <a:cubicBezTo>
                  <a:pt x="19959" y="3259"/>
                  <a:pt x="19959" y="1690"/>
                  <a:pt x="19002" y="733"/>
                </a:cubicBezTo>
                <a:cubicBezTo>
                  <a:pt x="18523" y="244"/>
                  <a:pt x="17892" y="0"/>
                  <a:pt x="17258"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7" name="Google Shape;397;p33"/>
          <p:cNvSpPr txBox="1">
            <a:spLocks noGrp="1"/>
          </p:cNvSpPr>
          <p:nvPr>
            <p:ph type="title"/>
          </p:nvPr>
        </p:nvSpPr>
        <p:spPr>
          <a:xfrm>
            <a:off x="3337550" y="3144575"/>
            <a:ext cx="3614400" cy="6858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SzPts val="2200"/>
              <a:buNone/>
              <a:defRPr sz="2200"/>
            </a:lvl1pPr>
            <a:lvl2pPr lvl="1" algn="r" rtl="0">
              <a:spcBef>
                <a:spcPts val="0"/>
              </a:spcBef>
              <a:spcAft>
                <a:spcPts val="0"/>
              </a:spcAft>
              <a:buClr>
                <a:schemeClr val="accent2"/>
              </a:buClr>
              <a:buSzPts val="2200"/>
              <a:buFont typeface="Fjalla One"/>
              <a:buNone/>
              <a:defRPr sz="2200">
                <a:solidFill>
                  <a:schemeClr val="accent2"/>
                </a:solidFill>
                <a:latin typeface="Fjalla One"/>
                <a:ea typeface="Fjalla One"/>
                <a:cs typeface="Fjalla One"/>
                <a:sym typeface="Fjalla One"/>
              </a:defRPr>
            </a:lvl2pPr>
            <a:lvl3pPr lvl="2" algn="r" rtl="0">
              <a:spcBef>
                <a:spcPts val="0"/>
              </a:spcBef>
              <a:spcAft>
                <a:spcPts val="0"/>
              </a:spcAft>
              <a:buClr>
                <a:schemeClr val="accent2"/>
              </a:buClr>
              <a:buSzPts val="2200"/>
              <a:buFont typeface="Fjalla One"/>
              <a:buNone/>
              <a:defRPr sz="2200">
                <a:solidFill>
                  <a:schemeClr val="accent2"/>
                </a:solidFill>
                <a:latin typeface="Fjalla One"/>
                <a:ea typeface="Fjalla One"/>
                <a:cs typeface="Fjalla One"/>
                <a:sym typeface="Fjalla One"/>
              </a:defRPr>
            </a:lvl3pPr>
            <a:lvl4pPr lvl="3" algn="r" rtl="0">
              <a:spcBef>
                <a:spcPts val="0"/>
              </a:spcBef>
              <a:spcAft>
                <a:spcPts val="0"/>
              </a:spcAft>
              <a:buClr>
                <a:schemeClr val="accent2"/>
              </a:buClr>
              <a:buSzPts val="2200"/>
              <a:buFont typeface="Fjalla One"/>
              <a:buNone/>
              <a:defRPr sz="2200">
                <a:solidFill>
                  <a:schemeClr val="accent2"/>
                </a:solidFill>
                <a:latin typeface="Fjalla One"/>
                <a:ea typeface="Fjalla One"/>
                <a:cs typeface="Fjalla One"/>
                <a:sym typeface="Fjalla One"/>
              </a:defRPr>
            </a:lvl4pPr>
            <a:lvl5pPr lvl="4" algn="r" rtl="0">
              <a:spcBef>
                <a:spcPts val="0"/>
              </a:spcBef>
              <a:spcAft>
                <a:spcPts val="0"/>
              </a:spcAft>
              <a:buClr>
                <a:schemeClr val="accent2"/>
              </a:buClr>
              <a:buSzPts val="2200"/>
              <a:buFont typeface="Fjalla One"/>
              <a:buNone/>
              <a:defRPr sz="2200">
                <a:solidFill>
                  <a:schemeClr val="accent2"/>
                </a:solidFill>
                <a:latin typeface="Fjalla One"/>
                <a:ea typeface="Fjalla One"/>
                <a:cs typeface="Fjalla One"/>
                <a:sym typeface="Fjalla One"/>
              </a:defRPr>
            </a:lvl5pPr>
            <a:lvl6pPr lvl="5" algn="r" rtl="0">
              <a:spcBef>
                <a:spcPts val="0"/>
              </a:spcBef>
              <a:spcAft>
                <a:spcPts val="0"/>
              </a:spcAft>
              <a:buClr>
                <a:schemeClr val="accent2"/>
              </a:buClr>
              <a:buSzPts val="2200"/>
              <a:buFont typeface="Fjalla One"/>
              <a:buNone/>
              <a:defRPr sz="2200">
                <a:solidFill>
                  <a:schemeClr val="accent2"/>
                </a:solidFill>
                <a:latin typeface="Fjalla One"/>
                <a:ea typeface="Fjalla One"/>
                <a:cs typeface="Fjalla One"/>
                <a:sym typeface="Fjalla One"/>
              </a:defRPr>
            </a:lvl6pPr>
            <a:lvl7pPr lvl="6" algn="r" rtl="0">
              <a:spcBef>
                <a:spcPts val="0"/>
              </a:spcBef>
              <a:spcAft>
                <a:spcPts val="0"/>
              </a:spcAft>
              <a:buClr>
                <a:schemeClr val="accent2"/>
              </a:buClr>
              <a:buSzPts val="2200"/>
              <a:buFont typeface="Fjalla One"/>
              <a:buNone/>
              <a:defRPr sz="2200">
                <a:solidFill>
                  <a:schemeClr val="accent2"/>
                </a:solidFill>
                <a:latin typeface="Fjalla One"/>
                <a:ea typeface="Fjalla One"/>
                <a:cs typeface="Fjalla One"/>
                <a:sym typeface="Fjalla One"/>
              </a:defRPr>
            </a:lvl7pPr>
            <a:lvl8pPr lvl="7" algn="r" rtl="0">
              <a:spcBef>
                <a:spcPts val="0"/>
              </a:spcBef>
              <a:spcAft>
                <a:spcPts val="0"/>
              </a:spcAft>
              <a:buClr>
                <a:schemeClr val="accent2"/>
              </a:buClr>
              <a:buSzPts val="2200"/>
              <a:buFont typeface="Fjalla One"/>
              <a:buNone/>
              <a:defRPr sz="2200">
                <a:solidFill>
                  <a:schemeClr val="accent2"/>
                </a:solidFill>
                <a:latin typeface="Fjalla One"/>
                <a:ea typeface="Fjalla One"/>
                <a:cs typeface="Fjalla One"/>
                <a:sym typeface="Fjalla One"/>
              </a:defRPr>
            </a:lvl8pPr>
            <a:lvl9pPr lvl="8" algn="r" rtl="0">
              <a:spcBef>
                <a:spcPts val="0"/>
              </a:spcBef>
              <a:spcAft>
                <a:spcPts val="0"/>
              </a:spcAft>
              <a:buClr>
                <a:schemeClr val="accent2"/>
              </a:buClr>
              <a:buSzPts val="2200"/>
              <a:buFont typeface="Fjalla One"/>
              <a:buNone/>
              <a:defRPr sz="2200">
                <a:solidFill>
                  <a:schemeClr val="accent2"/>
                </a:solidFill>
                <a:latin typeface="Fjalla One"/>
                <a:ea typeface="Fjalla One"/>
                <a:cs typeface="Fjalla One"/>
                <a:sym typeface="Fjalla One"/>
              </a:defRPr>
            </a:lvl9pPr>
          </a:lstStyle>
          <a:p>
            <a:endParaRPr/>
          </a:p>
        </p:txBody>
      </p:sp>
      <p:sp>
        <p:nvSpPr>
          <p:cNvPr id="398" name="Google Shape;398;p33"/>
          <p:cNvSpPr txBox="1">
            <a:spLocks noGrp="1"/>
          </p:cNvSpPr>
          <p:nvPr>
            <p:ph type="subTitle" idx="1"/>
          </p:nvPr>
        </p:nvSpPr>
        <p:spPr>
          <a:xfrm>
            <a:off x="3337542" y="1609519"/>
            <a:ext cx="3819600" cy="15546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SzPts val="2200"/>
              <a:buNone/>
              <a:defRPr sz="2200"/>
            </a:lvl1pPr>
            <a:lvl2pPr lvl="1" algn="ctr" rtl="0">
              <a:spcBef>
                <a:spcPts val="1600"/>
              </a:spcBef>
              <a:spcAft>
                <a:spcPts val="0"/>
              </a:spcAft>
              <a:buSzPts val="2200"/>
              <a:buNone/>
              <a:defRPr sz="2200"/>
            </a:lvl2pPr>
            <a:lvl3pPr lvl="2" algn="ctr" rtl="0">
              <a:spcBef>
                <a:spcPts val="1600"/>
              </a:spcBef>
              <a:spcAft>
                <a:spcPts val="0"/>
              </a:spcAft>
              <a:buSzPts val="2200"/>
              <a:buNone/>
              <a:defRPr sz="2200"/>
            </a:lvl3pPr>
            <a:lvl4pPr lvl="3" algn="ctr" rtl="0">
              <a:spcBef>
                <a:spcPts val="1600"/>
              </a:spcBef>
              <a:spcAft>
                <a:spcPts val="0"/>
              </a:spcAft>
              <a:buSzPts val="2200"/>
              <a:buNone/>
              <a:defRPr sz="2200"/>
            </a:lvl4pPr>
            <a:lvl5pPr lvl="4" algn="ctr" rtl="0">
              <a:spcBef>
                <a:spcPts val="1600"/>
              </a:spcBef>
              <a:spcAft>
                <a:spcPts val="0"/>
              </a:spcAft>
              <a:buSzPts val="2200"/>
              <a:buNone/>
              <a:defRPr sz="2200"/>
            </a:lvl5pPr>
            <a:lvl6pPr lvl="5" algn="ctr" rtl="0">
              <a:spcBef>
                <a:spcPts val="1600"/>
              </a:spcBef>
              <a:spcAft>
                <a:spcPts val="0"/>
              </a:spcAft>
              <a:buSzPts val="2200"/>
              <a:buNone/>
              <a:defRPr sz="2200"/>
            </a:lvl6pPr>
            <a:lvl7pPr lvl="6" algn="ctr" rtl="0">
              <a:spcBef>
                <a:spcPts val="1600"/>
              </a:spcBef>
              <a:spcAft>
                <a:spcPts val="0"/>
              </a:spcAft>
              <a:buSzPts val="2200"/>
              <a:buNone/>
              <a:defRPr sz="2200"/>
            </a:lvl7pPr>
            <a:lvl8pPr lvl="7" algn="ctr" rtl="0">
              <a:spcBef>
                <a:spcPts val="1600"/>
              </a:spcBef>
              <a:spcAft>
                <a:spcPts val="0"/>
              </a:spcAft>
              <a:buSzPts val="2200"/>
              <a:buNone/>
              <a:defRPr sz="2200"/>
            </a:lvl8pPr>
            <a:lvl9pPr lvl="8" algn="ctr" rtl="0">
              <a:spcBef>
                <a:spcPts val="1600"/>
              </a:spcBef>
              <a:spcAft>
                <a:spcPts val="1600"/>
              </a:spcAft>
              <a:buSzPts val="2200"/>
              <a:buNone/>
              <a:defRPr sz="2200"/>
            </a:lvl9pPr>
          </a:lstStyle>
          <a:p>
            <a:endParaRPr/>
          </a:p>
        </p:txBody>
      </p:sp>
      <p:sp>
        <p:nvSpPr>
          <p:cNvPr id="399" name="Google Shape;399;p33"/>
          <p:cNvSpPr/>
          <p:nvPr/>
        </p:nvSpPr>
        <p:spPr>
          <a:xfrm rot="10800000" flipH="1">
            <a:off x="7314467" y="2759715"/>
            <a:ext cx="640087" cy="4208414"/>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0" name="Google Shape;400;p33"/>
          <p:cNvSpPr/>
          <p:nvPr/>
        </p:nvSpPr>
        <p:spPr>
          <a:xfrm rot="10800000" flipH="1">
            <a:off x="7432732" y="-1128458"/>
            <a:ext cx="640088" cy="3528458"/>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1" name="Google Shape;401;p33"/>
          <p:cNvSpPr/>
          <p:nvPr/>
        </p:nvSpPr>
        <p:spPr>
          <a:xfrm rot="10800000" flipH="1">
            <a:off x="7943976" y="3647984"/>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02" name="Google Shape;402;p33"/>
          <p:cNvSpPr/>
          <p:nvPr/>
        </p:nvSpPr>
        <p:spPr>
          <a:xfrm rot="10800000" flipH="1">
            <a:off x="8240093" y="-1839510"/>
            <a:ext cx="548638" cy="5179163"/>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03" name="Google Shape;403;p33"/>
          <p:cNvSpPr/>
          <p:nvPr/>
        </p:nvSpPr>
        <p:spPr>
          <a:xfrm rot="10800000" flipH="1">
            <a:off x="8690785" y="3387994"/>
            <a:ext cx="863461" cy="387775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04" name="Google Shape;404;p33"/>
          <p:cNvSpPr/>
          <p:nvPr/>
        </p:nvSpPr>
        <p:spPr>
          <a:xfrm rot="10800000" flipH="1">
            <a:off x="8724808" y="-47107"/>
            <a:ext cx="795433" cy="3038785"/>
          </a:xfrm>
          <a:custGeom>
            <a:avLst/>
            <a:gdLst/>
            <a:ahLst/>
            <a:cxnLst/>
            <a:rect l="l" t="t" r="r" b="b"/>
            <a:pathLst>
              <a:path w="13809" h="53063" extrusionOk="0">
                <a:moveTo>
                  <a:pt x="6910" y="0"/>
                </a:moveTo>
                <a:cubicBezTo>
                  <a:pt x="6304" y="0"/>
                  <a:pt x="5693" y="296"/>
                  <a:pt x="5214" y="886"/>
                </a:cubicBezTo>
                <a:cubicBezTo>
                  <a:pt x="4624" y="1640"/>
                  <a:pt x="4318" y="2515"/>
                  <a:pt x="4217" y="3452"/>
                </a:cubicBezTo>
                <a:cubicBezTo>
                  <a:pt x="4054" y="4817"/>
                  <a:pt x="3931" y="6181"/>
                  <a:pt x="3952" y="7566"/>
                </a:cubicBezTo>
                <a:cubicBezTo>
                  <a:pt x="3993" y="9847"/>
                  <a:pt x="4094" y="12148"/>
                  <a:pt x="4278" y="14429"/>
                </a:cubicBezTo>
                <a:cubicBezTo>
                  <a:pt x="4502" y="17016"/>
                  <a:pt x="4868" y="19582"/>
                  <a:pt x="5113" y="22168"/>
                </a:cubicBezTo>
                <a:cubicBezTo>
                  <a:pt x="5357" y="24531"/>
                  <a:pt x="5663" y="26913"/>
                  <a:pt x="5724" y="29276"/>
                </a:cubicBezTo>
                <a:cubicBezTo>
                  <a:pt x="5846" y="34387"/>
                  <a:pt x="5846" y="39479"/>
                  <a:pt x="5866" y="44591"/>
                </a:cubicBezTo>
                <a:cubicBezTo>
                  <a:pt x="5866" y="45222"/>
                  <a:pt x="5724" y="45874"/>
                  <a:pt x="5581" y="46485"/>
                </a:cubicBezTo>
                <a:cubicBezTo>
                  <a:pt x="5439" y="47136"/>
                  <a:pt x="5011" y="47564"/>
                  <a:pt x="4339" y="47788"/>
                </a:cubicBezTo>
                <a:cubicBezTo>
                  <a:pt x="1997" y="48582"/>
                  <a:pt x="693" y="50313"/>
                  <a:pt x="103" y="52635"/>
                </a:cubicBezTo>
                <a:cubicBezTo>
                  <a:pt x="62" y="52777"/>
                  <a:pt x="21" y="52920"/>
                  <a:pt x="1" y="53063"/>
                </a:cubicBezTo>
                <a:lnTo>
                  <a:pt x="13809" y="53063"/>
                </a:lnTo>
                <a:cubicBezTo>
                  <a:pt x="13625" y="52187"/>
                  <a:pt x="13361" y="51393"/>
                  <a:pt x="12913" y="50619"/>
                </a:cubicBezTo>
                <a:cubicBezTo>
                  <a:pt x="12118" y="49234"/>
                  <a:pt x="10978" y="48277"/>
                  <a:pt x="9471" y="47788"/>
                </a:cubicBezTo>
                <a:cubicBezTo>
                  <a:pt x="8778" y="47584"/>
                  <a:pt x="8371" y="47136"/>
                  <a:pt x="8208" y="46485"/>
                </a:cubicBezTo>
                <a:cubicBezTo>
                  <a:pt x="8086" y="45935"/>
                  <a:pt x="7943" y="45364"/>
                  <a:pt x="7943" y="44794"/>
                </a:cubicBezTo>
                <a:cubicBezTo>
                  <a:pt x="7923" y="40517"/>
                  <a:pt x="7903" y="36261"/>
                  <a:pt x="7964" y="31984"/>
                </a:cubicBezTo>
                <a:cubicBezTo>
                  <a:pt x="7984" y="28807"/>
                  <a:pt x="8269" y="25651"/>
                  <a:pt x="8636" y="22494"/>
                </a:cubicBezTo>
                <a:cubicBezTo>
                  <a:pt x="8962" y="19806"/>
                  <a:pt x="9308" y="17138"/>
                  <a:pt x="9512" y="14450"/>
                </a:cubicBezTo>
                <a:cubicBezTo>
                  <a:pt x="9715" y="11884"/>
                  <a:pt x="9776" y="9317"/>
                  <a:pt x="9858" y="6751"/>
                </a:cubicBezTo>
                <a:cubicBezTo>
                  <a:pt x="9899" y="5244"/>
                  <a:pt x="9817" y="3737"/>
                  <a:pt x="9308" y="2312"/>
                </a:cubicBezTo>
                <a:cubicBezTo>
                  <a:pt x="9125" y="1803"/>
                  <a:pt x="8880" y="1314"/>
                  <a:pt x="8575" y="886"/>
                </a:cubicBezTo>
                <a:cubicBezTo>
                  <a:pt x="8117" y="296"/>
                  <a:pt x="7516" y="0"/>
                  <a:pt x="69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05" name="Google Shape;405;p33"/>
          <p:cNvSpPr/>
          <p:nvPr/>
        </p:nvSpPr>
        <p:spPr>
          <a:xfrm>
            <a:off x="-334158" y="-916520"/>
            <a:ext cx="640087" cy="4208414"/>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6" name="Google Shape;406;p33"/>
          <p:cNvSpPr/>
          <p:nvPr/>
        </p:nvSpPr>
        <p:spPr>
          <a:xfrm>
            <a:off x="-215893" y="3651609"/>
            <a:ext cx="640088" cy="3528458"/>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7" name="Google Shape;407;p33"/>
          <p:cNvSpPr/>
          <p:nvPr/>
        </p:nvSpPr>
        <p:spPr>
          <a:xfrm>
            <a:off x="219151" y="-1391835"/>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08" name="Google Shape;408;p33"/>
          <p:cNvSpPr/>
          <p:nvPr/>
        </p:nvSpPr>
        <p:spPr>
          <a:xfrm>
            <a:off x="515268" y="2711957"/>
            <a:ext cx="548638" cy="5179163"/>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09" name="Google Shape;409;p33"/>
          <p:cNvSpPr/>
          <p:nvPr/>
        </p:nvSpPr>
        <p:spPr>
          <a:xfrm>
            <a:off x="965960" y="-2386789"/>
            <a:ext cx="863461" cy="387775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10" name="Google Shape;410;p33"/>
          <p:cNvSpPr/>
          <p:nvPr/>
        </p:nvSpPr>
        <p:spPr>
          <a:xfrm>
            <a:off x="1076174" y="3830375"/>
            <a:ext cx="863442" cy="3137748"/>
          </a:xfrm>
          <a:custGeom>
            <a:avLst/>
            <a:gdLst/>
            <a:ahLst/>
            <a:cxnLst/>
            <a:rect l="l" t="t" r="r" b="b"/>
            <a:pathLst>
              <a:path w="13809" h="53063" extrusionOk="0">
                <a:moveTo>
                  <a:pt x="6910" y="0"/>
                </a:moveTo>
                <a:cubicBezTo>
                  <a:pt x="6304" y="0"/>
                  <a:pt x="5693" y="296"/>
                  <a:pt x="5214" y="886"/>
                </a:cubicBezTo>
                <a:cubicBezTo>
                  <a:pt x="4624" y="1640"/>
                  <a:pt x="4318" y="2515"/>
                  <a:pt x="4217" y="3452"/>
                </a:cubicBezTo>
                <a:cubicBezTo>
                  <a:pt x="4054" y="4817"/>
                  <a:pt x="3931" y="6181"/>
                  <a:pt x="3952" y="7566"/>
                </a:cubicBezTo>
                <a:cubicBezTo>
                  <a:pt x="3993" y="9847"/>
                  <a:pt x="4094" y="12148"/>
                  <a:pt x="4278" y="14429"/>
                </a:cubicBezTo>
                <a:cubicBezTo>
                  <a:pt x="4502" y="17016"/>
                  <a:pt x="4868" y="19582"/>
                  <a:pt x="5113" y="22168"/>
                </a:cubicBezTo>
                <a:cubicBezTo>
                  <a:pt x="5357" y="24531"/>
                  <a:pt x="5663" y="26913"/>
                  <a:pt x="5724" y="29276"/>
                </a:cubicBezTo>
                <a:cubicBezTo>
                  <a:pt x="5846" y="34387"/>
                  <a:pt x="5846" y="39479"/>
                  <a:pt x="5866" y="44591"/>
                </a:cubicBezTo>
                <a:cubicBezTo>
                  <a:pt x="5866" y="45222"/>
                  <a:pt x="5724" y="45874"/>
                  <a:pt x="5581" y="46485"/>
                </a:cubicBezTo>
                <a:cubicBezTo>
                  <a:pt x="5439" y="47136"/>
                  <a:pt x="5011" y="47564"/>
                  <a:pt x="4339" y="47788"/>
                </a:cubicBezTo>
                <a:cubicBezTo>
                  <a:pt x="1997" y="48582"/>
                  <a:pt x="693" y="50313"/>
                  <a:pt x="103" y="52635"/>
                </a:cubicBezTo>
                <a:cubicBezTo>
                  <a:pt x="62" y="52777"/>
                  <a:pt x="21" y="52920"/>
                  <a:pt x="1" y="53063"/>
                </a:cubicBezTo>
                <a:lnTo>
                  <a:pt x="13809" y="53063"/>
                </a:lnTo>
                <a:cubicBezTo>
                  <a:pt x="13625" y="52187"/>
                  <a:pt x="13361" y="51393"/>
                  <a:pt x="12913" y="50619"/>
                </a:cubicBezTo>
                <a:cubicBezTo>
                  <a:pt x="12118" y="49234"/>
                  <a:pt x="10978" y="48277"/>
                  <a:pt x="9471" y="47788"/>
                </a:cubicBezTo>
                <a:cubicBezTo>
                  <a:pt x="8778" y="47584"/>
                  <a:pt x="8371" y="47136"/>
                  <a:pt x="8208" y="46485"/>
                </a:cubicBezTo>
                <a:cubicBezTo>
                  <a:pt x="8086" y="45935"/>
                  <a:pt x="7943" y="45364"/>
                  <a:pt x="7943" y="44794"/>
                </a:cubicBezTo>
                <a:cubicBezTo>
                  <a:pt x="7923" y="40517"/>
                  <a:pt x="7903" y="36261"/>
                  <a:pt x="7964" y="31984"/>
                </a:cubicBezTo>
                <a:cubicBezTo>
                  <a:pt x="7984" y="28807"/>
                  <a:pt x="8269" y="25651"/>
                  <a:pt x="8636" y="22494"/>
                </a:cubicBezTo>
                <a:cubicBezTo>
                  <a:pt x="8962" y="19806"/>
                  <a:pt x="9308" y="17138"/>
                  <a:pt x="9512" y="14450"/>
                </a:cubicBezTo>
                <a:cubicBezTo>
                  <a:pt x="9715" y="11884"/>
                  <a:pt x="9776" y="9317"/>
                  <a:pt x="9858" y="6751"/>
                </a:cubicBezTo>
                <a:cubicBezTo>
                  <a:pt x="9899" y="5244"/>
                  <a:pt x="9817" y="3737"/>
                  <a:pt x="9308" y="2312"/>
                </a:cubicBezTo>
                <a:cubicBezTo>
                  <a:pt x="9125" y="1803"/>
                  <a:pt x="8880" y="1314"/>
                  <a:pt x="8575" y="886"/>
                </a:cubicBezTo>
                <a:cubicBezTo>
                  <a:pt x="8117" y="296"/>
                  <a:pt x="7516" y="0"/>
                  <a:pt x="6910"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One column text 4">
  <p:cSld name="CUSTOM_12_1">
    <p:spTree>
      <p:nvGrpSpPr>
        <p:cNvPr id="1" name="Shape 411"/>
        <p:cNvGrpSpPr/>
        <p:nvPr/>
      </p:nvGrpSpPr>
      <p:grpSpPr>
        <a:xfrm>
          <a:off x="0" y="0"/>
          <a:ext cx="0" cy="0"/>
          <a:chOff x="0" y="0"/>
          <a:chExt cx="0" cy="0"/>
        </a:xfrm>
      </p:grpSpPr>
      <p:sp>
        <p:nvSpPr>
          <p:cNvPr id="412" name="Google Shape;412;p34"/>
          <p:cNvSpPr txBox="1">
            <a:spLocks noGrp="1"/>
          </p:cNvSpPr>
          <p:nvPr>
            <p:ph type="title"/>
          </p:nvPr>
        </p:nvSpPr>
        <p:spPr>
          <a:xfrm flipH="1">
            <a:off x="1490925" y="907193"/>
            <a:ext cx="2368200" cy="11757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2"/>
              </a:buClr>
              <a:buSzPts val="4000"/>
              <a:buNone/>
              <a:defRPr sz="4000">
                <a:solidFill>
                  <a:schemeClr val="accent2"/>
                </a:solidFill>
              </a:defRPr>
            </a:lvl1pPr>
            <a:lvl2pPr lvl="1"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2pPr>
            <a:lvl3pPr lvl="2"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3pPr>
            <a:lvl4pPr lvl="3"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4pPr>
            <a:lvl5pPr lvl="4"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5pPr>
            <a:lvl6pPr lvl="5"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6pPr>
            <a:lvl7pPr lvl="6"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7pPr>
            <a:lvl8pPr lvl="7"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8pPr>
            <a:lvl9pPr lvl="8"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9pPr>
          </a:lstStyle>
          <a:p>
            <a:endParaRPr/>
          </a:p>
        </p:txBody>
      </p:sp>
      <p:sp>
        <p:nvSpPr>
          <p:cNvPr id="413" name="Google Shape;413;p34"/>
          <p:cNvSpPr/>
          <p:nvPr/>
        </p:nvSpPr>
        <p:spPr>
          <a:xfrm flipH="1">
            <a:off x="88634" y="-999202"/>
            <a:ext cx="937365" cy="4211452"/>
          </a:xfrm>
          <a:custGeom>
            <a:avLst/>
            <a:gdLst/>
            <a:ahLst/>
            <a:cxnLst/>
            <a:rect l="l" t="t" r="r" b="b"/>
            <a:pathLst>
              <a:path w="16273" h="73540" extrusionOk="0">
                <a:moveTo>
                  <a:pt x="8190" y="0"/>
                </a:moveTo>
                <a:cubicBezTo>
                  <a:pt x="7408" y="0"/>
                  <a:pt x="6619" y="453"/>
                  <a:pt x="6069" y="1360"/>
                </a:cubicBezTo>
                <a:cubicBezTo>
                  <a:pt x="5377" y="2480"/>
                  <a:pt x="5092" y="3742"/>
                  <a:pt x="5051" y="5025"/>
                </a:cubicBezTo>
                <a:cubicBezTo>
                  <a:pt x="4827" y="10402"/>
                  <a:pt x="5234" y="15493"/>
                  <a:pt x="5845" y="20849"/>
                </a:cubicBezTo>
                <a:cubicBezTo>
                  <a:pt x="6497" y="26531"/>
                  <a:pt x="7108" y="32234"/>
                  <a:pt x="7047" y="37977"/>
                </a:cubicBezTo>
                <a:cubicBezTo>
                  <a:pt x="7027" y="40828"/>
                  <a:pt x="7067" y="43700"/>
                  <a:pt x="7027" y="46551"/>
                </a:cubicBezTo>
                <a:cubicBezTo>
                  <a:pt x="7006" y="47365"/>
                  <a:pt x="6843" y="48200"/>
                  <a:pt x="6640" y="49015"/>
                </a:cubicBezTo>
                <a:cubicBezTo>
                  <a:pt x="6517" y="49544"/>
                  <a:pt x="6171" y="49952"/>
                  <a:pt x="5601" y="50135"/>
                </a:cubicBezTo>
                <a:cubicBezTo>
                  <a:pt x="2729" y="51031"/>
                  <a:pt x="1202" y="53129"/>
                  <a:pt x="611" y="55980"/>
                </a:cubicBezTo>
                <a:cubicBezTo>
                  <a:pt x="0" y="58974"/>
                  <a:pt x="408" y="61906"/>
                  <a:pt x="1182" y="64798"/>
                </a:cubicBezTo>
                <a:cubicBezTo>
                  <a:pt x="1711" y="66794"/>
                  <a:pt x="2505" y="68688"/>
                  <a:pt x="3646" y="70419"/>
                </a:cubicBezTo>
                <a:cubicBezTo>
                  <a:pt x="4277" y="71356"/>
                  <a:pt x="4990" y="72191"/>
                  <a:pt x="5927" y="72822"/>
                </a:cubicBezTo>
                <a:cubicBezTo>
                  <a:pt x="6653" y="73303"/>
                  <a:pt x="7405" y="73540"/>
                  <a:pt x="8151" y="73540"/>
                </a:cubicBezTo>
                <a:cubicBezTo>
                  <a:pt x="9017" y="73540"/>
                  <a:pt x="9874" y="73222"/>
                  <a:pt x="10672" y="72598"/>
                </a:cubicBezTo>
                <a:cubicBezTo>
                  <a:pt x="12566" y="71152"/>
                  <a:pt x="13605" y="69156"/>
                  <a:pt x="14419" y="67018"/>
                </a:cubicBezTo>
                <a:cubicBezTo>
                  <a:pt x="15662" y="63800"/>
                  <a:pt x="16273" y="60481"/>
                  <a:pt x="15906" y="57019"/>
                </a:cubicBezTo>
                <a:cubicBezTo>
                  <a:pt x="15743" y="55471"/>
                  <a:pt x="15295" y="54045"/>
                  <a:pt x="14399" y="52762"/>
                </a:cubicBezTo>
                <a:cubicBezTo>
                  <a:pt x="13564" y="51540"/>
                  <a:pt x="12423" y="50685"/>
                  <a:pt x="11018" y="50237"/>
                </a:cubicBezTo>
                <a:cubicBezTo>
                  <a:pt x="10265" y="49993"/>
                  <a:pt x="9776" y="49524"/>
                  <a:pt x="9633" y="48811"/>
                </a:cubicBezTo>
                <a:cubicBezTo>
                  <a:pt x="9450" y="48037"/>
                  <a:pt x="9348" y="47264"/>
                  <a:pt x="9328" y="46469"/>
                </a:cubicBezTo>
                <a:cubicBezTo>
                  <a:pt x="9287" y="44901"/>
                  <a:pt x="9308" y="43333"/>
                  <a:pt x="9308" y="41745"/>
                </a:cubicBezTo>
                <a:cubicBezTo>
                  <a:pt x="9328" y="39260"/>
                  <a:pt x="9246" y="36755"/>
                  <a:pt x="9369" y="34270"/>
                </a:cubicBezTo>
                <a:cubicBezTo>
                  <a:pt x="9572" y="30625"/>
                  <a:pt x="9939" y="27000"/>
                  <a:pt x="10244" y="23375"/>
                </a:cubicBezTo>
                <a:cubicBezTo>
                  <a:pt x="10367" y="21970"/>
                  <a:pt x="10550" y="20564"/>
                  <a:pt x="10672" y="19139"/>
                </a:cubicBezTo>
                <a:cubicBezTo>
                  <a:pt x="10916" y="16451"/>
                  <a:pt x="11202" y="13742"/>
                  <a:pt x="11324" y="11033"/>
                </a:cubicBezTo>
                <a:cubicBezTo>
                  <a:pt x="11466" y="8528"/>
                  <a:pt x="11629" y="6023"/>
                  <a:pt x="11079" y="3559"/>
                </a:cubicBezTo>
                <a:cubicBezTo>
                  <a:pt x="10916" y="2806"/>
                  <a:pt x="10652" y="2032"/>
                  <a:pt x="10265" y="1360"/>
                </a:cubicBezTo>
                <a:cubicBezTo>
                  <a:pt x="9745" y="453"/>
                  <a:pt x="8972" y="0"/>
                  <a:pt x="81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4" name="Google Shape;414;p34"/>
          <p:cNvSpPr/>
          <p:nvPr/>
        </p:nvSpPr>
        <p:spPr>
          <a:xfrm flipH="1">
            <a:off x="-523800" y="-2984868"/>
            <a:ext cx="1037075" cy="4662033"/>
          </a:xfrm>
          <a:custGeom>
            <a:avLst/>
            <a:gdLst/>
            <a:ahLst/>
            <a:cxnLst/>
            <a:rect l="l" t="t" r="r" b="b"/>
            <a:pathLst>
              <a:path w="18004" h="81408" extrusionOk="0">
                <a:moveTo>
                  <a:pt x="8988" y="1"/>
                </a:moveTo>
                <a:cubicBezTo>
                  <a:pt x="8029" y="1"/>
                  <a:pt x="7078" y="355"/>
                  <a:pt x="6191" y="1045"/>
                </a:cubicBezTo>
                <a:cubicBezTo>
                  <a:pt x="4114" y="2633"/>
                  <a:pt x="2953" y="4853"/>
                  <a:pt x="2057" y="7215"/>
                </a:cubicBezTo>
                <a:cubicBezTo>
                  <a:pt x="672" y="10779"/>
                  <a:pt x="0" y="14466"/>
                  <a:pt x="407" y="18294"/>
                </a:cubicBezTo>
                <a:cubicBezTo>
                  <a:pt x="591" y="20005"/>
                  <a:pt x="1079" y="21594"/>
                  <a:pt x="2077" y="23019"/>
                </a:cubicBezTo>
                <a:cubicBezTo>
                  <a:pt x="3014" y="24363"/>
                  <a:pt x="4277" y="25300"/>
                  <a:pt x="5825" y="25809"/>
                </a:cubicBezTo>
                <a:cubicBezTo>
                  <a:pt x="6660" y="26074"/>
                  <a:pt x="7189" y="26583"/>
                  <a:pt x="7352" y="27398"/>
                </a:cubicBezTo>
                <a:cubicBezTo>
                  <a:pt x="7556" y="28233"/>
                  <a:pt x="7657" y="29108"/>
                  <a:pt x="7698" y="29964"/>
                </a:cubicBezTo>
                <a:cubicBezTo>
                  <a:pt x="7739" y="31715"/>
                  <a:pt x="7719" y="33446"/>
                  <a:pt x="7698" y="35198"/>
                </a:cubicBezTo>
                <a:cubicBezTo>
                  <a:pt x="7698" y="37947"/>
                  <a:pt x="7780" y="40717"/>
                  <a:pt x="7637" y="43486"/>
                </a:cubicBezTo>
                <a:cubicBezTo>
                  <a:pt x="7413" y="47498"/>
                  <a:pt x="7026" y="51510"/>
                  <a:pt x="6680" y="55522"/>
                </a:cubicBezTo>
                <a:cubicBezTo>
                  <a:pt x="6537" y="57091"/>
                  <a:pt x="6334" y="58659"/>
                  <a:pt x="6191" y="60207"/>
                </a:cubicBezTo>
                <a:cubicBezTo>
                  <a:pt x="5926" y="63221"/>
                  <a:pt x="5621" y="66214"/>
                  <a:pt x="5478" y="69208"/>
                </a:cubicBezTo>
                <a:cubicBezTo>
                  <a:pt x="5336" y="71957"/>
                  <a:pt x="5153" y="74748"/>
                  <a:pt x="5743" y="77477"/>
                </a:cubicBezTo>
                <a:cubicBezTo>
                  <a:pt x="5926" y="78311"/>
                  <a:pt x="6232" y="79167"/>
                  <a:pt x="6660" y="79900"/>
                </a:cubicBezTo>
                <a:cubicBezTo>
                  <a:pt x="7240" y="80908"/>
                  <a:pt x="8095" y="81407"/>
                  <a:pt x="8958" y="81407"/>
                </a:cubicBezTo>
                <a:cubicBezTo>
                  <a:pt x="9821" y="81407"/>
                  <a:pt x="10692" y="80908"/>
                  <a:pt x="11303" y="79920"/>
                </a:cubicBezTo>
                <a:cubicBezTo>
                  <a:pt x="12056" y="78678"/>
                  <a:pt x="12362" y="77273"/>
                  <a:pt x="12423" y="75847"/>
                </a:cubicBezTo>
                <a:cubicBezTo>
                  <a:pt x="12667" y="69901"/>
                  <a:pt x="12219" y="64259"/>
                  <a:pt x="11547" y="58333"/>
                </a:cubicBezTo>
                <a:cubicBezTo>
                  <a:pt x="10835" y="52040"/>
                  <a:pt x="10142" y="45727"/>
                  <a:pt x="10203" y="39373"/>
                </a:cubicBezTo>
                <a:cubicBezTo>
                  <a:pt x="10244" y="36216"/>
                  <a:pt x="10183" y="33039"/>
                  <a:pt x="10244" y="29882"/>
                </a:cubicBezTo>
                <a:cubicBezTo>
                  <a:pt x="10244" y="28966"/>
                  <a:pt x="10448" y="28049"/>
                  <a:pt x="10651" y="27153"/>
                </a:cubicBezTo>
                <a:cubicBezTo>
                  <a:pt x="10794" y="26563"/>
                  <a:pt x="11181" y="26115"/>
                  <a:pt x="11812" y="25911"/>
                </a:cubicBezTo>
                <a:cubicBezTo>
                  <a:pt x="15009" y="24913"/>
                  <a:pt x="16679" y="22591"/>
                  <a:pt x="17331" y="19435"/>
                </a:cubicBezTo>
                <a:cubicBezTo>
                  <a:pt x="18003" y="16136"/>
                  <a:pt x="17555" y="12877"/>
                  <a:pt x="16700" y="9680"/>
                </a:cubicBezTo>
                <a:cubicBezTo>
                  <a:pt x="16109" y="7460"/>
                  <a:pt x="15254" y="5362"/>
                  <a:pt x="13971" y="3468"/>
                </a:cubicBezTo>
                <a:cubicBezTo>
                  <a:pt x="13278" y="2430"/>
                  <a:pt x="12484" y="1493"/>
                  <a:pt x="11445" y="800"/>
                </a:cubicBezTo>
                <a:cubicBezTo>
                  <a:pt x="10645" y="263"/>
                  <a:pt x="9813" y="1"/>
                  <a:pt x="89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15" name="Google Shape;415;p34"/>
          <p:cNvGrpSpPr/>
          <p:nvPr/>
        </p:nvGrpSpPr>
        <p:grpSpPr>
          <a:xfrm flipH="1">
            <a:off x="8779445" y="-655844"/>
            <a:ext cx="650453" cy="8561589"/>
            <a:chOff x="1064797" y="-1353613"/>
            <a:chExt cx="688238" cy="9049349"/>
          </a:xfrm>
        </p:grpSpPr>
        <p:sp>
          <p:nvSpPr>
            <p:cNvPr id="416" name="Google Shape;416;p34"/>
            <p:cNvSpPr/>
            <p:nvPr/>
          </p:nvSpPr>
          <p:spPr>
            <a:xfrm>
              <a:off x="1078718" y="-1353613"/>
              <a:ext cx="674316" cy="4424265"/>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7" name="Google Shape;417;p34"/>
            <p:cNvSpPr/>
            <p:nvPr/>
          </p:nvSpPr>
          <p:spPr>
            <a:xfrm>
              <a:off x="1064797" y="3368872"/>
              <a:ext cx="674316" cy="4326863"/>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18" name="Google Shape;418;p34"/>
          <p:cNvSpPr/>
          <p:nvPr/>
        </p:nvSpPr>
        <p:spPr>
          <a:xfrm flipH="1">
            <a:off x="-407811" y="3370894"/>
            <a:ext cx="910408" cy="3969783"/>
          </a:xfrm>
          <a:custGeom>
            <a:avLst/>
            <a:gdLst/>
            <a:ahLst/>
            <a:cxnLst/>
            <a:rect l="l" t="t" r="r" b="b"/>
            <a:pathLst>
              <a:path w="15805" h="69320" extrusionOk="0">
                <a:moveTo>
                  <a:pt x="7897" y="1"/>
                </a:moveTo>
                <a:cubicBezTo>
                  <a:pt x="7054" y="1"/>
                  <a:pt x="6217" y="309"/>
                  <a:pt x="5438" y="912"/>
                </a:cubicBezTo>
                <a:cubicBezTo>
                  <a:pt x="3605" y="2317"/>
                  <a:pt x="2607" y="4252"/>
                  <a:pt x="1793" y="6329"/>
                </a:cubicBezTo>
                <a:cubicBezTo>
                  <a:pt x="591" y="9465"/>
                  <a:pt x="1" y="12683"/>
                  <a:pt x="367" y="16043"/>
                </a:cubicBezTo>
                <a:cubicBezTo>
                  <a:pt x="510" y="17530"/>
                  <a:pt x="958" y="18935"/>
                  <a:pt x="1813" y="20178"/>
                </a:cubicBezTo>
                <a:cubicBezTo>
                  <a:pt x="2648" y="21379"/>
                  <a:pt x="3748" y="22194"/>
                  <a:pt x="5112" y="22642"/>
                </a:cubicBezTo>
                <a:cubicBezTo>
                  <a:pt x="5846" y="22866"/>
                  <a:pt x="6314" y="23314"/>
                  <a:pt x="6456" y="24027"/>
                </a:cubicBezTo>
                <a:cubicBezTo>
                  <a:pt x="6619" y="24760"/>
                  <a:pt x="6721" y="25534"/>
                  <a:pt x="6742" y="26287"/>
                </a:cubicBezTo>
                <a:cubicBezTo>
                  <a:pt x="6803" y="27815"/>
                  <a:pt x="6762" y="29342"/>
                  <a:pt x="6762" y="30870"/>
                </a:cubicBezTo>
                <a:cubicBezTo>
                  <a:pt x="6762" y="33293"/>
                  <a:pt x="6843" y="35717"/>
                  <a:pt x="6701" y="38140"/>
                </a:cubicBezTo>
                <a:cubicBezTo>
                  <a:pt x="6497" y="41663"/>
                  <a:pt x="6151" y="45186"/>
                  <a:pt x="5866" y="48710"/>
                </a:cubicBezTo>
                <a:cubicBezTo>
                  <a:pt x="5744" y="50074"/>
                  <a:pt x="5560" y="51439"/>
                  <a:pt x="5438" y="52824"/>
                </a:cubicBezTo>
                <a:cubicBezTo>
                  <a:pt x="5214" y="55451"/>
                  <a:pt x="4929" y="58078"/>
                  <a:pt x="4807" y="60705"/>
                </a:cubicBezTo>
                <a:cubicBezTo>
                  <a:pt x="4685" y="63128"/>
                  <a:pt x="4522" y="65552"/>
                  <a:pt x="5051" y="67955"/>
                </a:cubicBezTo>
                <a:cubicBezTo>
                  <a:pt x="5153" y="68424"/>
                  <a:pt x="5296" y="68872"/>
                  <a:pt x="5459" y="69320"/>
                </a:cubicBezTo>
                <a:lnTo>
                  <a:pt x="10326" y="69320"/>
                </a:lnTo>
                <a:cubicBezTo>
                  <a:pt x="10693" y="68444"/>
                  <a:pt x="10876" y="67487"/>
                  <a:pt x="10896" y="66530"/>
                </a:cubicBezTo>
                <a:cubicBezTo>
                  <a:pt x="11120" y="61316"/>
                  <a:pt x="10733" y="56367"/>
                  <a:pt x="10143" y="51174"/>
                </a:cubicBezTo>
                <a:cubicBezTo>
                  <a:pt x="9511" y="45655"/>
                  <a:pt x="8900" y="40115"/>
                  <a:pt x="8961" y="34535"/>
                </a:cubicBezTo>
                <a:cubicBezTo>
                  <a:pt x="8982" y="31766"/>
                  <a:pt x="8941" y="28976"/>
                  <a:pt x="8982" y="26206"/>
                </a:cubicBezTo>
                <a:cubicBezTo>
                  <a:pt x="9002" y="25412"/>
                  <a:pt x="9165" y="24597"/>
                  <a:pt x="9348" y="23823"/>
                </a:cubicBezTo>
                <a:cubicBezTo>
                  <a:pt x="9471" y="23314"/>
                  <a:pt x="9817" y="22907"/>
                  <a:pt x="10367" y="22723"/>
                </a:cubicBezTo>
                <a:cubicBezTo>
                  <a:pt x="13157" y="21848"/>
                  <a:pt x="14643" y="19811"/>
                  <a:pt x="15214" y="17062"/>
                </a:cubicBezTo>
                <a:cubicBezTo>
                  <a:pt x="15804" y="14149"/>
                  <a:pt x="15397" y="11298"/>
                  <a:pt x="14643" y="8488"/>
                </a:cubicBezTo>
                <a:cubicBezTo>
                  <a:pt x="14134" y="6553"/>
                  <a:pt x="13381" y="4700"/>
                  <a:pt x="12261" y="3030"/>
                </a:cubicBezTo>
                <a:cubicBezTo>
                  <a:pt x="11650" y="2134"/>
                  <a:pt x="10957" y="1299"/>
                  <a:pt x="10041" y="688"/>
                </a:cubicBezTo>
                <a:cubicBezTo>
                  <a:pt x="9345" y="227"/>
                  <a:pt x="8619" y="1"/>
                  <a:pt x="7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9" name="Google Shape;419;p34"/>
          <p:cNvSpPr/>
          <p:nvPr/>
        </p:nvSpPr>
        <p:spPr>
          <a:xfrm flipH="1">
            <a:off x="8039581" y="-13597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20" name="Google Shape;420;p34"/>
          <p:cNvSpPr/>
          <p:nvPr/>
        </p:nvSpPr>
        <p:spPr>
          <a:xfrm flipH="1">
            <a:off x="8144382" y="2715501"/>
            <a:ext cx="569842" cy="5393500"/>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21" name="Google Shape;421;p34"/>
          <p:cNvSpPr txBox="1">
            <a:spLocks noGrp="1"/>
          </p:cNvSpPr>
          <p:nvPr>
            <p:ph type="subTitle" idx="1"/>
          </p:nvPr>
        </p:nvSpPr>
        <p:spPr>
          <a:xfrm flipH="1">
            <a:off x="1490925" y="2281349"/>
            <a:ext cx="2368200" cy="13989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solidFill>
                  <a:schemeClr val="dk1"/>
                </a:solidFill>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Title and two columns 4">
  <p:cSld name="TITLE_ONLY_1">
    <p:spTree>
      <p:nvGrpSpPr>
        <p:cNvPr id="1" name="Shape 422"/>
        <p:cNvGrpSpPr/>
        <p:nvPr/>
      </p:nvGrpSpPr>
      <p:grpSpPr>
        <a:xfrm>
          <a:off x="0" y="0"/>
          <a:ext cx="0" cy="0"/>
          <a:chOff x="0" y="0"/>
          <a:chExt cx="0" cy="0"/>
        </a:xfrm>
      </p:grpSpPr>
      <p:sp>
        <p:nvSpPr>
          <p:cNvPr id="423" name="Google Shape;423;p35"/>
          <p:cNvSpPr txBox="1">
            <a:spLocks noGrp="1"/>
          </p:cNvSpPr>
          <p:nvPr>
            <p:ph type="title"/>
          </p:nvPr>
        </p:nvSpPr>
        <p:spPr>
          <a:xfrm>
            <a:off x="713225" y="539500"/>
            <a:ext cx="7338300" cy="667500"/>
          </a:xfrm>
          <a:prstGeom prst="rect">
            <a:avLst/>
          </a:prstGeom>
        </p:spPr>
        <p:txBody>
          <a:bodyPr spcFirstLastPara="1" wrap="square" lIns="91425" tIns="91425" rIns="91425" bIns="91425" anchor="t" anchorCtr="0">
            <a:noAutofit/>
          </a:bodyPr>
          <a:lstStyle>
            <a:lvl1pPr lvl="0" rtl="0">
              <a:spcBef>
                <a:spcPts val="0"/>
              </a:spcBef>
              <a:spcAft>
                <a:spcPts val="0"/>
              </a:spcAft>
              <a:buSzPts val="4000"/>
              <a:buNone/>
              <a:defRPr sz="4000"/>
            </a:lvl1pPr>
            <a:lvl2pPr lvl="1" rtl="0">
              <a:spcBef>
                <a:spcPts val="0"/>
              </a:spcBef>
              <a:spcAft>
                <a:spcPts val="0"/>
              </a:spcAft>
              <a:buClr>
                <a:schemeClr val="lt1"/>
              </a:buClr>
              <a:buSzPts val="6000"/>
              <a:buNone/>
              <a:defRPr>
                <a:solidFill>
                  <a:schemeClr val="lt1"/>
                </a:solidFill>
              </a:defRPr>
            </a:lvl2pPr>
            <a:lvl3pPr lvl="2" rtl="0">
              <a:spcBef>
                <a:spcPts val="0"/>
              </a:spcBef>
              <a:spcAft>
                <a:spcPts val="0"/>
              </a:spcAft>
              <a:buClr>
                <a:schemeClr val="lt1"/>
              </a:buClr>
              <a:buSzPts val="6000"/>
              <a:buNone/>
              <a:defRPr>
                <a:solidFill>
                  <a:schemeClr val="lt1"/>
                </a:solidFill>
              </a:defRPr>
            </a:lvl3pPr>
            <a:lvl4pPr lvl="3" rtl="0">
              <a:spcBef>
                <a:spcPts val="0"/>
              </a:spcBef>
              <a:spcAft>
                <a:spcPts val="0"/>
              </a:spcAft>
              <a:buClr>
                <a:schemeClr val="lt1"/>
              </a:buClr>
              <a:buSzPts val="6000"/>
              <a:buNone/>
              <a:defRPr>
                <a:solidFill>
                  <a:schemeClr val="lt1"/>
                </a:solidFill>
              </a:defRPr>
            </a:lvl4pPr>
            <a:lvl5pPr lvl="4" rtl="0">
              <a:spcBef>
                <a:spcPts val="0"/>
              </a:spcBef>
              <a:spcAft>
                <a:spcPts val="0"/>
              </a:spcAft>
              <a:buClr>
                <a:schemeClr val="lt1"/>
              </a:buClr>
              <a:buSzPts val="6000"/>
              <a:buNone/>
              <a:defRPr>
                <a:solidFill>
                  <a:schemeClr val="lt1"/>
                </a:solidFill>
              </a:defRPr>
            </a:lvl5pPr>
            <a:lvl6pPr lvl="5" rtl="0">
              <a:spcBef>
                <a:spcPts val="0"/>
              </a:spcBef>
              <a:spcAft>
                <a:spcPts val="0"/>
              </a:spcAft>
              <a:buClr>
                <a:schemeClr val="lt1"/>
              </a:buClr>
              <a:buSzPts val="6000"/>
              <a:buNone/>
              <a:defRPr>
                <a:solidFill>
                  <a:schemeClr val="lt1"/>
                </a:solidFill>
              </a:defRPr>
            </a:lvl6pPr>
            <a:lvl7pPr lvl="6" rtl="0">
              <a:spcBef>
                <a:spcPts val="0"/>
              </a:spcBef>
              <a:spcAft>
                <a:spcPts val="0"/>
              </a:spcAft>
              <a:buClr>
                <a:schemeClr val="lt1"/>
              </a:buClr>
              <a:buSzPts val="6000"/>
              <a:buNone/>
              <a:defRPr>
                <a:solidFill>
                  <a:schemeClr val="lt1"/>
                </a:solidFill>
              </a:defRPr>
            </a:lvl7pPr>
            <a:lvl8pPr lvl="7" rtl="0">
              <a:spcBef>
                <a:spcPts val="0"/>
              </a:spcBef>
              <a:spcAft>
                <a:spcPts val="0"/>
              </a:spcAft>
              <a:buClr>
                <a:schemeClr val="lt1"/>
              </a:buClr>
              <a:buSzPts val="6000"/>
              <a:buNone/>
              <a:defRPr>
                <a:solidFill>
                  <a:schemeClr val="lt1"/>
                </a:solidFill>
              </a:defRPr>
            </a:lvl8pPr>
            <a:lvl9pPr lvl="8" rtl="0">
              <a:spcBef>
                <a:spcPts val="0"/>
              </a:spcBef>
              <a:spcAft>
                <a:spcPts val="0"/>
              </a:spcAft>
              <a:buClr>
                <a:schemeClr val="lt1"/>
              </a:buClr>
              <a:buSzPts val="6000"/>
              <a:buNone/>
              <a:defRPr>
                <a:solidFill>
                  <a:schemeClr val="lt1"/>
                </a:solidFill>
              </a:defRPr>
            </a:lvl9pPr>
          </a:lstStyle>
          <a:p>
            <a:endParaRPr/>
          </a:p>
        </p:txBody>
      </p:sp>
      <p:sp>
        <p:nvSpPr>
          <p:cNvPr id="424" name="Google Shape;424;p35"/>
          <p:cNvSpPr/>
          <p:nvPr/>
        </p:nvSpPr>
        <p:spPr>
          <a:xfrm flipH="1">
            <a:off x="8230720" y="-2069054"/>
            <a:ext cx="834176" cy="3998744"/>
          </a:xfrm>
          <a:custGeom>
            <a:avLst/>
            <a:gdLst/>
            <a:ahLst/>
            <a:cxnLst/>
            <a:rect l="l" t="t" r="r" b="b"/>
            <a:pathLst>
              <a:path w="16966" h="81329" extrusionOk="0">
                <a:moveTo>
                  <a:pt x="8539" y="1"/>
                </a:moveTo>
                <a:cubicBezTo>
                  <a:pt x="7826" y="1"/>
                  <a:pt x="7110" y="352"/>
                  <a:pt x="6559" y="1047"/>
                </a:cubicBezTo>
                <a:cubicBezTo>
                  <a:pt x="5866" y="1923"/>
                  <a:pt x="5479" y="2961"/>
                  <a:pt x="5357" y="4041"/>
                </a:cubicBezTo>
                <a:cubicBezTo>
                  <a:pt x="5194" y="5649"/>
                  <a:pt x="5031" y="7279"/>
                  <a:pt x="5051" y="8888"/>
                </a:cubicBezTo>
                <a:cubicBezTo>
                  <a:pt x="5113" y="11576"/>
                  <a:pt x="5235" y="14284"/>
                  <a:pt x="5459" y="16973"/>
                </a:cubicBezTo>
                <a:cubicBezTo>
                  <a:pt x="5703" y="20007"/>
                  <a:pt x="6131" y="23042"/>
                  <a:pt x="6436" y="26076"/>
                </a:cubicBezTo>
                <a:cubicBezTo>
                  <a:pt x="6721" y="28866"/>
                  <a:pt x="7068" y="31656"/>
                  <a:pt x="7149" y="34446"/>
                </a:cubicBezTo>
                <a:cubicBezTo>
                  <a:pt x="7292" y="40454"/>
                  <a:pt x="7292" y="46462"/>
                  <a:pt x="7312" y="52470"/>
                </a:cubicBezTo>
                <a:cubicBezTo>
                  <a:pt x="7312" y="53203"/>
                  <a:pt x="7149" y="53977"/>
                  <a:pt x="6986" y="54710"/>
                </a:cubicBezTo>
                <a:cubicBezTo>
                  <a:pt x="6803" y="55484"/>
                  <a:pt x="6314" y="55973"/>
                  <a:pt x="5520" y="56237"/>
                </a:cubicBezTo>
                <a:cubicBezTo>
                  <a:pt x="2750" y="57154"/>
                  <a:pt x="1223" y="59211"/>
                  <a:pt x="530" y="61940"/>
                </a:cubicBezTo>
                <a:cubicBezTo>
                  <a:pt x="1" y="63956"/>
                  <a:pt x="21" y="65993"/>
                  <a:pt x="266" y="68049"/>
                </a:cubicBezTo>
                <a:cubicBezTo>
                  <a:pt x="673" y="71288"/>
                  <a:pt x="1569" y="74363"/>
                  <a:pt x="3198" y="77214"/>
                </a:cubicBezTo>
                <a:cubicBezTo>
                  <a:pt x="3911" y="78436"/>
                  <a:pt x="4766" y="79536"/>
                  <a:pt x="5927" y="80391"/>
                </a:cubicBezTo>
                <a:cubicBezTo>
                  <a:pt x="6746" y="80992"/>
                  <a:pt x="7613" y="81328"/>
                  <a:pt x="8524" y="81328"/>
                </a:cubicBezTo>
                <a:cubicBezTo>
                  <a:pt x="9062" y="81328"/>
                  <a:pt x="9616" y="81211"/>
                  <a:pt x="10184" y="80961"/>
                </a:cubicBezTo>
                <a:cubicBezTo>
                  <a:pt x="11080" y="80554"/>
                  <a:pt x="11792" y="79923"/>
                  <a:pt x="12424" y="79189"/>
                </a:cubicBezTo>
                <a:cubicBezTo>
                  <a:pt x="14888" y="76318"/>
                  <a:pt x="15967" y="72856"/>
                  <a:pt x="16619" y="69231"/>
                </a:cubicBezTo>
                <a:cubicBezTo>
                  <a:pt x="16843" y="68029"/>
                  <a:pt x="16904" y="66807"/>
                  <a:pt x="16965" y="66115"/>
                </a:cubicBezTo>
                <a:cubicBezTo>
                  <a:pt x="16945" y="63488"/>
                  <a:pt x="16680" y="61451"/>
                  <a:pt x="15621" y="59577"/>
                </a:cubicBezTo>
                <a:cubicBezTo>
                  <a:pt x="14684" y="57948"/>
                  <a:pt x="13340" y="56808"/>
                  <a:pt x="11548" y="56237"/>
                </a:cubicBezTo>
                <a:cubicBezTo>
                  <a:pt x="10733" y="55993"/>
                  <a:pt x="10265" y="55464"/>
                  <a:pt x="10082" y="54710"/>
                </a:cubicBezTo>
                <a:cubicBezTo>
                  <a:pt x="9919" y="54058"/>
                  <a:pt x="9776" y="53386"/>
                  <a:pt x="9776" y="52714"/>
                </a:cubicBezTo>
                <a:cubicBezTo>
                  <a:pt x="9736" y="47684"/>
                  <a:pt x="9715" y="42654"/>
                  <a:pt x="9776" y="37623"/>
                </a:cubicBezTo>
                <a:cubicBezTo>
                  <a:pt x="9817" y="33896"/>
                  <a:pt x="10143" y="30170"/>
                  <a:pt x="10591" y="26463"/>
                </a:cubicBezTo>
                <a:cubicBezTo>
                  <a:pt x="10957" y="23306"/>
                  <a:pt x="11365" y="20170"/>
                  <a:pt x="11609" y="16993"/>
                </a:cubicBezTo>
                <a:cubicBezTo>
                  <a:pt x="11833" y="13979"/>
                  <a:pt x="11915" y="10965"/>
                  <a:pt x="11996" y="7930"/>
                </a:cubicBezTo>
                <a:cubicBezTo>
                  <a:pt x="12057" y="6179"/>
                  <a:pt x="11976" y="4387"/>
                  <a:pt x="11365" y="2717"/>
                </a:cubicBezTo>
                <a:cubicBezTo>
                  <a:pt x="11161" y="2126"/>
                  <a:pt x="10876" y="1536"/>
                  <a:pt x="10489" y="1047"/>
                </a:cubicBezTo>
                <a:cubicBezTo>
                  <a:pt x="9951" y="347"/>
                  <a:pt x="9247" y="1"/>
                  <a:pt x="853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5" name="Google Shape;425;p35"/>
          <p:cNvSpPr/>
          <p:nvPr/>
        </p:nvSpPr>
        <p:spPr>
          <a:xfrm>
            <a:off x="8806560" y="-3411474"/>
            <a:ext cx="616855" cy="3815103"/>
          </a:xfrm>
          <a:custGeom>
            <a:avLst/>
            <a:gdLst/>
            <a:ahLst/>
            <a:cxnLst/>
            <a:rect l="l" t="t" r="r" b="b"/>
            <a:pathLst>
              <a:path w="12546" h="77594" extrusionOk="0">
                <a:moveTo>
                  <a:pt x="4703" y="0"/>
                </a:moveTo>
                <a:cubicBezTo>
                  <a:pt x="4690" y="0"/>
                  <a:pt x="4677" y="0"/>
                  <a:pt x="4664" y="1"/>
                </a:cubicBezTo>
                <a:cubicBezTo>
                  <a:pt x="4257" y="21"/>
                  <a:pt x="3992" y="245"/>
                  <a:pt x="3952" y="653"/>
                </a:cubicBezTo>
                <a:cubicBezTo>
                  <a:pt x="3911" y="1264"/>
                  <a:pt x="3911" y="1854"/>
                  <a:pt x="3890" y="2465"/>
                </a:cubicBezTo>
                <a:cubicBezTo>
                  <a:pt x="3829" y="5296"/>
                  <a:pt x="3768" y="8127"/>
                  <a:pt x="3687" y="10958"/>
                </a:cubicBezTo>
                <a:cubicBezTo>
                  <a:pt x="3646" y="13198"/>
                  <a:pt x="3585" y="15438"/>
                  <a:pt x="3524" y="17658"/>
                </a:cubicBezTo>
                <a:cubicBezTo>
                  <a:pt x="3524" y="17780"/>
                  <a:pt x="3544" y="17963"/>
                  <a:pt x="3483" y="18025"/>
                </a:cubicBezTo>
                <a:cubicBezTo>
                  <a:pt x="3300" y="18187"/>
                  <a:pt x="3076" y="18391"/>
                  <a:pt x="2872" y="18411"/>
                </a:cubicBezTo>
                <a:cubicBezTo>
                  <a:pt x="2709" y="18411"/>
                  <a:pt x="2485" y="18167"/>
                  <a:pt x="2363" y="17984"/>
                </a:cubicBezTo>
                <a:cubicBezTo>
                  <a:pt x="2282" y="17882"/>
                  <a:pt x="2322" y="17760"/>
                  <a:pt x="2322" y="17597"/>
                </a:cubicBezTo>
                <a:cubicBezTo>
                  <a:pt x="2322" y="12057"/>
                  <a:pt x="2241" y="6538"/>
                  <a:pt x="2200" y="999"/>
                </a:cubicBezTo>
                <a:cubicBezTo>
                  <a:pt x="2200" y="734"/>
                  <a:pt x="2078" y="347"/>
                  <a:pt x="1874" y="184"/>
                </a:cubicBezTo>
                <a:cubicBezTo>
                  <a:pt x="1739" y="67"/>
                  <a:pt x="1589" y="14"/>
                  <a:pt x="1443" y="14"/>
                </a:cubicBezTo>
                <a:cubicBezTo>
                  <a:pt x="1083" y="14"/>
                  <a:pt x="748" y="337"/>
                  <a:pt x="734" y="816"/>
                </a:cubicBezTo>
                <a:cubicBezTo>
                  <a:pt x="652" y="2099"/>
                  <a:pt x="612" y="3361"/>
                  <a:pt x="551" y="4644"/>
                </a:cubicBezTo>
                <a:cubicBezTo>
                  <a:pt x="388" y="8921"/>
                  <a:pt x="164" y="13198"/>
                  <a:pt x="41" y="17495"/>
                </a:cubicBezTo>
                <a:cubicBezTo>
                  <a:pt x="1" y="19063"/>
                  <a:pt x="41" y="20672"/>
                  <a:pt x="204" y="22240"/>
                </a:cubicBezTo>
                <a:cubicBezTo>
                  <a:pt x="388" y="23910"/>
                  <a:pt x="1080" y="25417"/>
                  <a:pt x="2200" y="26680"/>
                </a:cubicBezTo>
                <a:cubicBezTo>
                  <a:pt x="2567" y="27087"/>
                  <a:pt x="2974" y="27535"/>
                  <a:pt x="3442" y="27780"/>
                </a:cubicBezTo>
                <a:cubicBezTo>
                  <a:pt x="4461" y="28289"/>
                  <a:pt x="4787" y="29185"/>
                  <a:pt x="4888" y="30183"/>
                </a:cubicBezTo>
                <a:cubicBezTo>
                  <a:pt x="5011" y="31303"/>
                  <a:pt x="5011" y="32423"/>
                  <a:pt x="5031" y="33543"/>
                </a:cubicBezTo>
                <a:cubicBezTo>
                  <a:pt x="5031" y="35681"/>
                  <a:pt x="5051" y="37840"/>
                  <a:pt x="5011" y="39979"/>
                </a:cubicBezTo>
                <a:cubicBezTo>
                  <a:pt x="4970" y="42911"/>
                  <a:pt x="4970" y="45864"/>
                  <a:pt x="4766" y="48797"/>
                </a:cubicBezTo>
                <a:cubicBezTo>
                  <a:pt x="4583" y="51424"/>
                  <a:pt x="4196" y="54031"/>
                  <a:pt x="3829" y="56638"/>
                </a:cubicBezTo>
                <a:cubicBezTo>
                  <a:pt x="3218" y="60874"/>
                  <a:pt x="2811" y="65130"/>
                  <a:pt x="2831" y="69427"/>
                </a:cubicBezTo>
                <a:cubicBezTo>
                  <a:pt x="2831" y="71158"/>
                  <a:pt x="2811" y="72910"/>
                  <a:pt x="3341" y="74600"/>
                </a:cubicBezTo>
                <a:cubicBezTo>
                  <a:pt x="3544" y="75252"/>
                  <a:pt x="3829" y="75903"/>
                  <a:pt x="4216" y="76453"/>
                </a:cubicBezTo>
                <a:cubicBezTo>
                  <a:pt x="4746" y="77217"/>
                  <a:pt x="5469" y="77594"/>
                  <a:pt x="6197" y="77594"/>
                </a:cubicBezTo>
                <a:cubicBezTo>
                  <a:pt x="6925" y="77594"/>
                  <a:pt x="7658" y="77217"/>
                  <a:pt x="8208" y="76474"/>
                </a:cubicBezTo>
                <a:cubicBezTo>
                  <a:pt x="8880" y="75557"/>
                  <a:pt x="9226" y="74518"/>
                  <a:pt x="9328" y="73419"/>
                </a:cubicBezTo>
                <a:cubicBezTo>
                  <a:pt x="9471" y="71728"/>
                  <a:pt x="9572" y="70018"/>
                  <a:pt x="9572" y="68307"/>
                </a:cubicBezTo>
                <a:cubicBezTo>
                  <a:pt x="9552" y="63664"/>
                  <a:pt x="8941" y="59081"/>
                  <a:pt x="8269" y="54499"/>
                </a:cubicBezTo>
                <a:cubicBezTo>
                  <a:pt x="7699" y="50691"/>
                  <a:pt x="7393" y="46842"/>
                  <a:pt x="7393" y="42993"/>
                </a:cubicBezTo>
                <a:cubicBezTo>
                  <a:pt x="7393" y="39225"/>
                  <a:pt x="7373" y="35457"/>
                  <a:pt x="7414" y="31710"/>
                </a:cubicBezTo>
                <a:cubicBezTo>
                  <a:pt x="7414" y="30855"/>
                  <a:pt x="7597" y="29999"/>
                  <a:pt x="7780" y="29164"/>
                </a:cubicBezTo>
                <a:cubicBezTo>
                  <a:pt x="7882" y="28615"/>
                  <a:pt x="8249" y="28228"/>
                  <a:pt x="8738" y="27922"/>
                </a:cubicBezTo>
                <a:cubicBezTo>
                  <a:pt x="10652" y="26741"/>
                  <a:pt x="11609" y="24888"/>
                  <a:pt x="12118" y="22770"/>
                </a:cubicBezTo>
                <a:cubicBezTo>
                  <a:pt x="12546" y="20998"/>
                  <a:pt x="12403" y="19185"/>
                  <a:pt x="12383" y="17393"/>
                </a:cubicBezTo>
                <a:cubicBezTo>
                  <a:pt x="12342" y="15784"/>
                  <a:pt x="12261" y="14175"/>
                  <a:pt x="12200" y="12587"/>
                </a:cubicBezTo>
                <a:cubicBezTo>
                  <a:pt x="12037" y="9267"/>
                  <a:pt x="11894" y="5968"/>
                  <a:pt x="11731" y="2649"/>
                </a:cubicBezTo>
                <a:cubicBezTo>
                  <a:pt x="11711" y="2038"/>
                  <a:pt x="11711" y="1427"/>
                  <a:pt x="11670" y="816"/>
                </a:cubicBezTo>
                <a:cubicBezTo>
                  <a:pt x="11650" y="307"/>
                  <a:pt x="11344" y="1"/>
                  <a:pt x="10917" y="1"/>
                </a:cubicBezTo>
                <a:cubicBezTo>
                  <a:pt x="10469" y="1"/>
                  <a:pt x="10183" y="327"/>
                  <a:pt x="10183" y="836"/>
                </a:cubicBezTo>
                <a:cubicBezTo>
                  <a:pt x="10143" y="6396"/>
                  <a:pt x="10122" y="11935"/>
                  <a:pt x="10082" y="17495"/>
                </a:cubicBezTo>
                <a:cubicBezTo>
                  <a:pt x="10082" y="17597"/>
                  <a:pt x="10082" y="17719"/>
                  <a:pt x="10082" y="17821"/>
                </a:cubicBezTo>
                <a:cubicBezTo>
                  <a:pt x="10023" y="18212"/>
                  <a:pt x="9795" y="18453"/>
                  <a:pt x="9470" y="18453"/>
                </a:cubicBezTo>
                <a:cubicBezTo>
                  <a:pt x="9457" y="18453"/>
                  <a:pt x="9443" y="18453"/>
                  <a:pt x="9430" y="18452"/>
                </a:cubicBezTo>
                <a:cubicBezTo>
                  <a:pt x="9023" y="18411"/>
                  <a:pt x="8880" y="18126"/>
                  <a:pt x="8880" y="17780"/>
                </a:cubicBezTo>
                <a:cubicBezTo>
                  <a:pt x="8839" y="16741"/>
                  <a:pt x="8819" y="15703"/>
                  <a:pt x="8799" y="14685"/>
                </a:cubicBezTo>
                <a:cubicBezTo>
                  <a:pt x="8697" y="10265"/>
                  <a:pt x="8595" y="5866"/>
                  <a:pt x="8493" y="1447"/>
                </a:cubicBezTo>
                <a:cubicBezTo>
                  <a:pt x="8493" y="1223"/>
                  <a:pt x="8493" y="979"/>
                  <a:pt x="8473" y="755"/>
                </a:cubicBezTo>
                <a:cubicBezTo>
                  <a:pt x="8412" y="286"/>
                  <a:pt x="8106" y="1"/>
                  <a:pt x="7699" y="1"/>
                </a:cubicBezTo>
                <a:cubicBezTo>
                  <a:pt x="7271" y="21"/>
                  <a:pt x="6986" y="327"/>
                  <a:pt x="6966" y="816"/>
                </a:cubicBezTo>
                <a:cubicBezTo>
                  <a:pt x="6945" y="1752"/>
                  <a:pt x="6945" y="2710"/>
                  <a:pt x="6945" y="3667"/>
                </a:cubicBezTo>
                <a:cubicBezTo>
                  <a:pt x="6925" y="8310"/>
                  <a:pt x="6905" y="12954"/>
                  <a:pt x="6884" y="17597"/>
                </a:cubicBezTo>
                <a:cubicBezTo>
                  <a:pt x="6884" y="17963"/>
                  <a:pt x="6864" y="18289"/>
                  <a:pt x="6457" y="18432"/>
                </a:cubicBezTo>
                <a:cubicBezTo>
                  <a:pt x="6361" y="18461"/>
                  <a:pt x="6270" y="18475"/>
                  <a:pt x="6184" y="18475"/>
                </a:cubicBezTo>
                <a:cubicBezTo>
                  <a:pt x="5793" y="18475"/>
                  <a:pt x="5520" y="18183"/>
                  <a:pt x="5520" y="17699"/>
                </a:cubicBezTo>
                <a:cubicBezTo>
                  <a:pt x="5499" y="15418"/>
                  <a:pt x="5479" y="13137"/>
                  <a:pt x="5479" y="10856"/>
                </a:cubicBezTo>
                <a:cubicBezTo>
                  <a:pt x="5459" y="7577"/>
                  <a:pt x="5459" y="4319"/>
                  <a:pt x="5438" y="1040"/>
                </a:cubicBezTo>
                <a:cubicBezTo>
                  <a:pt x="5438" y="917"/>
                  <a:pt x="5459" y="795"/>
                  <a:pt x="5438" y="673"/>
                </a:cubicBezTo>
                <a:cubicBezTo>
                  <a:pt x="5379" y="280"/>
                  <a:pt x="5073" y="0"/>
                  <a:pt x="47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6" name="Google Shape;426;p35"/>
          <p:cNvSpPr/>
          <p:nvPr/>
        </p:nvSpPr>
        <p:spPr>
          <a:xfrm>
            <a:off x="8101646" y="2086436"/>
            <a:ext cx="552790" cy="3291764"/>
          </a:xfrm>
          <a:custGeom>
            <a:avLst/>
            <a:gdLst/>
            <a:ahLst/>
            <a:cxnLst/>
            <a:rect l="l" t="t" r="r" b="b"/>
            <a:pathLst>
              <a:path w="11243" h="66950" extrusionOk="0">
                <a:moveTo>
                  <a:pt x="5471" y="0"/>
                </a:moveTo>
                <a:cubicBezTo>
                  <a:pt x="4786" y="0"/>
                  <a:pt x="4096" y="352"/>
                  <a:pt x="3585" y="1047"/>
                </a:cubicBezTo>
                <a:cubicBezTo>
                  <a:pt x="2974" y="1882"/>
                  <a:pt x="2648" y="2880"/>
                  <a:pt x="2546" y="3898"/>
                </a:cubicBezTo>
                <a:cubicBezTo>
                  <a:pt x="2403" y="5466"/>
                  <a:pt x="2322" y="7075"/>
                  <a:pt x="2322" y="8663"/>
                </a:cubicBezTo>
                <a:cubicBezTo>
                  <a:pt x="2322" y="12981"/>
                  <a:pt x="2892" y="17237"/>
                  <a:pt x="3544" y="21514"/>
                </a:cubicBezTo>
                <a:cubicBezTo>
                  <a:pt x="4053" y="25058"/>
                  <a:pt x="4358" y="28642"/>
                  <a:pt x="4338" y="32247"/>
                </a:cubicBezTo>
                <a:cubicBezTo>
                  <a:pt x="4338" y="35750"/>
                  <a:pt x="4358" y="39253"/>
                  <a:pt x="4338" y="42755"/>
                </a:cubicBezTo>
                <a:cubicBezTo>
                  <a:pt x="4318" y="43550"/>
                  <a:pt x="4155" y="44344"/>
                  <a:pt x="3992" y="45118"/>
                </a:cubicBezTo>
                <a:cubicBezTo>
                  <a:pt x="3890" y="45627"/>
                  <a:pt x="3564" y="45973"/>
                  <a:pt x="3096" y="46279"/>
                </a:cubicBezTo>
                <a:cubicBezTo>
                  <a:pt x="1385" y="47338"/>
                  <a:pt x="489" y="48967"/>
                  <a:pt x="0" y="50840"/>
                </a:cubicBezTo>
                <a:lnTo>
                  <a:pt x="0" y="63325"/>
                </a:lnTo>
                <a:cubicBezTo>
                  <a:pt x="61" y="64546"/>
                  <a:pt x="102" y="65748"/>
                  <a:pt x="163" y="66950"/>
                </a:cubicBezTo>
                <a:lnTo>
                  <a:pt x="1772" y="66950"/>
                </a:lnTo>
                <a:cubicBezTo>
                  <a:pt x="1792" y="63304"/>
                  <a:pt x="1813" y="59638"/>
                  <a:pt x="1833" y="55993"/>
                </a:cubicBezTo>
                <a:cubicBezTo>
                  <a:pt x="1833" y="55891"/>
                  <a:pt x="1833" y="55789"/>
                  <a:pt x="1854" y="55687"/>
                </a:cubicBezTo>
                <a:cubicBezTo>
                  <a:pt x="1893" y="55317"/>
                  <a:pt x="2100" y="55096"/>
                  <a:pt x="2404" y="55096"/>
                </a:cubicBezTo>
                <a:cubicBezTo>
                  <a:pt x="2417" y="55096"/>
                  <a:pt x="2430" y="55096"/>
                  <a:pt x="2444" y="55097"/>
                </a:cubicBezTo>
                <a:cubicBezTo>
                  <a:pt x="2831" y="55138"/>
                  <a:pt x="2953" y="55402"/>
                  <a:pt x="2974" y="55728"/>
                </a:cubicBezTo>
                <a:cubicBezTo>
                  <a:pt x="2994" y="56685"/>
                  <a:pt x="3014" y="57643"/>
                  <a:pt x="3035" y="58620"/>
                </a:cubicBezTo>
                <a:cubicBezTo>
                  <a:pt x="3096" y="61390"/>
                  <a:pt x="3157" y="64160"/>
                  <a:pt x="3218" y="66950"/>
                </a:cubicBezTo>
                <a:lnTo>
                  <a:pt x="4766" y="66950"/>
                </a:lnTo>
                <a:cubicBezTo>
                  <a:pt x="4786" y="63263"/>
                  <a:pt x="4807" y="59577"/>
                  <a:pt x="4807" y="55891"/>
                </a:cubicBezTo>
                <a:cubicBezTo>
                  <a:pt x="4807" y="55565"/>
                  <a:pt x="4847" y="55239"/>
                  <a:pt x="5214" y="55117"/>
                </a:cubicBezTo>
                <a:cubicBezTo>
                  <a:pt x="5310" y="55087"/>
                  <a:pt x="5401" y="55072"/>
                  <a:pt x="5485" y="55072"/>
                </a:cubicBezTo>
                <a:cubicBezTo>
                  <a:pt x="5848" y="55072"/>
                  <a:pt x="6090" y="55347"/>
                  <a:pt x="6090" y="55810"/>
                </a:cubicBezTo>
                <a:cubicBezTo>
                  <a:pt x="6110" y="57928"/>
                  <a:pt x="6130" y="60046"/>
                  <a:pt x="6130" y="62184"/>
                </a:cubicBezTo>
                <a:cubicBezTo>
                  <a:pt x="6151" y="63773"/>
                  <a:pt x="6151" y="65361"/>
                  <a:pt x="6151" y="66950"/>
                </a:cubicBezTo>
                <a:lnTo>
                  <a:pt x="7678" y="66950"/>
                </a:lnTo>
                <a:cubicBezTo>
                  <a:pt x="7719" y="65320"/>
                  <a:pt x="7760" y="63691"/>
                  <a:pt x="7800" y="62082"/>
                </a:cubicBezTo>
                <a:cubicBezTo>
                  <a:pt x="7841" y="59985"/>
                  <a:pt x="7902" y="57907"/>
                  <a:pt x="7943" y="55830"/>
                </a:cubicBezTo>
                <a:cubicBezTo>
                  <a:pt x="7963" y="55484"/>
                  <a:pt x="8187" y="55158"/>
                  <a:pt x="8554" y="55138"/>
                </a:cubicBezTo>
                <a:cubicBezTo>
                  <a:pt x="8941" y="55138"/>
                  <a:pt x="9063" y="55606"/>
                  <a:pt x="9063" y="55891"/>
                </a:cubicBezTo>
                <a:cubicBezTo>
                  <a:pt x="9063" y="59598"/>
                  <a:pt x="9165" y="63263"/>
                  <a:pt x="9165" y="66950"/>
                </a:cubicBezTo>
                <a:lnTo>
                  <a:pt x="10753" y="66950"/>
                </a:lnTo>
                <a:cubicBezTo>
                  <a:pt x="10916" y="63304"/>
                  <a:pt x="11079" y="59638"/>
                  <a:pt x="11201" y="55993"/>
                </a:cubicBezTo>
                <a:cubicBezTo>
                  <a:pt x="11242" y="54527"/>
                  <a:pt x="11201" y="53040"/>
                  <a:pt x="11038" y="51574"/>
                </a:cubicBezTo>
                <a:cubicBezTo>
                  <a:pt x="10875" y="50026"/>
                  <a:pt x="10224" y="48621"/>
                  <a:pt x="9185" y="47439"/>
                </a:cubicBezTo>
                <a:cubicBezTo>
                  <a:pt x="8839" y="47052"/>
                  <a:pt x="8472" y="46645"/>
                  <a:pt x="8024" y="46421"/>
                </a:cubicBezTo>
                <a:cubicBezTo>
                  <a:pt x="7067" y="45932"/>
                  <a:pt x="6762" y="45097"/>
                  <a:pt x="6680" y="44161"/>
                </a:cubicBezTo>
                <a:cubicBezTo>
                  <a:pt x="6578" y="43122"/>
                  <a:pt x="6558" y="42083"/>
                  <a:pt x="6558" y="41045"/>
                </a:cubicBezTo>
                <a:cubicBezTo>
                  <a:pt x="6538" y="39049"/>
                  <a:pt x="6517" y="37033"/>
                  <a:pt x="6558" y="35037"/>
                </a:cubicBezTo>
                <a:cubicBezTo>
                  <a:pt x="6599" y="32308"/>
                  <a:pt x="6599" y="29559"/>
                  <a:pt x="6802" y="26830"/>
                </a:cubicBezTo>
                <a:cubicBezTo>
                  <a:pt x="6965" y="24386"/>
                  <a:pt x="7332" y="21962"/>
                  <a:pt x="7678" y="19539"/>
                </a:cubicBezTo>
                <a:cubicBezTo>
                  <a:pt x="8228" y="15567"/>
                  <a:pt x="8615" y="11616"/>
                  <a:pt x="8615" y="7604"/>
                </a:cubicBezTo>
                <a:cubicBezTo>
                  <a:pt x="8595" y="5996"/>
                  <a:pt x="8615" y="4366"/>
                  <a:pt x="8126" y="2798"/>
                </a:cubicBezTo>
                <a:cubicBezTo>
                  <a:pt x="7922" y="2187"/>
                  <a:pt x="7678" y="1576"/>
                  <a:pt x="7312" y="1047"/>
                </a:cubicBezTo>
                <a:cubicBezTo>
                  <a:pt x="6825" y="347"/>
                  <a:pt x="6151" y="0"/>
                  <a:pt x="547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7" name="Google Shape;427;p35"/>
          <p:cNvSpPr/>
          <p:nvPr/>
        </p:nvSpPr>
        <p:spPr>
          <a:xfrm>
            <a:off x="8789548" y="2062737"/>
            <a:ext cx="616855" cy="3315463"/>
          </a:xfrm>
          <a:custGeom>
            <a:avLst/>
            <a:gdLst/>
            <a:ahLst/>
            <a:cxnLst/>
            <a:rect l="l" t="t" r="r" b="b"/>
            <a:pathLst>
              <a:path w="12546" h="67432" extrusionOk="0">
                <a:moveTo>
                  <a:pt x="4721" y="0"/>
                </a:moveTo>
                <a:cubicBezTo>
                  <a:pt x="4709" y="0"/>
                  <a:pt x="4697" y="1"/>
                  <a:pt x="4685" y="1"/>
                </a:cubicBezTo>
                <a:cubicBezTo>
                  <a:pt x="4277" y="22"/>
                  <a:pt x="3992" y="246"/>
                  <a:pt x="3951" y="653"/>
                </a:cubicBezTo>
                <a:cubicBezTo>
                  <a:pt x="3911" y="1244"/>
                  <a:pt x="3911" y="1855"/>
                  <a:pt x="3911" y="2445"/>
                </a:cubicBezTo>
                <a:cubicBezTo>
                  <a:pt x="3829" y="5276"/>
                  <a:pt x="3768" y="8127"/>
                  <a:pt x="3707" y="10958"/>
                </a:cubicBezTo>
                <a:cubicBezTo>
                  <a:pt x="3646" y="13198"/>
                  <a:pt x="3585" y="15418"/>
                  <a:pt x="3524" y="17658"/>
                </a:cubicBezTo>
                <a:cubicBezTo>
                  <a:pt x="3524" y="17780"/>
                  <a:pt x="3544" y="17943"/>
                  <a:pt x="3483" y="18004"/>
                </a:cubicBezTo>
                <a:cubicBezTo>
                  <a:pt x="3300" y="18167"/>
                  <a:pt x="3096" y="18391"/>
                  <a:pt x="2892" y="18391"/>
                </a:cubicBezTo>
                <a:cubicBezTo>
                  <a:pt x="2709" y="18391"/>
                  <a:pt x="2505" y="18167"/>
                  <a:pt x="2363" y="17984"/>
                </a:cubicBezTo>
                <a:cubicBezTo>
                  <a:pt x="2302" y="17882"/>
                  <a:pt x="2342" y="17740"/>
                  <a:pt x="2342" y="17597"/>
                </a:cubicBezTo>
                <a:cubicBezTo>
                  <a:pt x="2322" y="12058"/>
                  <a:pt x="2261" y="6539"/>
                  <a:pt x="2200" y="999"/>
                </a:cubicBezTo>
                <a:cubicBezTo>
                  <a:pt x="2200" y="735"/>
                  <a:pt x="2078" y="348"/>
                  <a:pt x="1874" y="164"/>
                </a:cubicBezTo>
                <a:cubicBezTo>
                  <a:pt x="1749" y="56"/>
                  <a:pt x="1607" y="7"/>
                  <a:pt x="1468" y="7"/>
                </a:cubicBezTo>
                <a:cubicBezTo>
                  <a:pt x="1109" y="7"/>
                  <a:pt x="763" y="332"/>
                  <a:pt x="734" y="816"/>
                </a:cubicBezTo>
                <a:cubicBezTo>
                  <a:pt x="672" y="2099"/>
                  <a:pt x="611" y="3362"/>
                  <a:pt x="571" y="4645"/>
                </a:cubicBezTo>
                <a:cubicBezTo>
                  <a:pt x="387" y="8921"/>
                  <a:pt x="184" y="13198"/>
                  <a:pt x="41" y="17475"/>
                </a:cubicBezTo>
                <a:cubicBezTo>
                  <a:pt x="0" y="19063"/>
                  <a:pt x="41" y="20652"/>
                  <a:pt x="204" y="22241"/>
                </a:cubicBezTo>
                <a:cubicBezTo>
                  <a:pt x="387" y="23890"/>
                  <a:pt x="1080" y="25418"/>
                  <a:pt x="2220" y="26680"/>
                </a:cubicBezTo>
                <a:cubicBezTo>
                  <a:pt x="2567" y="27088"/>
                  <a:pt x="2974" y="27536"/>
                  <a:pt x="3463" y="27760"/>
                </a:cubicBezTo>
                <a:cubicBezTo>
                  <a:pt x="4481" y="28289"/>
                  <a:pt x="4807" y="29185"/>
                  <a:pt x="4909" y="30183"/>
                </a:cubicBezTo>
                <a:cubicBezTo>
                  <a:pt x="5010" y="31303"/>
                  <a:pt x="5010" y="32423"/>
                  <a:pt x="5031" y="33543"/>
                </a:cubicBezTo>
                <a:cubicBezTo>
                  <a:pt x="5051" y="35682"/>
                  <a:pt x="5051" y="37820"/>
                  <a:pt x="5031" y="39979"/>
                </a:cubicBezTo>
                <a:cubicBezTo>
                  <a:pt x="4970" y="42912"/>
                  <a:pt x="4970" y="45865"/>
                  <a:pt x="4766" y="48797"/>
                </a:cubicBezTo>
                <a:cubicBezTo>
                  <a:pt x="4583" y="51404"/>
                  <a:pt x="4196" y="54011"/>
                  <a:pt x="3829" y="56618"/>
                </a:cubicBezTo>
                <a:cubicBezTo>
                  <a:pt x="3320" y="60202"/>
                  <a:pt x="2953" y="63807"/>
                  <a:pt x="2852" y="67432"/>
                </a:cubicBezTo>
                <a:lnTo>
                  <a:pt x="9552" y="67432"/>
                </a:lnTo>
                <a:cubicBezTo>
                  <a:pt x="9470" y="63094"/>
                  <a:pt x="8921" y="58797"/>
                  <a:pt x="8269" y="54500"/>
                </a:cubicBezTo>
                <a:cubicBezTo>
                  <a:pt x="7699" y="50691"/>
                  <a:pt x="7393" y="46842"/>
                  <a:pt x="7393" y="42973"/>
                </a:cubicBezTo>
                <a:cubicBezTo>
                  <a:pt x="7414" y="39225"/>
                  <a:pt x="7373" y="35458"/>
                  <a:pt x="7414" y="31690"/>
                </a:cubicBezTo>
                <a:cubicBezTo>
                  <a:pt x="7434" y="30835"/>
                  <a:pt x="7597" y="29979"/>
                  <a:pt x="7780" y="29144"/>
                </a:cubicBezTo>
                <a:cubicBezTo>
                  <a:pt x="7882" y="28615"/>
                  <a:pt x="8249" y="28228"/>
                  <a:pt x="8737" y="27922"/>
                </a:cubicBezTo>
                <a:cubicBezTo>
                  <a:pt x="10652" y="26741"/>
                  <a:pt x="11609" y="24888"/>
                  <a:pt x="12118" y="22770"/>
                </a:cubicBezTo>
                <a:cubicBezTo>
                  <a:pt x="12546" y="20998"/>
                  <a:pt x="12403" y="19186"/>
                  <a:pt x="12383" y="17373"/>
                </a:cubicBezTo>
                <a:cubicBezTo>
                  <a:pt x="12362" y="15785"/>
                  <a:pt x="12261" y="14176"/>
                  <a:pt x="12199" y="12567"/>
                </a:cubicBezTo>
                <a:cubicBezTo>
                  <a:pt x="12057" y="9268"/>
                  <a:pt x="11894" y="5948"/>
                  <a:pt x="11751" y="2649"/>
                </a:cubicBezTo>
                <a:cubicBezTo>
                  <a:pt x="11711" y="2038"/>
                  <a:pt x="11711" y="1427"/>
                  <a:pt x="11690" y="816"/>
                </a:cubicBezTo>
                <a:cubicBezTo>
                  <a:pt x="11670" y="307"/>
                  <a:pt x="11364" y="1"/>
                  <a:pt x="10916" y="1"/>
                </a:cubicBezTo>
                <a:cubicBezTo>
                  <a:pt x="10489" y="1"/>
                  <a:pt x="10204" y="327"/>
                  <a:pt x="10204" y="836"/>
                </a:cubicBezTo>
                <a:cubicBezTo>
                  <a:pt x="10163" y="6376"/>
                  <a:pt x="10122" y="11936"/>
                  <a:pt x="10081" y="17495"/>
                </a:cubicBezTo>
                <a:cubicBezTo>
                  <a:pt x="10081" y="17597"/>
                  <a:pt x="10102" y="17699"/>
                  <a:pt x="10081" y="17801"/>
                </a:cubicBezTo>
                <a:cubicBezTo>
                  <a:pt x="10042" y="18212"/>
                  <a:pt x="9796" y="18454"/>
                  <a:pt x="9470" y="18454"/>
                </a:cubicBezTo>
                <a:cubicBezTo>
                  <a:pt x="9456" y="18454"/>
                  <a:pt x="9443" y="18453"/>
                  <a:pt x="9430" y="18453"/>
                </a:cubicBezTo>
                <a:cubicBezTo>
                  <a:pt x="9022" y="18412"/>
                  <a:pt x="8900" y="18127"/>
                  <a:pt x="8880" y="17760"/>
                </a:cubicBezTo>
                <a:cubicBezTo>
                  <a:pt x="8859" y="16742"/>
                  <a:pt x="8839" y="15703"/>
                  <a:pt x="8819" y="14665"/>
                </a:cubicBezTo>
                <a:cubicBezTo>
                  <a:pt x="8717" y="10266"/>
                  <a:pt x="8615" y="5846"/>
                  <a:pt x="8513" y="1447"/>
                </a:cubicBezTo>
                <a:cubicBezTo>
                  <a:pt x="8493" y="1223"/>
                  <a:pt x="8493" y="979"/>
                  <a:pt x="8473" y="755"/>
                </a:cubicBezTo>
                <a:cubicBezTo>
                  <a:pt x="8433" y="283"/>
                  <a:pt x="8146" y="0"/>
                  <a:pt x="7741" y="0"/>
                </a:cubicBezTo>
                <a:cubicBezTo>
                  <a:pt x="7727" y="0"/>
                  <a:pt x="7713" y="1"/>
                  <a:pt x="7699" y="1"/>
                </a:cubicBezTo>
                <a:cubicBezTo>
                  <a:pt x="7291" y="1"/>
                  <a:pt x="6986" y="307"/>
                  <a:pt x="6986" y="796"/>
                </a:cubicBezTo>
                <a:cubicBezTo>
                  <a:pt x="6965" y="1753"/>
                  <a:pt x="6965" y="2710"/>
                  <a:pt x="6965" y="3667"/>
                </a:cubicBezTo>
                <a:cubicBezTo>
                  <a:pt x="6945" y="8310"/>
                  <a:pt x="6925" y="12954"/>
                  <a:pt x="6904" y="17597"/>
                </a:cubicBezTo>
                <a:cubicBezTo>
                  <a:pt x="6904" y="17943"/>
                  <a:pt x="6864" y="18290"/>
                  <a:pt x="6456" y="18412"/>
                </a:cubicBezTo>
                <a:cubicBezTo>
                  <a:pt x="6353" y="18448"/>
                  <a:pt x="6255" y="18465"/>
                  <a:pt x="6164" y="18465"/>
                </a:cubicBezTo>
                <a:cubicBezTo>
                  <a:pt x="5790" y="18465"/>
                  <a:pt x="5540" y="18174"/>
                  <a:pt x="5540" y="17699"/>
                </a:cubicBezTo>
                <a:cubicBezTo>
                  <a:pt x="5499" y="15398"/>
                  <a:pt x="5479" y="13117"/>
                  <a:pt x="5479" y="10836"/>
                </a:cubicBezTo>
                <a:cubicBezTo>
                  <a:pt x="5458" y="7577"/>
                  <a:pt x="5458" y="4298"/>
                  <a:pt x="5458" y="1040"/>
                </a:cubicBezTo>
                <a:cubicBezTo>
                  <a:pt x="5458" y="918"/>
                  <a:pt x="5458" y="796"/>
                  <a:pt x="5438" y="673"/>
                </a:cubicBezTo>
                <a:cubicBezTo>
                  <a:pt x="5379" y="280"/>
                  <a:pt x="5073" y="0"/>
                  <a:pt x="472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8" name="Google Shape;428;p35"/>
          <p:cNvSpPr txBox="1">
            <a:spLocks noGrp="1"/>
          </p:cNvSpPr>
          <p:nvPr>
            <p:ph type="subTitle" idx="1"/>
          </p:nvPr>
        </p:nvSpPr>
        <p:spPr>
          <a:xfrm>
            <a:off x="2568625" y="2135274"/>
            <a:ext cx="4963800" cy="936000"/>
          </a:xfrm>
          <a:prstGeom prst="rect">
            <a:avLst/>
          </a:prstGeom>
          <a:noFill/>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1600"/>
              </a:spcBef>
              <a:spcAft>
                <a:spcPts val="0"/>
              </a:spcAft>
              <a:buSzPts val="1400"/>
              <a:buFont typeface="Roboto"/>
              <a:buNone/>
              <a:defRPr>
                <a:latin typeface="Roboto"/>
                <a:ea typeface="Roboto"/>
                <a:cs typeface="Roboto"/>
                <a:sym typeface="Roboto"/>
              </a:defRPr>
            </a:lvl2pPr>
            <a:lvl3pPr lvl="2" rtl="0">
              <a:spcBef>
                <a:spcPts val="1600"/>
              </a:spcBef>
              <a:spcAft>
                <a:spcPts val="0"/>
              </a:spcAft>
              <a:buSzPts val="1400"/>
              <a:buFont typeface="Roboto"/>
              <a:buNone/>
              <a:defRPr>
                <a:latin typeface="Roboto"/>
                <a:ea typeface="Roboto"/>
                <a:cs typeface="Roboto"/>
                <a:sym typeface="Roboto"/>
              </a:defRPr>
            </a:lvl3pPr>
            <a:lvl4pPr lvl="3" rtl="0">
              <a:spcBef>
                <a:spcPts val="1600"/>
              </a:spcBef>
              <a:spcAft>
                <a:spcPts val="0"/>
              </a:spcAft>
              <a:buSzPts val="1400"/>
              <a:buFont typeface="Roboto"/>
              <a:buNone/>
              <a:defRPr>
                <a:latin typeface="Roboto"/>
                <a:ea typeface="Roboto"/>
                <a:cs typeface="Roboto"/>
                <a:sym typeface="Roboto"/>
              </a:defRPr>
            </a:lvl4pPr>
            <a:lvl5pPr lvl="4" rtl="0">
              <a:spcBef>
                <a:spcPts val="1600"/>
              </a:spcBef>
              <a:spcAft>
                <a:spcPts val="0"/>
              </a:spcAft>
              <a:buSzPts val="1400"/>
              <a:buFont typeface="Roboto"/>
              <a:buNone/>
              <a:defRPr>
                <a:latin typeface="Roboto"/>
                <a:ea typeface="Roboto"/>
                <a:cs typeface="Roboto"/>
                <a:sym typeface="Roboto"/>
              </a:defRPr>
            </a:lvl5pPr>
            <a:lvl6pPr lvl="5" rtl="0">
              <a:spcBef>
                <a:spcPts val="1600"/>
              </a:spcBef>
              <a:spcAft>
                <a:spcPts val="0"/>
              </a:spcAft>
              <a:buSzPts val="1400"/>
              <a:buFont typeface="Roboto"/>
              <a:buNone/>
              <a:defRPr>
                <a:latin typeface="Roboto"/>
                <a:ea typeface="Roboto"/>
                <a:cs typeface="Roboto"/>
                <a:sym typeface="Roboto"/>
              </a:defRPr>
            </a:lvl6pPr>
            <a:lvl7pPr lvl="6" rtl="0">
              <a:spcBef>
                <a:spcPts val="1600"/>
              </a:spcBef>
              <a:spcAft>
                <a:spcPts val="0"/>
              </a:spcAft>
              <a:buSzPts val="1400"/>
              <a:buFont typeface="Roboto"/>
              <a:buNone/>
              <a:defRPr>
                <a:latin typeface="Roboto"/>
                <a:ea typeface="Roboto"/>
                <a:cs typeface="Roboto"/>
                <a:sym typeface="Roboto"/>
              </a:defRPr>
            </a:lvl7pPr>
            <a:lvl8pPr lvl="7" rtl="0">
              <a:spcBef>
                <a:spcPts val="1600"/>
              </a:spcBef>
              <a:spcAft>
                <a:spcPts val="0"/>
              </a:spcAft>
              <a:buSzPts val="1400"/>
              <a:buFont typeface="Roboto"/>
              <a:buNone/>
              <a:defRPr>
                <a:latin typeface="Roboto"/>
                <a:ea typeface="Roboto"/>
                <a:cs typeface="Roboto"/>
                <a:sym typeface="Roboto"/>
              </a:defRPr>
            </a:lvl8pPr>
            <a:lvl9pPr lvl="8"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429" name="Google Shape;429;p35"/>
          <p:cNvSpPr txBox="1">
            <a:spLocks noGrp="1"/>
          </p:cNvSpPr>
          <p:nvPr>
            <p:ph type="subTitle" idx="2"/>
          </p:nvPr>
        </p:nvSpPr>
        <p:spPr>
          <a:xfrm>
            <a:off x="2568625" y="3738724"/>
            <a:ext cx="4963800" cy="936900"/>
          </a:xfrm>
          <a:prstGeom prst="rect">
            <a:avLst/>
          </a:prstGeom>
          <a:noFill/>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1600"/>
              </a:spcBef>
              <a:spcAft>
                <a:spcPts val="0"/>
              </a:spcAft>
              <a:buSzPts val="1400"/>
              <a:buFont typeface="Roboto"/>
              <a:buNone/>
              <a:defRPr>
                <a:latin typeface="Roboto"/>
                <a:ea typeface="Roboto"/>
                <a:cs typeface="Roboto"/>
                <a:sym typeface="Roboto"/>
              </a:defRPr>
            </a:lvl2pPr>
            <a:lvl3pPr lvl="2" rtl="0">
              <a:spcBef>
                <a:spcPts val="1600"/>
              </a:spcBef>
              <a:spcAft>
                <a:spcPts val="0"/>
              </a:spcAft>
              <a:buSzPts val="1400"/>
              <a:buFont typeface="Roboto"/>
              <a:buNone/>
              <a:defRPr>
                <a:latin typeface="Roboto"/>
                <a:ea typeface="Roboto"/>
                <a:cs typeface="Roboto"/>
                <a:sym typeface="Roboto"/>
              </a:defRPr>
            </a:lvl3pPr>
            <a:lvl4pPr lvl="3" rtl="0">
              <a:spcBef>
                <a:spcPts val="1600"/>
              </a:spcBef>
              <a:spcAft>
                <a:spcPts val="0"/>
              </a:spcAft>
              <a:buSzPts val="1400"/>
              <a:buFont typeface="Roboto"/>
              <a:buNone/>
              <a:defRPr>
                <a:latin typeface="Roboto"/>
                <a:ea typeface="Roboto"/>
                <a:cs typeface="Roboto"/>
                <a:sym typeface="Roboto"/>
              </a:defRPr>
            </a:lvl4pPr>
            <a:lvl5pPr lvl="4" rtl="0">
              <a:spcBef>
                <a:spcPts val="1600"/>
              </a:spcBef>
              <a:spcAft>
                <a:spcPts val="0"/>
              </a:spcAft>
              <a:buSzPts val="1400"/>
              <a:buFont typeface="Roboto"/>
              <a:buNone/>
              <a:defRPr>
                <a:latin typeface="Roboto"/>
                <a:ea typeface="Roboto"/>
                <a:cs typeface="Roboto"/>
                <a:sym typeface="Roboto"/>
              </a:defRPr>
            </a:lvl5pPr>
            <a:lvl6pPr lvl="5" rtl="0">
              <a:spcBef>
                <a:spcPts val="1600"/>
              </a:spcBef>
              <a:spcAft>
                <a:spcPts val="0"/>
              </a:spcAft>
              <a:buSzPts val="1400"/>
              <a:buFont typeface="Roboto"/>
              <a:buNone/>
              <a:defRPr>
                <a:latin typeface="Roboto"/>
                <a:ea typeface="Roboto"/>
                <a:cs typeface="Roboto"/>
                <a:sym typeface="Roboto"/>
              </a:defRPr>
            </a:lvl6pPr>
            <a:lvl7pPr lvl="6" rtl="0">
              <a:spcBef>
                <a:spcPts val="1600"/>
              </a:spcBef>
              <a:spcAft>
                <a:spcPts val="0"/>
              </a:spcAft>
              <a:buSzPts val="1400"/>
              <a:buFont typeface="Roboto"/>
              <a:buNone/>
              <a:defRPr>
                <a:latin typeface="Roboto"/>
                <a:ea typeface="Roboto"/>
                <a:cs typeface="Roboto"/>
                <a:sym typeface="Roboto"/>
              </a:defRPr>
            </a:lvl7pPr>
            <a:lvl8pPr lvl="7" rtl="0">
              <a:spcBef>
                <a:spcPts val="1600"/>
              </a:spcBef>
              <a:spcAft>
                <a:spcPts val="0"/>
              </a:spcAft>
              <a:buSzPts val="1400"/>
              <a:buFont typeface="Roboto"/>
              <a:buNone/>
              <a:defRPr>
                <a:latin typeface="Roboto"/>
                <a:ea typeface="Roboto"/>
                <a:cs typeface="Roboto"/>
                <a:sym typeface="Roboto"/>
              </a:defRPr>
            </a:lvl8pPr>
            <a:lvl9pPr lvl="8"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430" name="Google Shape;430;p35"/>
          <p:cNvSpPr txBox="1">
            <a:spLocks noGrp="1"/>
          </p:cNvSpPr>
          <p:nvPr>
            <p:ph type="subTitle" idx="3"/>
          </p:nvPr>
        </p:nvSpPr>
        <p:spPr>
          <a:xfrm>
            <a:off x="2568625" y="1771125"/>
            <a:ext cx="2384400" cy="407100"/>
          </a:xfrm>
          <a:prstGeom prst="rect">
            <a:avLst/>
          </a:prstGeom>
          <a:noFill/>
        </p:spPr>
        <p:txBody>
          <a:bodyPr spcFirstLastPara="1" wrap="square" lIns="91425" tIns="91425" rIns="91425" bIns="91425" anchor="t" anchorCtr="0">
            <a:noAutofit/>
          </a:bodyPr>
          <a:lstStyle>
            <a:lvl1pPr lvl="0">
              <a:spcBef>
                <a:spcPts val="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1pPr>
            <a:lvl2pPr lvl="1">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2pPr>
            <a:lvl3pPr lvl="2">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3pPr>
            <a:lvl4pPr lvl="3">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4pPr>
            <a:lvl5pPr lvl="4">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5pPr>
            <a:lvl6pPr lvl="5">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6pPr>
            <a:lvl7pPr lvl="6">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7pPr>
            <a:lvl8pPr lvl="7">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8pPr>
            <a:lvl9pPr lvl="8">
              <a:spcBef>
                <a:spcPts val="1600"/>
              </a:spcBef>
              <a:spcAft>
                <a:spcPts val="1600"/>
              </a:spcAft>
              <a:buClr>
                <a:schemeClr val="dk2"/>
              </a:buClr>
              <a:buSzPts val="1800"/>
              <a:buFont typeface="Fjalla One"/>
              <a:buNone/>
              <a:defRPr sz="1800">
                <a:solidFill>
                  <a:schemeClr val="dk2"/>
                </a:solidFill>
                <a:latin typeface="Fjalla One"/>
                <a:ea typeface="Fjalla One"/>
                <a:cs typeface="Fjalla One"/>
                <a:sym typeface="Fjalla One"/>
              </a:defRPr>
            </a:lvl9pPr>
          </a:lstStyle>
          <a:p>
            <a:endParaRPr/>
          </a:p>
        </p:txBody>
      </p:sp>
      <p:sp>
        <p:nvSpPr>
          <p:cNvPr id="431" name="Google Shape;431;p35"/>
          <p:cNvSpPr txBox="1">
            <a:spLocks noGrp="1"/>
          </p:cNvSpPr>
          <p:nvPr>
            <p:ph type="subTitle" idx="4"/>
          </p:nvPr>
        </p:nvSpPr>
        <p:spPr>
          <a:xfrm>
            <a:off x="2568625" y="3377404"/>
            <a:ext cx="2384400" cy="4071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1pPr>
            <a:lvl2pPr lvl="1" rtl="0">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2pPr>
            <a:lvl3pPr lvl="2" rtl="0">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3pPr>
            <a:lvl4pPr lvl="3" rtl="0">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4pPr>
            <a:lvl5pPr lvl="4" rtl="0">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5pPr>
            <a:lvl6pPr lvl="5" rtl="0">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6pPr>
            <a:lvl7pPr lvl="6" rtl="0">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7pPr>
            <a:lvl8pPr lvl="7" rtl="0">
              <a:spcBef>
                <a:spcPts val="160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8pPr>
            <a:lvl9pPr lvl="8" rtl="0">
              <a:spcBef>
                <a:spcPts val="1600"/>
              </a:spcBef>
              <a:spcAft>
                <a:spcPts val="1600"/>
              </a:spcAft>
              <a:buClr>
                <a:schemeClr val="dk2"/>
              </a:buClr>
              <a:buSzPts val="1800"/>
              <a:buFont typeface="Fjalla One"/>
              <a:buNone/>
              <a:defRPr sz="1800">
                <a:solidFill>
                  <a:schemeClr val="dk2"/>
                </a:solidFill>
                <a:latin typeface="Fjalla One"/>
                <a:ea typeface="Fjalla One"/>
                <a:cs typeface="Fjalla One"/>
                <a:sym typeface="Fjalla One"/>
              </a:defRPr>
            </a:lvl9pPr>
          </a:lstStyle>
          <a:p>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matchingName="Main point 1">
  <p:cSld name="MAIN_POINT_1">
    <p:spTree>
      <p:nvGrpSpPr>
        <p:cNvPr id="1" name="Shape 432"/>
        <p:cNvGrpSpPr/>
        <p:nvPr/>
      </p:nvGrpSpPr>
      <p:grpSpPr>
        <a:xfrm>
          <a:off x="0" y="0"/>
          <a:ext cx="0" cy="0"/>
          <a:chOff x="0" y="0"/>
          <a:chExt cx="0" cy="0"/>
        </a:xfrm>
      </p:grpSpPr>
      <p:sp>
        <p:nvSpPr>
          <p:cNvPr id="433" name="Google Shape;433;p36"/>
          <p:cNvSpPr txBox="1">
            <a:spLocks noGrp="1"/>
          </p:cNvSpPr>
          <p:nvPr>
            <p:ph type="title"/>
          </p:nvPr>
        </p:nvSpPr>
        <p:spPr>
          <a:xfrm>
            <a:off x="2331725" y="1263575"/>
            <a:ext cx="4765500" cy="2508300"/>
          </a:xfrm>
          <a:prstGeom prst="rect">
            <a:avLst/>
          </a:prstGeom>
        </p:spPr>
        <p:txBody>
          <a:bodyPr spcFirstLastPara="1" wrap="square" lIns="91425" tIns="91425" rIns="91425" bIns="91425" anchor="ctr" anchorCtr="0">
            <a:noAutofit/>
          </a:bodyPr>
          <a:lstStyle>
            <a:lvl1pPr lvl="0" rtl="0">
              <a:spcBef>
                <a:spcPts val="0"/>
              </a:spcBef>
              <a:spcAft>
                <a:spcPts val="0"/>
              </a:spcAft>
              <a:buSzPts val="5500"/>
              <a:buNone/>
              <a:defRPr sz="5500"/>
            </a:lvl1pPr>
            <a:lvl2pPr lvl="1" rtl="0">
              <a:spcBef>
                <a:spcPts val="0"/>
              </a:spcBef>
              <a:spcAft>
                <a:spcPts val="0"/>
              </a:spcAft>
              <a:buClr>
                <a:schemeClr val="accent4"/>
              </a:buClr>
              <a:buSzPts val="5500"/>
              <a:buFont typeface="Fjalla One"/>
              <a:buNone/>
              <a:defRPr sz="5500">
                <a:solidFill>
                  <a:schemeClr val="accent4"/>
                </a:solidFill>
                <a:latin typeface="Fjalla One"/>
                <a:ea typeface="Fjalla One"/>
                <a:cs typeface="Fjalla One"/>
                <a:sym typeface="Fjalla One"/>
              </a:defRPr>
            </a:lvl2pPr>
            <a:lvl3pPr lvl="2" rtl="0">
              <a:spcBef>
                <a:spcPts val="0"/>
              </a:spcBef>
              <a:spcAft>
                <a:spcPts val="0"/>
              </a:spcAft>
              <a:buClr>
                <a:schemeClr val="accent4"/>
              </a:buClr>
              <a:buSzPts val="5500"/>
              <a:buFont typeface="Fjalla One"/>
              <a:buNone/>
              <a:defRPr sz="5500">
                <a:solidFill>
                  <a:schemeClr val="accent4"/>
                </a:solidFill>
                <a:latin typeface="Fjalla One"/>
                <a:ea typeface="Fjalla One"/>
                <a:cs typeface="Fjalla One"/>
                <a:sym typeface="Fjalla One"/>
              </a:defRPr>
            </a:lvl3pPr>
            <a:lvl4pPr lvl="3" rtl="0">
              <a:spcBef>
                <a:spcPts val="0"/>
              </a:spcBef>
              <a:spcAft>
                <a:spcPts val="0"/>
              </a:spcAft>
              <a:buClr>
                <a:schemeClr val="accent4"/>
              </a:buClr>
              <a:buSzPts val="5500"/>
              <a:buFont typeface="Fjalla One"/>
              <a:buNone/>
              <a:defRPr sz="5500">
                <a:solidFill>
                  <a:schemeClr val="accent4"/>
                </a:solidFill>
                <a:latin typeface="Fjalla One"/>
                <a:ea typeface="Fjalla One"/>
                <a:cs typeface="Fjalla One"/>
                <a:sym typeface="Fjalla One"/>
              </a:defRPr>
            </a:lvl4pPr>
            <a:lvl5pPr lvl="4" rtl="0">
              <a:spcBef>
                <a:spcPts val="0"/>
              </a:spcBef>
              <a:spcAft>
                <a:spcPts val="0"/>
              </a:spcAft>
              <a:buClr>
                <a:schemeClr val="accent4"/>
              </a:buClr>
              <a:buSzPts val="5500"/>
              <a:buFont typeface="Fjalla One"/>
              <a:buNone/>
              <a:defRPr sz="5500">
                <a:solidFill>
                  <a:schemeClr val="accent4"/>
                </a:solidFill>
                <a:latin typeface="Fjalla One"/>
                <a:ea typeface="Fjalla One"/>
                <a:cs typeface="Fjalla One"/>
                <a:sym typeface="Fjalla One"/>
              </a:defRPr>
            </a:lvl5pPr>
            <a:lvl6pPr lvl="5" rtl="0">
              <a:spcBef>
                <a:spcPts val="0"/>
              </a:spcBef>
              <a:spcAft>
                <a:spcPts val="0"/>
              </a:spcAft>
              <a:buClr>
                <a:schemeClr val="accent4"/>
              </a:buClr>
              <a:buSzPts val="5500"/>
              <a:buFont typeface="Fjalla One"/>
              <a:buNone/>
              <a:defRPr sz="5500">
                <a:solidFill>
                  <a:schemeClr val="accent4"/>
                </a:solidFill>
                <a:latin typeface="Fjalla One"/>
                <a:ea typeface="Fjalla One"/>
                <a:cs typeface="Fjalla One"/>
                <a:sym typeface="Fjalla One"/>
              </a:defRPr>
            </a:lvl6pPr>
            <a:lvl7pPr lvl="6" rtl="0">
              <a:spcBef>
                <a:spcPts val="0"/>
              </a:spcBef>
              <a:spcAft>
                <a:spcPts val="0"/>
              </a:spcAft>
              <a:buClr>
                <a:schemeClr val="accent4"/>
              </a:buClr>
              <a:buSzPts val="5500"/>
              <a:buFont typeface="Fjalla One"/>
              <a:buNone/>
              <a:defRPr sz="5500">
                <a:solidFill>
                  <a:schemeClr val="accent4"/>
                </a:solidFill>
                <a:latin typeface="Fjalla One"/>
                <a:ea typeface="Fjalla One"/>
                <a:cs typeface="Fjalla One"/>
                <a:sym typeface="Fjalla One"/>
              </a:defRPr>
            </a:lvl7pPr>
            <a:lvl8pPr lvl="7" rtl="0">
              <a:spcBef>
                <a:spcPts val="0"/>
              </a:spcBef>
              <a:spcAft>
                <a:spcPts val="0"/>
              </a:spcAft>
              <a:buClr>
                <a:schemeClr val="accent4"/>
              </a:buClr>
              <a:buSzPts val="5500"/>
              <a:buFont typeface="Fjalla One"/>
              <a:buNone/>
              <a:defRPr sz="5500">
                <a:solidFill>
                  <a:schemeClr val="accent4"/>
                </a:solidFill>
                <a:latin typeface="Fjalla One"/>
                <a:ea typeface="Fjalla One"/>
                <a:cs typeface="Fjalla One"/>
                <a:sym typeface="Fjalla One"/>
              </a:defRPr>
            </a:lvl8pPr>
            <a:lvl9pPr lvl="8" rtl="0">
              <a:spcBef>
                <a:spcPts val="0"/>
              </a:spcBef>
              <a:spcAft>
                <a:spcPts val="0"/>
              </a:spcAft>
              <a:buClr>
                <a:schemeClr val="accent4"/>
              </a:buClr>
              <a:buSzPts val="5500"/>
              <a:buFont typeface="Fjalla One"/>
              <a:buNone/>
              <a:defRPr sz="5500">
                <a:solidFill>
                  <a:schemeClr val="accent4"/>
                </a:solidFill>
                <a:latin typeface="Fjalla One"/>
                <a:ea typeface="Fjalla One"/>
                <a:cs typeface="Fjalla One"/>
                <a:sym typeface="Fjalla One"/>
              </a:defRPr>
            </a:lvl9pPr>
          </a:lstStyle>
          <a:p>
            <a:endParaRPr/>
          </a:p>
        </p:txBody>
      </p:sp>
      <p:sp>
        <p:nvSpPr>
          <p:cNvPr id="434" name="Google Shape;434;p36"/>
          <p:cNvSpPr/>
          <p:nvPr/>
        </p:nvSpPr>
        <p:spPr>
          <a:xfrm rot="10800000" flipH="1">
            <a:off x="7238267" y="1616715"/>
            <a:ext cx="640087" cy="4208414"/>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5" name="Google Shape;435;p36"/>
          <p:cNvSpPr/>
          <p:nvPr/>
        </p:nvSpPr>
        <p:spPr>
          <a:xfrm rot="10800000" flipH="1">
            <a:off x="7274207" y="-2277783"/>
            <a:ext cx="640088" cy="3528458"/>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6" name="Google Shape;436;p36"/>
          <p:cNvSpPr/>
          <p:nvPr/>
        </p:nvSpPr>
        <p:spPr>
          <a:xfrm rot="10800000" flipH="1">
            <a:off x="7867776" y="2504984"/>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37" name="Google Shape;437;p36"/>
          <p:cNvSpPr/>
          <p:nvPr/>
        </p:nvSpPr>
        <p:spPr>
          <a:xfrm rot="10800000" flipH="1">
            <a:off x="8163893" y="-2982510"/>
            <a:ext cx="548638" cy="5179163"/>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38" name="Google Shape;438;p36"/>
          <p:cNvSpPr/>
          <p:nvPr/>
        </p:nvSpPr>
        <p:spPr>
          <a:xfrm rot="10800000" flipH="1">
            <a:off x="8614585" y="2244994"/>
            <a:ext cx="863461" cy="387775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39" name="Google Shape;439;p36"/>
          <p:cNvSpPr/>
          <p:nvPr/>
        </p:nvSpPr>
        <p:spPr>
          <a:xfrm rot="10800000" flipH="1">
            <a:off x="8648608" y="-1190107"/>
            <a:ext cx="795433" cy="3038785"/>
          </a:xfrm>
          <a:custGeom>
            <a:avLst/>
            <a:gdLst/>
            <a:ahLst/>
            <a:cxnLst/>
            <a:rect l="l" t="t" r="r" b="b"/>
            <a:pathLst>
              <a:path w="13809" h="53063" extrusionOk="0">
                <a:moveTo>
                  <a:pt x="6910" y="0"/>
                </a:moveTo>
                <a:cubicBezTo>
                  <a:pt x="6304" y="0"/>
                  <a:pt x="5693" y="296"/>
                  <a:pt x="5214" y="886"/>
                </a:cubicBezTo>
                <a:cubicBezTo>
                  <a:pt x="4624" y="1640"/>
                  <a:pt x="4318" y="2515"/>
                  <a:pt x="4217" y="3452"/>
                </a:cubicBezTo>
                <a:cubicBezTo>
                  <a:pt x="4054" y="4817"/>
                  <a:pt x="3931" y="6181"/>
                  <a:pt x="3952" y="7566"/>
                </a:cubicBezTo>
                <a:cubicBezTo>
                  <a:pt x="3993" y="9847"/>
                  <a:pt x="4094" y="12148"/>
                  <a:pt x="4278" y="14429"/>
                </a:cubicBezTo>
                <a:cubicBezTo>
                  <a:pt x="4502" y="17016"/>
                  <a:pt x="4868" y="19582"/>
                  <a:pt x="5113" y="22168"/>
                </a:cubicBezTo>
                <a:cubicBezTo>
                  <a:pt x="5357" y="24531"/>
                  <a:pt x="5663" y="26913"/>
                  <a:pt x="5724" y="29276"/>
                </a:cubicBezTo>
                <a:cubicBezTo>
                  <a:pt x="5846" y="34387"/>
                  <a:pt x="5846" y="39479"/>
                  <a:pt x="5866" y="44591"/>
                </a:cubicBezTo>
                <a:cubicBezTo>
                  <a:pt x="5866" y="45222"/>
                  <a:pt x="5724" y="45874"/>
                  <a:pt x="5581" y="46485"/>
                </a:cubicBezTo>
                <a:cubicBezTo>
                  <a:pt x="5439" y="47136"/>
                  <a:pt x="5011" y="47564"/>
                  <a:pt x="4339" y="47788"/>
                </a:cubicBezTo>
                <a:cubicBezTo>
                  <a:pt x="1997" y="48582"/>
                  <a:pt x="693" y="50313"/>
                  <a:pt x="103" y="52635"/>
                </a:cubicBezTo>
                <a:cubicBezTo>
                  <a:pt x="62" y="52777"/>
                  <a:pt x="21" y="52920"/>
                  <a:pt x="1" y="53063"/>
                </a:cubicBezTo>
                <a:lnTo>
                  <a:pt x="13809" y="53063"/>
                </a:lnTo>
                <a:cubicBezTo>
                  <a:pt x="13625" y="52187"/>
                  <a:pt x="13361" y="51393"/>
                  <a:pt x="12913" y="50619"/>
                </a:cubicBezTo>
                <a:cubicBezTo>
                  <a:pt x="12118" y="49234"/>
                  <a:pt x="10978" y="48277"/>
                  <a:pt x="9471" y="47788"/>
                </a:cubicBezTo>
                <a:cubicBezTo>
                  <a:pt x="8778" y="47584"/>
                  <a:pt x="8371" y="47136"/>
                  <a:pt x="8208" y="46485"/>
                </a:cubicBezTo>
                <a:cubicBezTo>
                  <a:pt x="8086" y="45935"/>
                  <a:pt x="7943" y="45364"/>
                  <a:pt x="7943" y="44794"/>
                </a:cubicBezTo>
                <a:cubicBezTo>
                  <a:pt x="7923" y="40517"/>
                  <a:pt x="7903" y="36261"/>
                  <a:pt x="7964" y="31984"/>
                </a:cubicBezTo>
                <a:cubicBezTo>
                  <a:pt x="7984" y="28807"/>
                  <a:pt x="8269" y="25651"/>
                  <a:pt x="8636" y="22494"/>
                </a:cubicBezTo>
                <a:cubicBezTo>
                  <a:pt x="8962" y="19806"/>
                  <a:pt x="9308" y="17138"/>
                  <a:pt x="9512" y="14450"/>
                </a:cubicBezTo>
                <a:cubicBezTo>
                  <a:pt x="9715" y="11884"/>
                  <a:pt x="9776" y="9317"/>
                  <a:pt x="9858" y="6751"/>
                </a:cubicBezTo>
                <a:cubicBezTo>
                  <a:pt x="9899" y="5244"/>
                  <a:pt x="9817" y="3737"/>
                  <a:pt x="9308" y="2312"/>
                </a:cubicBezTo>
                <a:cubicBezTo>
                  <a:pt x="9125" y="1803"/>
                  <a:pt x="8880" y="1314"/>
                  <a:pt x="8575" y="886"/>
                </a:cubicBezTo>
                <a:cubicBezTo>
                  <a:pt x="8117" y="296"/>
                  <a:pt x="7516" y="0"/>
                  <a:pt x="691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40" name="Google Shape;440;p36"/>
          <p:cNvSpPr txBox="1">
            <a:spLocks noGrp="1"/>
          </p:cNvSpPr>
          <p:nvPr>
            <p:ph type="subTitle" idx="1"/>
          </p:nvPr>
        </p:nvSpPr>
        <p:spPr>
          <a:xfrm>
            <a:off x="2349925" y="2871850"/>
            <a:ext cx="4535400" cy="1027500"/>
          </a:xfrm>
          <a:prstGeom prst="rect">
            <a:avLst/>
          </a:prstGeom>
        </p:spPr>
        <p:txBody>
          <a:bodyPr spcFirstLastPara="1" wrap="square" lIns="91425" tIns="91425" rIns="91425" bIns="91425" anchor="t" anchorCtr="0">
            <a:noAutofit/>
          </a:bodyPr>
          <a:lstStyle>
            <a:lvl1pPr lvl="0">
              <a:spcBef>
                <a:spcPts val="0"/>
              </a:spcBef>
              <a:spcAft>
                <a:spcPts val="0"/>
              </a:spcAft>
              <a:buSzPts val="1400"/>
              <a:buNone/>
              <a:defRPr/>
            </a:lvl1pPr>
            <a:lvl2pPr lvl="1">
              <a:spcBef>
                <a:spcPts val="1600"/>
              </a:spcBef>
              <a:spcAft>
                <a:spcPts val="0"/>
              </a:spcAft>
              <a:buSzPts val="1400"/>
              <a:buNone/>
              <a:defRPr/>
            </a:lvl2pPr>
            <a:lvl3pPr lvl="2">
              <a:spcBef>
                <a:spcPts val="1600"/>
              </a:spcBef>
              <a:spcAft>
                <a:spcPts val="0"/>
              </a:spcAft>
              <a:buSzPts val="1400"/>
              <a:buNone/>
              <a:defRPr/>
            </a:lvl3pPr>
            <a:lvl4pPr lvl="3">
              <a:spcBef>
                <a:spcPts val="1600"/>
              </a:spcBef>
              <a:spcAft>
                <a:spcPts val="0"/>
              </a:spcAft>
              <a:buSzPts val="1400"/>
              <a:buNone/>
              <a:defRPr/>
            </a:lvl4pPr>
            <a:lvl5pPr lvl="4">
              <a:spcBef>
                <a:spcPts val="1600"/>
              </a:spcBef>
              <a:spcAft>
                <a:spcPts val="0"/>
              </a:spcAft>
              <a:buSzPts val="1400"/>
              <a:buNone/>
              <a:defRPr/>
            </a:lvl5pPr>
            <a:lvl6pPr lvl="5">
              <a:spcBef>
                <a:spcPts val="1600"/>
              </a:spcBef>
              <a:spcAft>
                <a:spcPts val="0"/>
              </a:spcAft>
              <a:buSzPts val="1400"/>
              <a:buNone/>
              <a:defRPr/>
            </a:lvl6pPr>
            <a:lvl7pPr lvl="6">
              <a:spcBef>
                <a:spcPts val="1600"/>
              </a:spcBef>
              <a:spcAft>
                <a:spcPts val="0"/>
              </a:spcAft>
              <a:buSzPts val="1400"/>
              <a:buNone/>
              <a:defRPr/>
            </a:lvl7pPr>
            <a:lvl8pPr lvl="7">
              <a:spcBef>
                <a:spcPts val="1600"/>
              </a:spcBef>
              <a:spcAft>
                <a:spcPts val="0"/>
              </a:spcAft>
              <a:buSzPts val="1400"/>
              <a:buNone/>
              <a:defRPr/>
            </a:lvl8pPr>
            <a:lvl9pPr lvl="8">
              <a:spcBef>
                <a:spcPts val="1600"/>
              </a:spcBef>
              <a:spcAft>
                <a:spcPts val="1600"/>
              </a:spcAft>
              <a:buSzPts val="1400"/>
              <a:buNone/>
              <a:defRPr/>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and two columns 5">
  <p:cSld name="CUSTOM_10_1">
    <p:spTree>
      <p:nvGrpSpPr>
        <p:cNvPr id="1" name="Shape 441"/>
        <p:cNvGrpSpPr/>
        <p:nvPr/>
      </p:nvGrpSpPr>
      <p:grpSpPr>
        <a:xfrm>
          <a:off x="0" y="0"/>
          <a:ext cx="0" cy="0"/>
          <a:chOff x="0" y="0"/>
          <a:chExt cx="0" cy="0"/>
        </a:xfrm>
      </p:grpSpPr>
      <p:sp>
        <p:nvSpPr>
          <p:cNvPr id="442" name="Google Shape;442;p37"/>
          <p:cNvSpPr txBox="1">
            <a:spLocks noGrp="1"/>
          </p:cNvSpPr>
          <p:nvPr>
            <p:ph type="subTitle" idx="1"/>
          </p:nvPr>
        </p:nvSpPr>
        <p:spPr>
          <a:xfrm>
            <a:off x="1082000" y="2740525"/>
            <a:ext cx="1680000" cy="1417200"/>
          </a:xfrm>
          <a:prstGeom prst="rect">
            <a:avLst/>
          </a:prstGeom>
          <a:noFill/>
        </p:spPr>
        <p:txBody>
          <a:bodyPr spcFirstLastPara="1" wrap="square" lIns="91425" tIns="91425" rIns="91425" bIns="91425" anchor="t" anchorCtr="0">
            <a:noAutofit/>
          </a:bodyPr>
          <a:lstStyle>
            <a:lvl1pPr lvl="0" algn="r" rtl="0">
              <a:spcBef>
                <a:spcPts val="0"/>
              </a:spcBef>
              <a:spcAft>
                <a:spcPts val="0"/>
              </a:spcAft>
              <a:buSzPts val="1400"/>
              <a:buNone/>
              <a:defRPr/>
            </a:lvl1pPr>
            <a:lvl2pPr lvl="1" algn="ctr" rtl="0">
              <a:spcBef>
                <a:spcPts val="1600"/>
              </a:spcBef>
              <a:spcAft>
                <a:spcPts val="0"/>
              </a:spcAft>
              <a:buSzPts val="1400"/>
              <a:buFont typeface="Roboto"/>
              <a:buNone/>
              <a:defRPr>
                <a:latin typeface="Roboto"/>
                <a:ea typeface="Roboto"/>
                <a:cs typeface="Roboto"/>
                <a:sym typeface="Roboto"/>
              </a:defRPr>
            </a:lvl2pPr>
            <a:lvl3pPr lvl="2" algn="ctr" rtl="0">
              <a:spcBef>
                <a:spcPts val="1600"/>
              </a:spcBef>
              <a:spcAft>
                <a:spcPts val="0"/>
              </a:spcAft>
              <a:buSzPts val="1400"/>
              <a:buFont typeface="Roboto"/>
              <a:buNone/>
              <a:defRPr>
                <a:latin typeface="Roboto"/>
                <a:ea typeface="Roboto"/>
                <a:cs typeface="Roboto"/>
                <a:sym typeface="Roboto"/>
              </a:defRPr>
            </a:lvl3pPr>
            <a:lvl4pPr lvl="3" algn="ctr" rtl="0">
              <a:spcBef>
                <a:spcPts val="1600"/>
              </a:spcBef>
              <a:spcAft>
                <a:spcPts val="0"/>
              </a:spcAft>
              <a:buSzPts val="1400"/>
              <a:buFont typeface="Roboto"/>
              <a:buNone/>
              <a:defRPr>
                <a:latin typeface="Roboto"/>
                <a:ea typeface="Roboto"/>
                <a:cs typeface="Roboto"/>
                <a:sym typeface="Roboto"/>
              </a:defRPr>
            </a:lvl4pPr>
            <a:lvl5pPr lvl="4" algn="ctr" rtl="0">
              <a:spcBef>
                <a:spcPts val="1600"/>
              </a:spcBef>
              <a:spcAft>
                <a:spcPts val="0"/>
              </a:spcAft>
              <a:buSzPts val="1400"/>
              <a:buFont typeface="Roboto"/>
              <a:buNone/>
              <a:defRPr>
                <a:latin typeface="Roboto"/>
                <a:ea typeface="Roboto"/>
                <a:cs typeface="Roboto"/>
                <a:sym typeface="Roboto"/>
              </a:defRPr>
            </a:lvl5pPr>
            <a:lvl6pPr lvl="5" algn="ctr" rtl="0">
              <a:spcBef>
                <a:spcPts val="1600"/>
              </a:spcBef>
              <a:spcAft>
                <a:spcPts val="0"/>
              </a:spcAft>
              <a:buSzPts val="1400"/>
              <a:buFont typeface="Roboto"/>
              <a:buNone/>
              <a:defRPr>
                <a:latin typeface="Roboto"/>
                <a:ea typeface="Roboto"/>
                <a:cs typeface="Roboto"/>
                <a:sym typeface="Roboto"/>
              </a:defRPr>
            </a:lvl6pPr>
            <a:lvl7pPr lvl="6" algn="ctr" rtl="0">
              <a:spcBef>
                <a:spcPts val="1600"/>
              </a:spcBef>
              <a:spcAft>
                <a:spcPts val="0"/>
              </a:spcAft>
              <a:buSzPts val="1400"/>
              <a:buFont typeface="Roboto"/>
              <a:buNone/>
              <a:defRPr>
                <a:latin typeface="Roboto"/>
                <a:ea typeface="Roboto"/>
                <a:cs typeface="Roboto"/>
                <a:sym typeface="Roboto"/>
              </a:defRPr>
            </a:lvl7pPr>
            <a:lvl8pPr lvl="7" algn="ctr" rtl="0">
              <a:spcBef>
                <a:spcPts val="1600"/>
              </a:spcBef>
              <a:spcAft>
                <a:spcPts val="0"/>
              </a:spcAft>
              <a:buSzPts val="1400"/>
              <a:buFont typeface="Roboto"/>
              <a:buNone/>
              <a:defRPr>
                <a:latin typeface="Roboto"/>
                <a:ea typeface="Roboto"/>
                <a:cs typeface="Roboto"/>
                <a:sym typeface="Roboto"/>
              </a:defRPr>
            </a:lvl8pPr>
            <a:lvl9pPr lvl="8" algn="ctr"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443" name="Google Shape;443;p37"/>
          <p:cNvSpPr txBox="1">
            <a:spLocks noGrp="1"/>
          </p:cNvSpPr>
          <p:nvPr>
            <p:ph type="subTitle" idx="2"/>
          </p:nvPr>
        </p:nvSpPr>
        <p:spPr>
          <a:xfrm>
            <a:off x="1069850" y="2370950"/>
            <a:ext cx="1680000" cy="4395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444" name="Google Shape;444;p37"/>
          <p:cNvSpPr txBox="1">
            <a:spLocks noGrp="1"/>
          </p:cNvSpPr>
          <p:nvPr>
            <p:ph type="subTitle" idx="3"/>
          </p:nvPr>
        </p:nvSpPr>
        <p:spPr>
          <a:xfrm>
            <a:off x="6394300" y="2739025"/>
            <a:ext cx="1680000" cy="1418700"/>
          </a:xfrm>
          <a:prstGeom prst="rect">
            <a:avLst/>
          </a:prstGeom>
          <a:noFill/>
        </p:spPr>
        <p:txBody>
          <a:bodyPr spcFirstLastPara="1" wrap="square" lIns="91425" tIns="91425" rIns="91425" bIns="91425" anchor="t" anchorCtr="0">
            <a:noAutofit/>
          </a:bodyPr>
          <a:lstStyle>
            <a:lvl1pPr lvl="0" rtl="0">
              <a:spcBef>
                <a:spcPts val="0"/>
              </a:spcBef>
              <a:spcAft>
                <a:spcPts val="0"/>
              </a:spcAft>
              <a:buSzPts val="1400"/>
              <a:buNone/>
              <a:defRPr/>
            </a:lvl1pPr>
            <a:lvl2pPr lvl="1" algn="ctr" rtl="0">
              <a:spcBef>
                <a:spcPts val="1600"/>
              </a:spcBef>
              <a:spcAft>
                <a:spcPts val="0"/>
              </a:spcAft>
              <a:buSzPts val="1400"/>
              <a:buFont typeface="Roboto"/>
              <a:buNone/>
              <a:defRPr>
                <a:latin typeface="Roboto"/>
                <a:ea typeface="Roboto"/>
                <a:cs typeface="Roboto"/>
                <a:sym typeface="Roboto"/>
              </a:defRPr>
            </a:lvl2pPr>
            <a:lvl3pPr lvl="2" algn="ctr" rtl="0">
              <a:spcBef>
                <a:spcPts val="1600"/>
              </a:spcBef>
              <a:spcAft>
                <a:spcPts val="0"/>
              </a:spcAft>
              <a:buSzPts val="1400"/>
              <a:buFont typeface="Roboto"/>
              <a:buNone/>
              <a:defRPr>
                <a:latin typeface="Roboto"/>
                <a:ea typeface="Roboto"/>
                <a:cs typeface="Roboto"/>
                <a:sym typeface="Roboto"/>
              </a:defRPr>
            </a:lvl3pPr>
            <a:lvl4pPr lvl="3" algn="ctr" rtl="0">
              <a:spcBef>
                <a:spcPts val="1600"/>
              </a:spcBef>
              <a:spcAft>
                <a:spcPts val="0"/>
              </a:spcAft>
              <a:buSzPts val="1400"/>
              <a:buFont typeface="Roboto"/>
              <a:buNone/>
              <a:defRPr>
                <a:latin typeface="Roboto"/>
                <a:ea typeface="Roboto"/>
                <a:cs typeface="Roboto"/>
                <a:sym typeface="Roboto"/>
              </a:defRPr>
            </a:lvl4pPr>
            <a:lvl5pPr lvl="4" algn="ctr" rtl="0">
              <a:spcBef>
                <a:spcPts val="1600"/>
              </a:spcBef>
              <a:spcAft>
                <a:spcPts val="0"/>
              </a:spcAft>
              <a:buSzPts val="1400"/>
              <a:buFont typeface="Roboto"/>
              <a:buNone/>
              <a:defRPr>
                <a:latin typeface="Roboto"/>
                <a:ea typeface="Roboto"/>
                <a:cs typeface="Roboto"/>
                <a:sym typeface="Roboto"/>
              </a:defRPr>
            </a:lvl5pPr>
            <a:lvl6pPr lvl="5" algn="ctr" rtl="0">
              <a:spcBef>
                <a:spcPts val="1600"/>
              </a:spcBef>
              <a:spcAft>
                <a:spcPts val="0"/>
              </a:spcAft>
              <a:buSzPts val="1400"/>
              <a:buFont typeface="Roboto"/>
              <a:buNone/>
              <a:defRPr>
                <a:latin typeface="Roboto"/>
                <a:ea typeface="Roboto"/>
                <a:cs typeface="Roboto"/>
                <a:sym typeface="Roboto"/>
              </a:defRPr>
            </a:lvl6pPr>
            <a:lvl7pPr lvl="6" algn="ctr" rtl="0">
              <a:spcBef>
                <a:spcPts val="1600"/>
              </a:spcBef>
              <a:spcAft>
                <a:spcPts val="0"/>
              </a:spcAft>
              <a:buSzPts val="1400"/>
              <a:buFont typeface="Roboto"/>
              <a:buNone/>
              <a:defRPr>
                <a:latin typeface="Roboto"/>
                <a:ea typeface="Roboto"/>
                <a:cs typeface="Roboto"/>
                <a:sym typeface="Roboto"/>
              </a:defRPr>
            </a:lvl7pPr>
            <a:lvl8pPr lvl="7" algn="ctr" rtl="0">
              <a:spcBef>
                <a:spcPts val="1600"/>
              </a:spcBef>
              <a:spcAft>
                <a:spcPts val="0"/>
              </a:spcAft>
              <a:buSzPts val="1400"/>
              <a:buFont typeface="Roboto"/>
              <a:buNone/>
              <a:defRPr>
                <a:latin typeface="Roboto"/>
                <a:ea typeface="Roboto"/>
                <a:cs typeface="Roboto"/>
                <a:sym typeface="Roboto"/>
              </a:defRPr>
            </a:lvl8pPr>
            <a:lvl9pPr lvl="8" algn="ctr"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445" name="Google Shape;445;p37"/>
          <p:cNvSpPr txBox="1">
            <a:spLocks noGrp="1"/>
          </p:cNvSpPr>
          <p:nvPr>
            <p:ph type="subTitle" idx="4"/>
          </p:nvPr>
        </p:nvSpPr>
        <p:spPr>
          <a:xfrm>
            <a:off x="6394150" y="2370950"/>
            <a:ext cx="1680000" cy="439500"/>
          </a:xfrm>
          <a:prstGeom prst="rect">
            <a:avLst/>
          </a:prstGeom>
          <a:noFill/>
        </p:spPr>
        <p:txBody>
          <a:bodyPr spcFirstLastPara="1" wrap="square" lIns="91425" tIns="91425" rIns="91425" bIns="91425" anchor="ctr" anchorCtr="0">
            <a:noAutofit/>
          </a:bodyPr>
          <a:lstStyle>
            <a:lvl1pPr lvl="0" rtl="0">
              <a:spcBef>
                <a:spcPts val="0"/>
              </a:spcBef>
              <a:spcAft>
                <a:spcPts val="0"/>
              </a:spcAft>
              <a:buClr>
                <a:schemeClr val="accent1"/>
              </a:buClr>
              <a:buSzPts val="1800"/>
              <a:buFont typeface="Fjalla One"/>
              <a:buNone/>
              <a:defRPr sz="1800">
                <a:solidFill>
                  <a:schemeClr val="lt2"/>
                </a:solidFill>
                <a:latin typeface="Fjalla One"/>
                <a:ea typeface="Fjalla One"/>
                <a:cs typeface="Fjalla One"/>
                <a:sym typeface="Fjalla 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446" name="Google Shape;446;p37"/>
          <p:cNvSpPr txBox="1">
            <a:spLocks noGrp="1"/>
          </p:cNvSpPr>
          <p:nvPr>
            <p:ph type="title"/>
          </p:nvPr>
        </p:nvSpPr>
        <p:spPr>
          <a:xfrm>
            <a:off x="1207000" y="539500"/>
            <a:ext cx="6730200" cy="475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4000"/>
              <a:buNone/>
              <a:defRPr sz="4000"/>
            </a:lvl1pPr>
            <a:lvl2pPr lvl="1"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2pPr>
            <a:lvl3pPr lvl="2"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3pPr>
            <a:lvl4pPr lvl="3"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4pPr>
            <a:lvl5pPr lvl="4"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5pPr>
            <a:lvl6pPr lvl="5"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6pPr>
            <a:lvl7pPr lvl="6"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7pPr>
            <a:lvl8pPr lvl="7"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8pPr>
            <a:lvl9pPr lvl="8"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9pPr>
          </a:lstStyle>
          <a:p>
            <a:endParaRPr/>
          </a:p>
        </p:txBody>
      </p:sp>
      <p:sp>
        <p:nvSpPr>
          <p:cNvPr id="447" name="Google Shape;447;p37"/>
          <p:cNvSpPr/>
          <p:nvPr/>
        </p:nvSpPr>
        <p:spPr>
          <a:xfrm>
            <a:off x="8697623" y="-2984868"/>
            <a:ext cx="1037075" cy="4662033"/>
          </a:xfrm>
          <a:custGeom>
            <a:avLst/>
            <a:gdLst/>
            <a:ahLst/>
            <a:cxnLst/>
            <a:rect l="l" t="t" r="r" b="b"/>
            <a:pathLst>
              <a:path w="18004" h="81408" extrusionOk="0">
                <a:moveTo>
                  <a:pt x="8988" y="1"/>
                </a:moveTo>
                <a:cubicBezTo>
                  <a:pt x="8029" y="1"/>
                  <a:pt x="7078" y="355"/>
                  <a:pt x="6191" y="1045"/>
                </a:cubicBezTo>
                <a:cubicBezTo>
                  <a:pt x="4114" y="2633"/>
                  <a:pt x="2953" y="4853"/>
                  <a:pt x="2057" y="7215"/>
                </a:cubicBezTo>
                <a:cubicBezTo>
                  <a:pt x="672" y="10779"/>
                  <a:pt x="0" y="14466"/>
                  <a:pt x="407" y="18294"/>
                </a:cubicBezTo>
                <a:cubicBezTo>
                  <a:pt x="591" y="20005"/>
                  <a:pt x="1079" y="21594"/>
                  <a:pt x="2077" y="23019"/>
                </a:cubicBezTo>
                <a:cubicBezTo>
                  <a:pt x="3014" y="24363"/>
                  <a:pt x="4277" y="25300"/>
                  <a:pt x="5825" y="25809"/>
                </a:cubicBezTo>
                <a:cubicBezTo>
                  <a:pt x="6660" y="26074"/>
                  <a:pt x="7189" y="26583"/>
                  <a:pt x="7352" y="27398"/>
                </a:cubicBezTo>
                <a:cubicBezTo>
                  <a:pt x="7556" y="28233"/>
                  <a:pt x="7657" y="29108"/>
                  <a:pt x="7698" y="29964"/>
                </a:cubicBezTo>
                <a:cubicBezTo>
                  <a:pt x="7739" y="31715"/>
                  <a:pt x="7719" y="33446"/>
                  <a:pt x="7698" y="35198"/>
                </a:cubicBezTo>
                <a:cubicBezTo>
                  <a:pt x="7698" y="37947"/>
                  <a:pt x="7780" y="40717"/>
                  <a:pt x="7637" y="43486"/>
                </a:cubicBezTo>
                <a:cubicBezTo>
                  <a:pt x="7413" y="47498"/>
                  <a:pt x="7026" y="51510"/>
                  <a:pt x="6680" y="55522"/>
                </a:cubicBezTo>
                <a:cubicBezTo>
                  <a:pt x="6537" y="57091"/>
                  <a:pt x="6334" y="58659"/>
                  <a:pt x="6191" y="60207"/>
                </a:cubicBezTo>
                <a:cubicBezTo>
                  <a:pt x="5926" y="63221"/>
                  <a:pt x="5621" y="66214"/>
                  <a:pt x="5478" y="69208"/>
                </a:cubicBezTo>
                <a:cubicBezTo>
                  <a:pt x="5336" y="71957"/>
                  <a:pt x="5153" y="74748"/>
                  <a:pt x="5743" y="77477"/>
                </a:cubicBezTo>
                <a:cubicBezTo>
                  <a:pt x="5926" y="78311"/>
                  <a:pt x="6232" y="79167"/>
                  <a:pt x="6660" y="79900"/>
                </a:cubicBezTo>
                <a:cubicBezTo>
                  <a:pt x="7240" y="80908"/>
                  <a:pt x="8095" y="81407"/>
                  <a:pt x="8958" y="81407"/>
                </a:cubicBezTo>
                <a:cubicBezTo>
                  <a:pt x="9821" y="81407"/>
                  <a:pt x="10692" y="80908"/>
                  <a:pt x="11303" y="79920"/>
                </a:cubicBezTo>
                <a:cubicBezTo>
                  <a:pt x="12056" y="78678"/>
                  <a:pt x="12362" y="77273"/>
                  <a:pt x="12423" y="75847"/>
                </a:cubicBezTo>
                <a:cubicBezTo>
                  <a:pt x="12667" y="69901"/>
                  <a:pt x="12219" y="64259"/>
                  <a:pt x="11547" y="58333"/>
                </a:cubicBezTo>
                <a:cubicBezTo>
                  <a:pt x="10835" y="52040"/>
                  <a:pt x="10142" y="45727"/>
                  <a:pt x="10203" y="39373"/>
                </a:cubicBezTo>
                <a:cubicBezTo>
                  <a:pt x="10244" y="36216"/>
                  <a:pt x="10183" y="33039"/>
                  <a:pt x="10244" y="29882"/>
                </a:cubicBezTo>
                <a:cubicBezTo>
                  <a:pt x="10244" y="28966"/>
                  <a:pt x="10448" y="28049"/>
                  <a:pt x="10651" y="27153"/>
                </a:cubicBezTo>
                <a:cubicBezTo>
                  <a:pt x="10794" y="26563"/>
                  <a:pt x="11181" y="26115"/>
                  <a:pt x="11812" y="25911"/>
                </a:cubicBezTo>
                <a:cubicBezTo>
                  <a:pt x="15009" y="24913"/>
                  <a:pt x="16679" y="22591"/>
                  <a:pt x="17331" y="19435"/>
                </a:cubicBezTo>
                <a:cubicBezTo>
                  <a:pt x="18003" y="16136"/>
                  <a:pt x="17555" y="12877"/>
                  <a:pt x="16700" y="9680"/>
                </a:cubicBezTo>
                <a:cubicBezTo>
                  <a:pt x="16109" y="7460"/>
                  <a:pt x="15254" y="5362"/>
                  <a:pt x="13971" y="3468"/>
                </a:cubicBezTo>
                <a:cubicBezTo>
                  <a:pt x="13278" y="2430"/>
                  <a:pt x="12484" y="1493"/>
                  <a:pt x="11445" y="800"/>
                </a:cubicBezTo>
                <a:cubicBezTo>
                  <a:pt x="10645" y="263"/>
                  <a:pt x="9813" y="1"/>
                  <a:pt x="89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48" name="Google Shape;448;p37"/>
          <p:cNvGrpSpPr/>
          <p:nvPr/>
        </p:nvGrpSpPr>
        <p:grpSpPr>
          <a:xfrm>
            <a:off x="-371400" y="-655844"/>
            <a:ext cx="650453" cy="8561589"/>
            <a:chOff x="1064797" y="-1353613"/>
            <a:chExt cx="688238" cy="9049349"/>
          </a:xfrm>
        </p:grpSpPr>
        <p:sp>
          <p:nvSpPr>
            <p:cNvPr id="449" name="Google Shape;449;p37"/>
            <p:cNvSpPr/>
            <p:nvPr/>
          </p:nvSpPr>
          <p:spPr>
            <a:xfrm>
              <a:off x="1078718" y="-1353613"/>
              <a:ext cx="674316" cy="4424265"/>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0" name="Google Shape;450;p37"/>
            <p:cNvSpPr/>
            <p:nvPr/>
          </p:nvSpPr>
          <p:spPr>
            <a:xfrm>
              <a:off x="1064797" y="3368872"/>
              <a:ext cx="674316" cy="4326863"/>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1" name="Google Shape;451;p37"/>
          <p:cNvSpPr/>
          <p:nvPr/>
        </p:nvSpPr>
        <p:spPr>
          <a:xfrm>
            <a:off x="8708302" y="3370894"/>
            <a:ext cx="910408" cy="3969783"/>
          </a:xfrm>
          <a:custGeom>
            <a:avLst/>
            <a:gdLst/>
            <a:ahLst/>
            <a:cxnLst/>
            <a:rect l="l" t="t" r="r" b="b"/>
            <a:pathLst>
              <a:path w="15805" h="69320" extrusionOk="0">
                <a:moveTo>
                  <a:pt x="7897" y="1"/>
                </a:moveTo>
                <a:cubicBezTo>
                  <a:pt x="7054" y="1"/>
                  <a:pt x="6217" y="309"/>
                  <a:pt x="5438" y="912"/>
                </a:cubicBezTo>
                <a:cubicBezTo>
                  <a:pt x="3605" y="2317"/>
                  <a:pt x="2607" y="4252"/>
                  <a:pt x="1793" y="6329"/>
                </a:cubicBezTo>
                <a:cubicBezTo>
                  <a:pt x="591" y="9465"/>
                  <a:pt x="1" y="12683"/>
                  <a:pt x="367" y="16043"/>
                </a:cubicBezTo>
                <a:cubicBezTo>
                  <a:pt x="510" y="17530"/>
                  <a:pt x="958" y="18935"/>
                  <a:pt x="1813" y="20178"/>
                </a:cubicBezTo>
                <a:cubicBezTo>
                  <a:pt x="2648" y="21379"/>
                  <a:pt x="3748" y="22194"/>
                  <a:pt x="5112" y="22642"/>
                </a:cubicBezTo>
                <a:cubicBezTo>
                  <a:pt x="5846" y="22866"/>
                  <a:pt x="6314" y="23314"/>
                  <a:pt x="6456" y="24027"/>
                </a:cubicBezTo>
                <a:cubicBezTo>
                  <a:pt x="6619" y="24760"/>
                  <a:pt x="6721" y="25534"/>
                  <a:pt x="6742" y="26287"/>
                </a:cubicBezTo>
                <a:cubicBezTo>
                  <a:pt x="6803" y="27815"/>
                  <a:pt x="6762" y="29342"/>
                  <a:pt x="6762" y="30870"/>
                </a:cubicBezTo>
                <a:cubicBezTo>
                  <a:pt x="6762" y="33293"/>
                  <a:pt x="6843" y="35717"/>
                  <a:pt x="6701" y="38140"/>
                </a:cubicBezTo>
                <a:cubicBezTo>
                  <a:pt x="6497" y="41663"/>
                  <a:pt x="6151" y="45186"/>
                  <a:pt x="5866" y="48710"/>
                </a:cubicBezTo>
                <a:cubicBezTo>
                  <a:pt x="5744" y="50074"/>
                  <a:pt x="5560" y="51439"/>
                  <a:pt x="5438" y="52824"/>
                </a:cubicBezTo>
                <a:cubicBezTo>
                  <a:pt x="5214" y="55451"/>
                  <a:pt x="4929" y="58078"/>
                  <a:pt x="4807" y="60705"/>
                </a:cubicBezTo>
                <a:cubicBezTo>
                  <a:pt x="4685" y="63128"/>
                  <a:pt x="4522" y="65552"/>
                  <a:pt x="5051" y="67955"/>
                </a:cubicBezTo>
                <a:cubicBezTo>
                  <a:pt x="5153" y="68424"/>
                  <a:pt x="5296" y="68872"/>
                  <a:pt x="5459" y="69320"/>
                </a:cubicBezTo>
                <a:lnTo>
                  <a:pt x="10326" y="69320"/>
                </a:lnTo>
                <a:cubicBezTo>
                  <a:pt x="10693" y="68444"/>
                  <a:pt x="10876" y="67487"/>
                  <a:pt x="10896" y="66530"/>
                </a:cubicBezTo>
                <a:cubicBezTo>
                  <a:pt x="11120" y="61316"/>
                  <a:pt x="10733" y="56367"/>
                  <a:pt x="10143" y="51174"/>
                </a:cubicBezTo>
                <a:cubicBezTo>
                  <a:pt x="9511" y="45655"/>
                  <a:pt x="8900" y="40115"/>
                  <a:pt x="8961" y="34535"/>
                </a:cubicBezTo>
                <a:cubicBezTo>
                  <a:pt x="8982" y="31766"/>
                  <a:pt x="8941" y="28976"/>
                  <a:pt x="8982" y="26206"/>
                </a:cubicBezTo>
                <a:cubicBezTo>
                  <a:pt x="9002" y="25412"/>
                  <a:pt x="9165" y="24597"/>
                  <a:pt x="9348" y="23823"/>
                </a:cubicBezTo>
                <a:cubicBezTo>
                  <a:pt x="9471" y="23314"/>
                  <a:pt x="9817" y="22907"/>
                  <a:pt x="10367" y="22723"/>
                </a:cubicBezTo>
                <a:cubicBezTo>
                  <a:pt x="13157" y="21848"/>
                  <a:pt x="14643" y="19811"/>
                  <a:pt x="15214" y="17062"/>
                </a:cubicBezTo>
                <a:cubicBezTo>
                  <a:pt x="15804" y="14149"/>
                  <a:pt x="15397" y="11298"/>
                  <a:pt x="14643" y="8488"/>
                </a:cubicBezTo>
                <a:cubicBezTo>
                  <a:pt x="14134" y="6553"/>
                  <a:pt x="13381" y="4700"/>
                  <a:pt x="12261" y="3030"/>
                </a:cubicBezTo>
                <a:cubicBezTo>
                  <a:pt x="11650" y="2134"/>
                  <a:pt x="10957" y="1299"/>
                  <a:pt x="10041" y="688"/>
                </a:cubicBezTo>
                <a:cubicBezTo>
                  <a:pt x="9345" y="227"/>
                  <a:pt x="8619" y="1"/>
                  <a:pt x="7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2" name="Google Shape;452;p37"/>
          <p:cNvSpPr/>
          <p:nvPr/>
        </p:nvSpPr>
        <p:spPr>
          <a:xfrm>
            <a:off x="97976" y="-13597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53" name="Google Shape;453;p37"/>
          <p:cNvSpPr/>
          <p:nvPr/>
        </p:nvSpPr>
        <p:spPr>
          <a:xfrm>
            <a:off x="268074" y="2715501"/>
            <a:ext cx="569842" cy="5393500"/>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54" name="Google Shape;454;p37"/>
          <p:cNvSpPr/>
          <p:nvPr/>
        </p:nvSpPr>
        <p:spPr>
          <a:xfrm>
            <a:off x="8231214" y="-4721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2"/>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One column text 5">
  <p:cSld name="CUSTOM_12_1_1">
    <p:spTree>
      <p:nvGrpSpPr>
        <p:cNvPr id="1" name="Shape 455"/>
        <p:cNvGrpSpPr/>
        <p:nvPr/>
      </p:nvGrpSpPr>
      <p:grpSpPr>
        <a:xfrm>
          <a:off x="0" y="0"/>
          <a:ext cx="0" cy="0"/>
          <a:chOff x="0" y="0"/>
          <a:chExt cx="0" cy="0"/>
        </a:xfrm>
      </p:grpSpPr>
      <p:sp>
        <p:nvSpPr>
          <p:cNvPr id="456" name="Google Shape;456;p38"/>
          <p:cNvSpPr txBox="1">
            <a:spLocks noGrp="1"/>
          </p:cNvSpPr>
          <p:nvPr>
            <p:ph type="title"/>
          </p:nvPr>
        </p:nvSpPr>
        <p:spPr>
          <a:xfrm flipH="1">
            <a:off x="1491000" y="1440600"/>
            <a:ext cx="3462000" cy="11757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accent2"/>
              </a:buClr>
              <a:buSzPts val="4000"/>
              <a:buNone/>
              <a:defRPr sz="4000">
                <a:solidFill>
                  <a:schemeClr val="accent2"/>
                </a:solidFill>
              </a:defRPr>
            </a:lvl1pPr>
            <a:lvl2pPr lvl="1"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2pPr>
            <a:lvl3pPr lvl="2"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3pPr>
            <a:lvl4pPr lvl="3"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4pPr>
            <a:lvl5pPr lvl="4"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5pPr>
            <a:lvl6pPr lvl="5"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6pPr>
            <a:lvl7pPr lvl="6"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7pPr>
            <a:lvl8pPr lvl="7"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8pPr>
            <a:lvl9pPr lvl="8" rtl="0">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9pPr>
          </a:lstStyle>
          <a:p>
            <a:endParaRPr/>
          </a:p>
        </p:txBody>
      </p:sp>
      <p:sp>
        <p:nvSpPr>
          <p:cNvPr id="457" name="Google Shape;457;p38"/>
          <p:cNvSpPr/>
          <p:nvPr/>
        </p:nvSpPr>
        <p:spPr>
          <a:xfrm flipH="1">
            <a:off x="88634" y="-999202"/>
            <a:ext cx="937365" cy="4211452"/>
          </a:xfrm>
          <a:custGeom>
            <a:avLst/>
            <a:gdLst/>
            <a:ahLst/>
            <a:cxnLst/>
            <a:rect l="l" t="t" r="r" b="b"/>
            <a:pathLst>
              <a:path w="16273" h="73540" extrusionOk="0">
                <a:moveTo>
                  <a:pt x="8190" y="0"/>
                </a:moveTo>
                <a:cubicBezTo>
                  <a:pt x="7408" y="0"/>
                  <a:pt x="6619" y="453"/>
                  <a:pt x="6069" y="1360"/>
                </a:cubicBezTo>
                <a:cubicBezTo>
                  <a:pt x="5377" y="2480"/>
                  <a:pt x="5092" y="3742"/>
                  <a:pt x="5051" y="5025"/>
                </a:cubicBezTo>
                <a:cubicBezTo>
                  <a:pt x="4827" y="10402"/>
                  <a:pt x="5234" y="15493"/>
                  <a:pt x="5845" y="20849"/>
                </a:cubicBezTo>
                <a:cubicBezTo>
                  <a:pt x="6497" y="26531"/>
                  <a:pt x="7108" y="32234"/>
                  <a:pt x="7047" y="37977"/>
                </a:cubicBezTo>
                <a:cubicBezTo>
                  <a:pt x="7027" y="40828"/>
                  <a:pt x="7067" y="43700"/>
                  <a:pt x="7027" y="46551"/>
                </a:cubicBezTo>
                <a:cubicBezTo>
                  <a:pt x="7006" y="47365"/>
                  <a:pt x="6843" y="48200"/>
                  <a:pt x="6640" y="49015"/>
                </a:cubicBezTo>
                <a:cubicBezTo>
                  <a:pt x="6517" y="49544"/>
                  <a:pt x="6171" y="49952"/>
                  <a:pt x="5601" y="50135"/>
                </a:cubicBezTo>
                <a:cubicBezTo>
                  <a:pt x="2729" y="51031"/>
                  <a:pt x="1202" y="53129"/>
                  <a:pt x="611" y="55980"/>
                </a:cubicBezTo>
                <a:cubicBezTo>
                  <a:pt x="0" y="58974"/>
                  <a:pt x="408" y="61906"/>
                  <a:pt x="1182" y="64798"/>
                </a:cubicBezTo>
                <a:cubicBezTo>
                  <a:pt x="1711" y="66794"/>
                  <a:pt x="2505" y="68688"/>
                  <a:pt x="3646" y="70419"/>
                </a:cubicBezTo>
                <a:cubicBezTo>
                  <a:pt x="4277" y="71356"/>
                  <a:pt x="4990" y="72191"/>
                  <a:pt x="5927" y="72822"/>
                </a:cubicBezTo>
                <a:cubicBezTo>
                  <a:pt x="6653" y="73303"/>
                  <a:pt x="7405" y="73540"/>
                  <a:pt x="8151" y="73540"/>
                </a:cubicBezTo>
                <a:cubicBezTo>
                  <a:pt x="9017" y="73540"/>
                  <a:pt x="9874" y="73222"/>
                  <a:pt x="10672" y="72598"/>
                </a:cubicBezTo>
                <a:cubicBezTo>
                  <a:pt x="12566" y="71152"/>
                  <a:pt x="13605" y="69156"/>
                  <a:pt x="14419" y="67018"/>
                </a:cubicBezTo>
                <a:cubicBezTo>
                  <a:pt x="15662" y="63800"/>
                  <a:pt x="16273" y="60481"/>
                  <a:pt x="15906" y="57019"/>
                </a:cubicBezTo>
                <a:cubicBezTo>
                  <a:pt x="15743" y="55471"/>
                  <a:pt x="15295" y="54045"/>
                  <a:pt x="14399" y="52762"/>
                </a:cubicBezTo>
                <a:cubicBezTo>
                  <a:pt x="13564" y="51540"/>
                  <a:pt x="12423" y="50685"/>
                  <a:pt x="11018" y="50237"/>
                </a:cubicBezTo>
                <a:cubicBezTo>
                  <a:pt x="10265" y="49993"/>
                  <a:pt x="9776" y="49524"/>
                  <a:pt x="9633" y="48811"/>
                </a:cubicBezTo>
                <a:cubicBezTo>
                  <a:pt x="9450" y="48037"/>
                  <a:pt x="9348" y="47264"/>
                  <a:pt x="9328" y="46469"/>
                </a:cubicBezTo>
                <a:cubicBezTo>
                  <a:pt x="9287" y="44901"/>
                  <a:pt x="9308" y="43333"/>
                  <a:pt x="9308" y="41745"/>
                </a:cubicBezTo>
                <a:cubicBezTo>
                  <a:pt x="9328" y="39260"/>
                  <a:pt x="9246" y="36755"/>
                  <a:pt x="9369" y="34270"/>
                </a:cubicBezTo>
                <a:cubicBezTo>
                  <a:pt x="9572" y="30625"/>
                  <a:pt x="9939" y="27000"/>
                  <a:pt x="10244" y="23375"/>
                </a:cubicBezTo>
                <a:cubicBezTo>
                  <a:pt x="10367" y="21970"/>
                  <a:pt x="10550" y="20564"/>
                  <a:pt x="10672" y="19139"/>
                </a:cubicBezTo>
                <a:cubicBezTo>
                  <a:pt x="10916" y="16451"/>
                  <a:pt x="11202" y="13742"/>
                  <a:pt x="11324" y="11033"/>
                </a:cubicBezTo>
                <a:cubicBezTo>
                  <a:pt x="11466" y="8528"/>
                  <a:pt x="11629" y="6023"/>
                  <a:pt x="11079" y="3559"/>
                </a:cubicBezTo>
                <a:cubicBezTo>
                  <a:pt x="10916" y="2806"/>
                  <a:pt x="10652" y="2032"/>
                  <a:pt x="10265" y="1360"/>
                </a:cubicBezTo>
                <a:cubicBezTo>
                  <a:pt x="9745" y="453"/>
                  <a:pt x="8972" y="0"/>
                  <a:pt x="81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8" name="Google Shape;458;p38"/>
          <p:cNvSpPr/>
          <p:nvPr/>
        </p:nvSpPr>
        <p:spPr>
          <a:xfrm flipH="1">
            <a:off x="-523800" y="-2984868"/>
            <a:ext cx="1037075" cy="4662033"/>
          </a:xfrm>
          <a:custGeom>
            <a:avLst/>
            <a:gdLst/>
            <a:ahLst/>
            <a:cxnLst/>
            <a:rect l="l" t="t" r="r" b="b"/>
            <a:pathLst>
              <a:path w="18004" h="81408" extrusionOk="0">
                <a:moveTo>
                  <a:pt x="8988" y="1"/>
                </a:moveTo>
                <a:cubicBezTo>
                  <a:pt x="8029" y="1"/>
                  <a:pt x="7078" y="355"/>
                  <a:pt x="6191" y="1045"/>
                </a:cubicBezTo>
                <a:cubicBezTo>
                  <a:pt x="4114" y="2633"/>
                  <a:pt x="2953" y="4853"/>
                  <a:pt x="2057" y="7215"/>
                </a:cubicBezTo>
                <a:cubicBezTo>
                  <a:pt x="672" y="10779"/>
                  <a:pt x="0" y="14466"/>
                  <a:pt x="407" y="18294"/>
                </a:cubicBezTo>
                <a:cubicBezTo>
                  <a:pt x="591" y="20005"/>
                  <a:pt x="1079" y="21594"/>
                  <a:pt x="2077" y="23019"/>
                </a:cubicBezTo>
                <a:cubicBezTo>
                  <a:pt x="3014" y="24363"/>
                  <a:pt x="4277" y="25300"/>
                  <a:pt x="5825" y="25809"/>
                </a:cubicBezTo>
                <a:cubicBezTo>
                  <a:pt x="6660" y="26074"/>
                  <a:pt x="7189" y="26583"/>
                  <a:pt x="7352" y="27398"/>
                </a:cubicBezTo>
                <a:cubicBezTo>
                  <a:pt x="7556" y="28233"/>
                  <a:pt x="7657" y="29108"/>
                  <a:pt x="7698" y="29964"/>
                </a:cubicBezTo>
                <a:cubicBezTo>
                  <a:pt x="7739" y="31715"/>
                  <a:pt x="7719" y="33446"/>
                  <a:pt x="7698" y="35198"/>
                </a:cubicBezTo>
                <a:cubicBezTo>
                  <a:pt x="7698" y="37947"/>
                  <a:pt x="7780" y="40717"/>
                  <a:pt x="7637" y="43486"/>
                </a:cubicBezTo>
                <a:cubicBezTo>
                  <a:pt x="7413" y="47498"/>
                  <a:pt x="7026" y="51510"/>
                  <a:pt x="6680" y="55522"/>
                </a:cubicBezTo>
                <a:cubicBezTo>
                  <a:pt x="6537" y="57091"/>
                  <a:pt x="6334" y="58659"/>
                  <a:pt x="6191" y="60207"/>
                </a:cubicBezTo>
                <a:cubicBezTo>
                  <a:pt x="5926" y="63221"/>
                  <a:pt x="5621" y="66214"/>
                  <a:pt x="5478" y="69208"/>
                </a:cubicBezTo>
                <a:cubicBezTo>
                  <a:pt x="5336" y="71957"/>
                  <a:pt x="5153" y="74748"/>
                  <a:pt x="5743" y="77477"/>
                </a:cubicBezTo>
                <a:cubicBezTo>
                  <a:pt x="5926" y="78311"/>
                  <a:pt x="6232" y="79167"/>
                  <a:pt x="6660" y="79900"/>
                </a:cubicBezTo>
                <a:cubicBezTo>
                  <a:pt x="7240" y="80908"/>
                  <a:pt x="8095" y="81407"/>
                  <a:pt x="8958" y="81407"/>
                </a:cubicBezTo>
                <a:cubicBezTo>
                  <a:pt x="9821" y="81407"/>
                  <a:pt x="10692" y="80908"/>
                  <a:pt x="11303" y="79920"/>
                </a:cubicBezTo>
                <a:cubicBezTo>
                  <a:pt x="12056" y="78678"/>
                  <a:pt x="12362" y="77273"/>
                  <a:pt x="12423" y="75847"/>
                </a:cubicBezTo>
                <a:cubicBezTo>
                  <a:pt x="12667" y="69901"/>
                  <a:pt x="12219" y="64259"/>
                  <a:pt x="11547" y="58333"/>
                </a:cubicBezTo>
                <a:cubicBezTo>
                  <a:pt x="10835" y="52040"/>
                  <a:pt x="10142" y="45727"/>
                  <a:pt x="10203" y="39373"/>
                </a:cubicBezTo>
                <a:cubicBezTo>
                  <a:pt x="10244" y="36216"/>
                  <a:pt x="10183" y="33039"/>
                  <a:pt x="10244" y="29882"/>
                </a:cubicBezTo>
                <a:cubicBezTo>
                  <a:pt x="10244" y="28966"/>
                  <a:pt x="10448" y="28049"/>
                  <a:pt x="10651" y="27153"/>
                </a:cubicBezTo>
                <a:cubicBezTo>
                  <a:pt x="10794" y="26563"/>
                  <a:pt x="11181" y="26115"/>
                  <a:pt x="11812" y="25911"/>
                </a:cubicBezTo>
                <a:cubicBezTo>
                  <a:pt x="15009" y="24913"/>
                  <a:pt x="16679" y="22591"/>
                  <a:pt x="17331" y="19435"/>
                </a:cubicBezTo>
                <a:cubicBezTo>
                  <a:pt x="18003" y="16136"/>
                  <a:pt x="17555" y="12877"/>
                  <a:pt x="16700" y="9680"/>
                </a:cubicBezTo>
                <a:cubicBezTo>
                  <a:pt x="16109" y="7460"/>
                  <a:pt x="15254" y="5362"/>
                  <a:pt x="13971" y="3468"/>
                </a:cubicBezTo>
                <a:cubicBezTo>
                  <a:pt x="13278" y="2430"/>
                  <a:pt x="12484" y="1493"/>
                  <a:pt x="11445" y="800"/>
                </a:cubicBezTo>
                <a:cubicBezTo>
                  <a:pt x="10645" y="263"/>
                  <a:pt x="9813" y="1"/>
                  <a:pt x="89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459" name="Google Shape;459;p38"/>
          <p:cNvGrpSpPr/>
          <p:nvPr/>
        </p:nvGrpSpPr>
        <p:grpSpPr>
          <a:xfrm flipH="1">
            <a:off x="8779445" y="-655844"/>
            <a:ext cx="650453" cy="8561589"/>
            <a:chOff x="1064797" y="-1353613"/>
            <a:chExt cx="688238" cy="9049349"/>
          </a:xfrm>
        </p:grpSpPr>
        <p:sp>
          <p:nvSpPr>
            <p:cNvPr id="460" name="Google Shape;460;p38"/>
            <p:cNvSpPr/>
            <p:nvPr/>
          </p:nvSpPr>
          <p:spPr>
            <a:xfrm>
              <a:off x="1078718" y="-1353613"/>
              <a:ext cx="674316" cy="4424265"/>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1" name="Google Shape;461;p38"/>
            <p:cNvSpPr/>
            <p:nvPr/>
          </p:nvSpPr>
          <p:spPr>
            <a:xfrm>
              <a:off x="1064797" y="3368872"/>
              <a:ext cx="674316" cy="4326863"/>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62" name="Google Shape;462;p38"/>
          <p:cNvSpPr/>
          <p:nvPr/>
        </p:nvSpPr>
        <p:spPr>
          <a:xfrm flipH="1">
            <a:off x="-407811" y="3370894"/>
            <a:ext cx="910408" cy="3969783"/>
          </a:xfrm>
          <a:custGeom>
            <a:avLst/>
            <a:gdLst/>
            <a:ahLst/>
            <a:cxnLst/>
            <a:rect l="l" t="t" r="r" b="b"/>
            <a:pathLst>
              <a:path w="15805" h="69320" extrusionOk="0">
                <a:moveTo>
                  <a:pt x="7897" y="1"/>
                </a:moveTo>
                <a:cubicBezTo>
                  <a:pt x="7054" y="1"/>
                  <a:pt x="6217" y="309"/>
                  <a:pt x="5438" y="912"/>
                </a:cubicBezTo>
                <a:cubicBezTo>
                  <a:pt x="3605" y="2317"/>
                  <a:pt x="2607" y="4252"/>
                  <a:pt x="1793" y="6329"/>
                </a:cubicBezTo>
                <a:cubicBezTo>
                  <a:pt x="591" y="9465"/>
                  <a:pt x="1" y="12683"/>
                  <a:pt x="367" y="16043"/>
                </a:cubicBezTo>
                <a:cubicBezTo>
                  <a:pt x="510" y="17530"/>
                  <a:pt x="958" y="18935"/>
                  <a:pt x="1813" y="20178"/>
                </a:cubicBezTo>
                <a:cubicBezTo>
                  <a:pt x="2648" y="21379"/>
                  <a:pt x="3748" y="22194"/>
                  <a:pt x="5112" y="22642"/>
                </a:cubicBezTo>
                <a:cubicBezTo>
                  <a:pt x="5846" y="22866"/>
                  <a:pt x="6314" y="23314"/>
                  <a:pt x="6456" y="24027"/>
                </a:cubicBezTo>
                <a:cubicBezTo>
                  <a:pt x="6619" y="24760"/>
                  <a:pt x="6721" y="25534"/>
                  <a:pt x="6742" y="26287"/>
                </a:cubicBezTo>
                <a:cubicBezTo>
                  <a:pt x="6803" y="27815"/>
                  <a:pt x="6762" y="29342"/>
                  <a:pt x="6762" y="30870"/>
                </a:cubicBezTo>
                <a:cubicBezTo>
                  <a:pt x="6762" y="33293"/>
                  <a:pt x="6843" y="35717"/>
                  <a:pt x="6701" y="38140"/>
                </a:cubicBezTo>
                <a:cubicBezTo>
                  <a:pt x="6497" y="41663"/>
                  <a:pt x="6151" y="45186"/>
                  <a:pt x="5866" y="48710"/>
                </a:cubicBezTo>
                <a:cubicBezTo>
                  <a:pt x="5744" y="50074"/>
                  <a:pt x="5560" y="51439"/>
                  <a:pt x="5438" y="52824"/>
                </a:cubicBezTo>
                <a:cubicBezTo>
                  <a:pt x="5214" y="55451"/>
                  <a:pt x="4929" y="58078"/>
                  <a:pt x="4807" y="60705"/>
                </a:cubicBezTo>
                <a:cubicBezTo>
                  <a:pt x="4685" y="63128"/>
                  <a:pt x="4522" y="65552"/>
                  <a:pt x="5051" y="67955"/>
                </a:cubicBezTo>
                <a:cubicBezTo>
                  <a:pt x="5153" y="68424"/>
                  <a:pt x="5296" y="68872"/>
                  <a:pt x="5459" y="69320"/>
                </a:cubicBezTo>
                <a:lnTo>
                  <a:pt x="10326" y="69320"/>
                </a:lnTo>
                <a:cubicBezTo>
                  <a:pt x="10693" y="68444"/>
                  <a:pt x="10876" y="67487"/>
                  <a:pt x="10896" y="66530"/>
                </a:cubicBezTo>
                <a:cubicBezTo>
                  <a:pt x="11120" y="61316"/>
                  <a:pt x="10733" y="56367"/>
                  <a:pt x="10143" y="51174"/>
                </a:cubicBezTo>
                <a:cubicBezTo>
                  <a:pt x="9511" y="45655"/>
                  <a:pt x="8900" y="40115"/>
                  <a:pt x="8961" y="34535"/>
                </a:cubicBezTo>
                <a:cubicBezTo>
                  <a:pt x="8982" y="31766"/>
                  <a:pt x="8941" y="28976"/>
                  <a:pt x="8982" y="26206"/>
                </a:cubicBezTo>
                <a:cubicBezTo>
                  <a:pt x="9002" y="25412"/>
                  <a:pt x="9165" y="24597"/>
                  <a:pt x="9348" y="23823"/>
                </a:cubicBezTo>
                <a:cubicBezTo>
                  <a:pt x="9471" y="23314"/>
                  <a:pt x="9817" y="22907"/>
                  <a:pt x="10367" y="22723"/>
                </a:cubicBezTo>
                <a:cubicBezTo>
                  <a:pt x="13157" y="21848"/>
                  <a:pt x="14643" y="19811"/>
                  <a:pt x="15214" y="17062"/>
                </a:cubicBezTo>
                <a:cubicBezTo>
                  <a:pt x="15804" y="14149"/>
                  <a:pt x="15397" y="11298"/>
                  <a:pt x="14643" y="8488"/>
                </a:cubicBezTo>
                <a:cubicBezTo>
                  <a:pt x="14134" y="6553"/>
                  <a:pt x="13381" y="4700"/>
                  <a:pt x="12261" y="3030"/>
                </a:cubicBezTo>
                <a:cubicBezTo>
                  <a:pt x="11650" y="2134"/>
                  <a:pt x="10957" y="1299"/>
                  <a:pt x="10041" y="688"/>
                </a:cubicBezTo>
                <a:cubicBezTo>
                  <a:pt x="9345" y="227"/>
                  <a:pt x="8619" y="1"/>
                  <a:pt x="7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3" name="Google Shape;463;p38"/>
          <p:cNvSpPr/>
          <p:nvPr/>
        </p:nvSpPr>
        <p:spPr>
          <a:xfrm flipH="1">
            <a:off x="8039581" y="-13597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64" name="Google Shape;464;p38"/>
          <p:cNvSpPr/>
          <p:nvPr/>
        </p:nvSpPr>
        <p:spPr>
          <a:xfrm flipH="1">
            <a:off x="8144382" y="2715501"/>
            <a:ext cx="569842" cy="5393500"/>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65" name="Google Shape;465;p38"/>
          <p:cNvSpPr txBox="1">
            <a:spLocks noGrp="1"/>
          </p:cNvSpPr>
          <p:nvPr>
            <p:ph type="subTitle" idx="1"/>
          </p:nvPr>
        </p:nvSpPr>
        <p:spPr>
          <a:xfrm flipH="1">
            <a:off x="1491000" y="2357550"/>
            <a:ext cx="3081000" cy="23181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None/>
              <a:defRPr>
                <a:solidFill>
                  <a:schemeClr val="dk1"/>
                </a:solidFill>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two columns 6">
  <p:cSld name="CUSTOM_2_1">
    <p:spTree>
      <p:nvGrpSpPr>
        <p:cNvPr id="1" name="Shape 466"/>
        <p:cNvGrpSpPr/>
        <p:nvPr/>
      </p:nvGrpSpPr>
      <p:grpSpPr>
        <a:xfrm>
          <a:off x="0" y="0"/>
          <a:ext cx="0" cy="0"/>
          <a:chOff x="0" y="0"/>
          <a:chExt cx="0" cy="0"/>
        </a:xfrm>
      </p:grpSpPr>
      <p:sp>
        <p:nvSpPr>
          <p:cNvPr id="467" name="Google Shape;467;p39"/>
          <p:cNvSpPr txBox="1">
            <a:spLocks noGrp="1"/>
          </p:cNvSpPr>
          <p:nvPr>
            <p:ph type="subTitle" idx="1"/>
          </p:nvPr>
        </p:nvSpPr>
        <p:spPr>
          <a:xfrm>
            <a:off x="2753575" y="3727035"/>
            <a:ext cx="2589000" cy="761400"/>
          </a:xfrm>
          <a:prstGeom prst="rect">
            <a:avLst/>
          </a:prstGeom>
          <a:noFill/>
        </p:spPr>
        <p:txBody>
          <a:bodyPr spcFirstLastPara="1" wrap="square" lIns="91425" tIns="91425" rIns="91425" bIns="91425" anchor="t" anchorCtr="0">
            <a:noAutofit/>
          </a:bodyPr>
          <a:lstStyle>
            <a:lvl1pPr lvl="0" rtl="0">
              <a:spcBef>
                <a:spcPts val="0"/>
              </a:spcBef>
              <a:spcAft>
                <a:spcPts val="0"/>
              </a:spcAft>
              <a:buSzPts val="1400"/>
              <a:buNone/>
              <a:defRPr/>
            </a:lvl1pPr>
            <a:lvl2pPr lvl="1" rtl="0">
              <a:spcBef>
                <a:spcPts val="1600"/>
              </a:spcBef>
              <a:spcAft>
                <a:spcPts val="0"/>
              </a:spcAft>
              <a:buSzPts val="1200"/>
              <a:buFont typeface="Roboto"/>
              <a:buNone/>
              <a:defRPr sz="1200">
                <a:latin typeface="Roboto"/>
                <a:ea typeface="Roboto"/>
                <a:cs typeface="Roboto"/>
                <a:sym typeface="Roboto"/>
              </a:defRPr>
            </a:lvl2pPr>
            <a:lvl3pPr lvl="2" rtl="0">
              <a:spcBef>
                <a:spcPts val="1600"/>
              </a:spcBef>
              <a:spcAft>
                <a:spcPts val="0"/>
              </a:spcAft>
              <a:buSzPts val="1200"/>
              <a:buFont typeface="Roboto"/>
              <a:buNone/>
              <a:defRPr sz="1200">
                <a:latin typeface="Roboto"/>
                <a:ea typeface="Roboto"/>
                <a:cs typeface="Roboto"/>
                <a:sym typeface="Roboto"/>
              </a:defRPr>
            </a:lvl3pPr>
            <a:lvl4pPr lvl="3" rtl="0">
              <a:spcBef>
                <a:spcPts val="1600"/>
              </a:spcBef>
              <a:spcAft>
                <a:spcPts val="0"/>
              </a:spcAft>
              <a:buSzPts val="1200"/>
              <a:buFont typeface="Roboto"/>
              <a:buNone/>
              <a:defRPr sz="1200">
                <a:latin typeface="Roboto"/>
                <a:ea typeface="Roboto"/>
                <a:cs typeface="Roboto"/>
                <a:sym typeface="Roboto"/>
              </a:defRPr>
            </a:lvl4pPr>
            <a:lvl5pPr lvl="4" rtl="0">
              <a:spcBef>
                <a:spcPts val="1600"/>
              </a:spcBef>
              <a:spcAft>
                <a:spcPts val="0"/>
              </a:spcAft>
              <a:buSzPts val="1200"/>
              <a:buFont typeface="Roboto"/>
              <a:buNone/>
              <a:defRPr sz="1200">
                <a:latin typeface="Roboto"/>
                <a:ea typeface="Roboto"/>
                <a:cs typeface="Roboto"/>
                <a:sym typeface="Roboto"/>
              </a:defRPr>
            </a:lvl5pPr>
            <a:lvl6pPr lvl="5" rtl="0">
              <a:spcBef>
                <a:spcPts val="1600"/>
              </a:spcBef>
              <a:spcAft>
                <a:spcPts val="0"/>
              </a:spcAft>
              <a:buSzPts val="1200"/>
              <a:buFont typeface="Roboto"/>
              <a:buNone/>
              <a:defRPr sz="1200">
                <a:latin typeface="Roboto"/>
                <a:ea typeface="Roboto"/>
                <a:cs typeface="Roboto"/>
                <a:sym typeface="Roboto"/>
              </a:defRPr>
            </a:lvl6pPr>
            <a:lvl7pPr lvl="6" rtl="0">
              <a:spcBef>
                <a:spcPts val="1600"/>
              </a:spcBef>
              <a:spcAft>
                <a:spcPts val="0"/>
              </a:spcAft>
              <a:buSzPts val="1200"/>
              <a:buFont typeface="Roboto"/>
              <a:buNone/>
              <a:defRPr sz="1200">
                <a:latin typeface="Roboto"/>
                <a:ea typeface="Roboto"/>
                <a:cs typeface="Roboto"/>
                <a:sym typeface="Roboto"/>
              </a:defRPr>
            </a:lvl7pPr>
            <a:lvl8pPr lvl="7" rtl="0">
              <a:spcBef>
                <a:spcPts val="1600"/>
              </a:spcBef>
              <a:spcAft>
                <a:spcPts val="0"/>
              </a:spcAft>
              <a:buSzPts val="1200"/>
              <a:buFont typeface="Roboto"/>
              <a:buNone/>
              <a:defRPr sz="1200">
                <a:latin typeface="Roboto"/>
                <a:ea typeface="Roboto"/>
                <a:cs typeface="Roboto"/>
                <a:sym typeface="Roboto"/>
              </a:defRPr>
            </a:lvl8pPr>
            <a:lvl9pPr lvl="8" rtl="0">
              <a:spcBef>
                <a:spcPts val="1600"/>
              </a:spcBef>
              <a:spcAft>
                <a:spcPts val="1600"/>
              </a:spcAft>
              <a:buSzPts val="1200"/>
              <a:buFont typeface="Roboto"/>
              <a:buNone/>
              <a:defRPr sz="1200">
                <a:latin typeface="Roboto"/>
                <a:ea typeface="Roboto"/>
                <a:cs typeface="Roboto"/>
                <a:sym typeface="Roboto"/>
              </a:defRPr>
            </a:lvl9pPr>
          </a:lstStyle>
          <a:p>
            <a:endParaRPr/>
          </a:p>
        </p:txBody>
      </p:sp>
      <p:sp>
        <p:nvSpPr>
          <p:cNvPr id="468" name="Google Shape;468;p39"/>
          <p:cNvSpPr txBox="1">
            <a:spLocks noGrp="1"/>
          </p:cNvSpPr>
          <p:nvPr>
            <p:ph type="subTitle" idx="2"/>
          </p:nvPr>
        </p:nvSpPr>
        <p:spPr>
          <a:xfrm>
            <a:off x="2779397" y="3376525"/>
            <a:ext cx="2537400" cy="3657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1pPr>
            <a:lvl2pPr lvl="1"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2pPr>
            <a:lvl3pPr lvl="2"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3pPr>
            <a:lvl4pPr lvl="3"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4pPr>
            <a:lvl5pPr lvl="4"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5pPr>
            <a:lvl6pPr lvl="5"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6pPr>
            <a:lvl7pPr lvl="6"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7pPr>
            <a:lvl8pPr lvl="7"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8pPr>
            <a:lvl9pPr lvl="8" rtl="0">
              <a:spcBef>
                <a:spcPts val="1600"/>
              </a:spcBef>
              <a:spcAft>
                <a:spcPts val="1600"/>
              </a:spcAft>
              <a:buClr>
                <a:schemeClr val="accent1"/>
              </a:buClr>
              <a:buSzPts val="1800"/>
              <a:buFont typeface="Fjalla One"/>
              <a:buNone/>
              <a:defRPr sz="1800">
                <a:solidFill>
                  <a:schemeClr val="accent1"/>
                </a:solidFill>
                <a:latin typeface="Fjalla One"/>
                <a:ea typeface="Fjalla One"/>
                <a:cs typeface="Fjalla One"/>
                <a:sym typeface="Fjalla One"/>
              </a:defRPr>
            </a:lvl9pPr>
          </a:lstStyle>
          <a:p>
            <a:endParaRPr/>
          </a:p>
        </p:txBody>
      </p:sp>
      <p:sp>
        <p:nvSpPr>
          <p:cNvPr id="469" name="Google Shape;469;p39"/>
          <p:cNvSpPr txBox="1">
            <a:spLocks noGrp="1"/>
          </p:cNvSpPr>
          <p:nvPr>
            <p:ph type="subTitle" idx="3"/>
          </p:nvPr>
        </p:nvSpPr>
        <p:spPr>
          <a:xfrm>
            <a:off x="3574075" y="2155620"/>
            <a:ext cx="2589000" cy="564900"/>
          </a:xfrm>
          <a:prstGeom prst="rect">
            <a:avLst/>
          </a:prstGeom>
          <a:noFill/>
        </p:spPr>
        <p:txBody>
          <a:bodyPr spcFirstLastPara="1" wrap="square" lIns="91425" tIns="91425" rIns="91425" bIns="91425" anchor="t" anchorCtr="0">
            <a:noAutofit/>
          </a:bodyPr>
          <a:lstStyle>
            <a:lvl1pPr lvl="0" algn="r" rtl="0">
              <a:spcBef>
                <a:spcPts val="0"/>
              </a:spcBef>
              <a:spcAft>
                <a:spcPts val="0"/>
              </a:spcAft>
              <a:buSzPts val="1400"/>
              <a:buNone/>
              <a:defRPr/>
            </a:lvl1pPr>
            <a:lvl2pPr lvl="1" algn="r" rtl="0">
              <a:spcBef>
                <a:spcPts val="1600"/>
              </a:spcBef>
              <a:spcAft>
                <a:spcPts val="0"/>
              </a:spcAft>
              <a:buSzPts val="1200"/>
              <a:buFont typeface="Roboto"/>
              <a:buNone/>
              <a:defRPr sz="1200">
                <a:latin typeface="Roboto"/>
                <a:ea typeface="Roboto"/>
                <a:cs typeface="Roboto"/>
                <a:sym typeface="Roboto"/>
              </a:defRPr>
            </a:lvl2pPr>
            <a:lvl3pPr lvl="2" algn="r" rtl="0">
              <a:spcBef>
                <a:spcPts val="1600"/>
              </a:spcBef>
              <a:spcAft>
                <a:spcPts val="0"/>
              </a:spcAft>
              <a:buSzPts val="1200"/>
              <a:buFont typeface="Roboto"/>
              <a:buNone/>
              <a:defRPr sz="1200">
                <a:latin typeface="Roboto"/>
                <a:ea typeface="Roboto"/>
                <a:cs typeface="Roboto"/>
                <a:sym typeface="Roboto"/>
              </a:defRPr>
            </a:lvl3pPr>
            <a:lvl4pPr lvl="3" algn="r" rtl="0">
              <a:spcBef>
                <a:spcPts val="1600"/>
              </a:spcBef>
              <a:spcAft>
                <a:spcPts val="0"/>
              </a:spcAft>
              <a:buSzPts val="1200"/>
              <a:buFont typeface="Roboto"/>
              <a:buNone/>
              <a:defRPr sz="1200">
                <a:latin typeface="Roboto"/>
                <a:ea typeface="Roboto"/>
                <a:cs typeface="Roboto"/>
                <a:sym typeface="Roboto"/>
              </a:defRPr>
            </a:lvl4pPr>
            <a:lvl5pPr lvl="4" algn="r" rtl="0">
              <a:spcBef>
                <a:spcPts val="1600"/>
              </a:spcBef>
              <a:spcAft>
                <a:spcPts val="0"/>
              </a:spcAft>
              <a:buSzPts val="1200"/>
              <a:buFont typeface="Roboto"/>
              <a:buNone/>
              <a:defRPr sz="1200">
                <a:latin typeface="Roboto"/>
                <a:ea typeface="Roboto"/>
                <a:cs typeface="Roboto"/>
                <a:sym typeface="Roboto"/>
              </a:defRPr>
            </a:lvl5pPr>
            <a:lvl6pPr lvl="5" algn="r" rtl="0">
              <a:spcBef>
                <a:spcPts val="1600"/>
              </a:spcBef>
              <a:spcAft>
                <a:spcPts val="0"/>
              </a:spcAft>
              <a:buSzPts val="1200"/>
              <a:buFont typeface="Roboto"/>
              <a:buNone/>
              <a:defRPr sz="1200">
                <a:latin typeface="Roboto"/>
                <a:ea typeface="Roboto"/>
                <a:cs typeface="Roboto"/>
                <a:sym typeface="Roboto"/>
              </a:defRPr>
            </a:lvl6pPr>
            <a:lvl7pPr lvl="6" algn="r" rtl="0">
              <a:spcBef>
                <a:spcPts val="1600"/>
              </a:spcBef>
              <a:spcAft>
                <a:spcPts val="0"/>
              </a:spcAft>
              <a:buSzPts val="1200"/>
              <a:buFont typeface="Roboto"/>
              <a:buNone/>
              <a:defRPr sz="1200">
                <a:latin typeface="Roboto"/>
                <a:ea typeface="Roboto"/>
                <a:cs typeface="Roboto"/>
                <a:sym typeface="Roboto"/>
              </a:defRPr>
            </a:lvl7pPr>
            <a:lvl8pPr lvl="7" algn="r" rtl="0">
              <a:spcBef>
                <a:spcPts val="1600"/>
              </a:spcBef>
              <a:spcAft>
                <a:spcPts val="0"/>
              </a:spcAft>
              <a:buSzPts val="1200"/>
              <a:buFont typeface="Roboto"/>
              <a:buNone/>
              <a:defRPr sz="1200">
                <a:latin typeface="Roboto"/>
                <a:ea typeface="Roboto"/>
                <a:cs typeface="Roboto"/>
                <a:sym typeface="Roboto"/>
              </a:defRPr>
            </a:lvl8pPr>
            <a:lvl9pPr lvl="8" algn="r" rtl="0">
              <a:spcBef>
                <a:spcPts val="1600"/>
              </a:spcBef>
              <a:spcAft>
                <a:spcPts val="1600"/>
              </a:spcAft>
              <a:buSzPts val="1200"/>
              <a:buFont typeface="Roboto"/>
              <a:buNone/>
              <a:defRPr sz="1200">
                <a:latin typeface="Roboto"/>
                <a:ea typeface="Roboto"/>
                <a:cs typeface="Roboto"/>
                <a:sym typeface="Roboto"/>
              </a:defRPr>
            </a:lvl9pPr>
          </a:lstStyle>
          <a:p>
            <a:endParaRPr/>
          </a:p>
        </p:txBody>
      </p:sp>
      <p:sp>
        <p:nvSpPr>
          <p:cNvPr id="470" name="Google Shape;470;p39"/>
          <p:cNvSpPr txBox="1">
            <a:spLocks noGrp="1"/>
          </p:cNvSpPr>
          <p:nvPr>
            <p:ph type="subTitle" idx="4"/>
          </p:nvPr>
        </p:nvSpPr>
        <p:spPr>
          <a:xfrm>
            <a:off x="3599898" y="1805100"/>
            <a:ext cx="2537400" cy="365700"/>
          </a:xfrm>
          <a:prstGeom prst="rect">
            <a:avLst/>
          </a:prstGeom>
          <a:noFill/>
        </p:spPr>
        <p:txBody>
          <a:bodyPr spcFirstLastPara="1" wrap="square" lIns="91425" tIns="91425" rIns="91425" bIns="91425" anchor="t" anchorCtr="0">
            <a:noAutofit/>
          </a:bodyPr>
          <a:lstStyle>
            <a:lvl1pPr lvl="0" algn="r" rtl="0">
              <a:spcBef>
                <a:spcPts val="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1pPr>
            <a:lvl2pPr lvl="1" algn="r"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2pPr>
            <a:lvl3pPr lvl="2" algn="r"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3pPr>
            <a:lvl4pPr lvl="3" algn="r"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4pPr>
            <a:lvl5pPr lvl="4" algn="r"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5pPr>
            <a:lvl6pPr lvl="5" algn="r"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6pPr>
            <a:lvl7pPr lvl="6" algn="r"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7pPr>
            <a:lvl8pPr lvl="7" algn="r" rtl="0">
              <a:spcBef>
                <a:spcPts val="160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8pPr>
            <a:lvl9pPr lvl="8" algn="r" rtl="0">
              <a:spcBef>
                <a:spcPts val="1600"/>
              </a:spcBef>
              <a:spcAft>
                <a:spcPts val="1600"/>
              </a:spcAft>
              <a:buClr>
                <a:schemeClr val="accent1"/>
              </a:buClr>
              <a:buSzPts val="1800"/>
              <a:buFont typeface="Fjalla One"/>
              <a:buNone/>
              <a:defRPr sz="1800">
                <a:solidFill>
                  <a:schemeClr val="accent1"/>
                </a:solidFill>
                <a:latin typeface="Fjalla One"/>
                <a:ea typeface="Fjalla One"/>
                <a:cs typeface="Fjalla One"/>
                <a:sym typeface="Fjalla One"/>
              </a:defRPr>
            </a:lvl9pPr>
          </a:lstStyle>
          <a:p>
            <a:endParaRPr/>
          </a:p>
        </p:txBody>
      </p:sp>
      <p:sp>
        <p:nvSpPr>
          <p:cNvPr id="471" name="Google Shape;471;p39"/>
          <p:cNvSpPr txBox="1">
            <a:spLocks noGrp="1"/>
          </p:cNvSpPr>
          <p:nvPr>
            <p:ph type="title"/>
          </p:nvPr>
        </p:nvSpPr>
        <p:spPr>
          <a:xfrm>
            <a:off x="713225" y="539500"/>
            <a:ext cx="7699200" cy="685800"/>
          </a:xfrm>
          <a:prstGeom prst="rect">
            <a:avLst/>
          </a:prstGeom>
          <a:noFill/>
        </p:spPr>
        <p:txBody>
          <a:bodyPr spcFirstLastPara="1" wrap="square" lIns="91425" tIns="91425" rIns="91425" bIns="91425" anchor="t" anchorCtr="0">
            <a:noAutofit/>
          </a:bodyPr>
          <a:lstStyle>
            <a:lvl1pPr lvl="0" algn="ctr" rtl="0">
              <a:spcBef>
                <a:spcPts val="0"/>
              </a:spcBef>
              <a:spcAft>
                <a:spcPts val="0"/>
              </a:spcAft>
              <a:buClr>
                <a:schemeClr val="lt2"/>
              </a:buClr>
              <a:buSzPts val="4000"/>
              <a:buNone/>
              <a:defRPr sz="4000">
                <a:solidFill>
                  <a:schemeClr val="lt2"/>
                </a:solidFill>
              </a:defRPr>
            </a:lvl1pPr>
            <a:lvl2pPr lvl="1" rtl="0">
              <a:spcBef>
                <a:spcPts val="0"/>
              </a:spcBef>
              <a:spcAft>
                <a:spcPts val="0"/>
              </a:spcAft>
              <a:buSzPts val="4500"/>
              <a:buFont typeface="Fjalla One"/>
              <a:buNone/>
              <a:defRPr sz="4500">
                <a:latin typeface="Fjalla One"/>
                <a:ea typeface="Fjalla One"/>
                <a:cs typeface="Fjalla One"/>
                <a:sym typeface="Fjalla One"/>
              </a:defRPr>
            </a:lvl2pPr>
            <a:lvl3pPr lvl="2" rtl="0">
              <a:spcBef>
                <a:spcPts val="0"/>
              </a:spcBef>
              <a:spcAft>
                <a:spcPts val="0"/>
              </a:spcAft>
              <a:buSzPts val="4500"/>
              <a:buFont typeface="Fjalla One"/>
              <a:buNone/>
              <a:defRPr sz="4500">
                <a:latin typeface="Fjalla One"/>
                <a:ea typeface="Fjalla One"/>
                <a:cs typeface="Fjalla One"/>
                <a:sym typeface="Fjalla One"/>
              </a:defRPr>
            </a:lvl3pPr>
            <a:lvl4pPr lvl="3" rtl="0">
              <a:spcBef>
                <a:spcPts val="0"/>
              </a:spcBef>
              <a:spcAft>
                <a:spcPts val="0"/>
              </a:spcAft>
              <a:buSzPts val="4500"/>
              <a:buFont typeface="Fjalla One"/>
              <a:buNone/>
              <a:defRPr sz="4500">
                <a:latin typeface="Fjalla One"/>
                <a:ea typeface="Fjalla One"/>
                <a:cs typeface="Fjalla One"/>
                <a:sym typeface="Fjalla One"/>
              </a:defRPr>
            </a:lvl4pPr>
            <a:lvl5pPr lvl="4" rtl="0">
              <a:spcBef>
                <a:spcPts val="0"/>
              </a:spcBef>
              <a:spcAft>
                <a:spcPts val="0"/>
              </a:spcAft>
              <a:buSzPts val="4500"/>
              <a:buFont typeface="Fjalla One"/>
              <a:buNone/>
              <a:defRPr sz="4500">
                <a:latin typeface="Fjalla One"/>
                <a:ea typeface="Fjalla One"/>
                <a:cs typeface="Fjalla One"/>
                <a:sym typeface="Fjalla One"/>
              </a:defRPr>
            </a:lvl5pPr>
            <a:lvl6pPr lvl="5" rtl="0">
              <a:spcBef>
                <a:spcPts val="0"/>
              </a:spcBef>
              <a:spcAft>
                <a:spcPts val="0"/>
              </a:spcAft>
              <a:buSzPts val="4500"/>
              <a:buFont typeface="Fjalla One"/>
              <a:buNone/>
              <a:defRPr sz="4500">
                <a:latin typeface="Fjalla One"/>
                <a:ea typeface="Fjalla One"/>
                <a:cs typeface="Fjalla One"/>
                <a:sym typeface="Fjalla One"/>
              </a:defRPr>
            </a:lvl6pPr>
            <a:lvl7pPr lvl="6" rtl="0">
              <a:spcBef>
                <a:spcPts val="0"/>
              </a:spcBef>
              <a:spcAft>
                <a:spcPts val="0"/>
              </a:spcAft>
              <a:buSzPts val="4500"/>
              <a:buFont typeface="Fjalla One"/>
              <a:buNone/>
              <a:defRPr sz="4500">
                <a:latin typeface="Fjalla One"/>
                <a:ea typeface="Fjalla One"/>
                <a:cs typeface="Fjalla One"/>
                <a:sym typeface="Fjalla One"/>
              </a:defRPr>
            </a:lvl7pPr>
            <a:lvl8pPr lvl="7" rtl="0">
              <a:spcBef>
                <a:spcPts val="0"/>
              </a:spcBef>
              <a:spcAft>
                <a:spcPts val="0"/>
              </a:spcAft>
              <a:buSzPts val="4500"/>
              <a:buFont typeface="Fjalla One"/>
              <a:buNone/>
              <a:defRPr sz="4500">
                <a:latin typeface="Fjalla One"/>
                <a:ea typeface="Fjalla One"/>
                <a:cs typeface="Fjalla One"/>
                <a:sym typeface="Fjalla One"/>
              </a:defRPr>
            </a:lvl8pPr>
            <a:lvl9pPr lvl="8" rtl="0">
              <a:spcBef>
                <a:spcPts val="0"/>
              </a:spcBef>
              <a:spcAft>
                <a:spcPts val="0"/>
              </a:spcAft>
              <a:buSzPts val="4500"/>
              <a:buFont typeface="Fjalla One"/>
              <a:buNone/>
              <a:defRPr sz="4500">
                <a:latin typeface="Fjalla One"/>
                <a:ea typeface="Fjalla One"/>
                <a:cs typeface="Fjalla One"/>
                <a:sym typeface="Fjalla 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able of contents 1">
  <p:cSld name="CUSTOM_13">
    <p:spTree>
      <p:nvGrpSpPr>
        <p:cNvPr id="1" name="Shape 146"/>
        <p:cNvGrpSpPr/>
        <p:nvPr/>
      </p:nvGrpSpPr>
      <p:grpSpPr>
        <a:xfrm>
          <a:off x="0" y="0"/>
          <a:ext cx="0" cy="0"/>
          <a:chOff x="0" y="0"/>
          <a:chExt cx="0" cy="0"/>
        </a:xfrm>
      </p:grpSpPr>
      <p:sp>
        <p:nvSpPr>
          <p:cNvPr id="147" name="Google Shape;147;p16"/>
          <p:cNvSpPr/>
          <p:nvPr/>
        </p:nvSpPr>
        <p:spPr>
          <a:xfrm>
            <a:off x="-2743200" y="-209550"/>
            <a:ext cx="5676900" cy="5943600"/>
          </a:xfrm>
          <a:prstGeom prst="ellipse">
            <a:avLst/>
          </a:pr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grpSp>
        <p:nvGrpSpPr>
          <p:cNvPr id="148" name="Google Shape;148;p16"/>
          <p:cNvGrpSpPr/>
          <p:nvPr/>
        </p:nvGrpSpPr>
        <p:grpSpPr>
          <a:xfrm>
            <a:off x="8039097" y="-3259074"/>
            <a:ext cx="1384319" cy="9121801"/>
            <a:chOff x="8039097" y="-3411474"/>
            <a:chExt cx="1384319" cy="9121801"/>
          </a:xfrm>
        </p:grpSpPr>
        <p:sp>
          <p:nvSpPr>
            <p:cNvPr id="149" name="Google Shape;149;p16"/>
            <p:cNvSpPr/>
            <p:nvPr/>
          </p:nvSpPr>
          <p:spPr>
            <a:xfrm flipH="1">
              <a:off x="8306920" y="-2069054"/>
              <a:ext cx="834176" cy="3998744"/>
            </a:xfrm>
            <a:custGeom>
              <a:avLst/>
              <a:gdLst/>
              <a:ahLst/>
              <a:cxnLst/>
              <a:rect l="l" t="t" r="r" b="b"/>
              <a:pathLst>
                <a:path w="16966" h="81329" extrusionOk="0">
                  <a:moveTo>
                    <a:pt x="8539" y="1"/>
                  </a:moveTo>
                  <a:cubicBezTo>
                    <a:pt x="7826" y="1"/>
                    <a:pt x="7110" y="352"/>
                    <a:pt x="6559" y="1047"/>
                  </a:cubicBezTo>
                  <a:cubicBezTo>
                    <a:pt x="5866" y="1923"/>
                    <a:pt x="5479" y="2961"/>
                    <a:pt x="5357" y="4041"/>
                  </a:cubicBezTo>
                  <a:cubicBezTo>
                    <a:pt x="5194" y="5649"/>
                    <a:pt x="5031" y="7279"/>
                    <a:pt x="5051" y="8888"/>
                  </a:cubicBezTo>
                  <a:cubicBezTo>
                    <a:pt x="5113" y="11576"/>
                    <a:pt x="5235" y="14284"/>
                    <a:pt x="5459" y="16973"/>
                  </a:cubicBezTo>
                  <a:cubicBezTo>
                    <a:pt x="5703" y="20007"/>
                    <a:pt x="6131" y="23042"/>
                    <a:pt x="6436" y="26076"/>
                  </a:cubicBezTo>
                  <a:cubicBezTo>
                    <a:pt x="6721" y="28866"/>
                    <a:pt x="7068" y="31656"/>
                    <a:pt x="7149" y="34446"/>
                  </a:cubicBezTo>
                  <a:cubicBezTo>
                    <a:pt x="7292" y="40454"/>
                    <a:pt x="7292" y="46462"/>
                    <a:pt x="7312" y="52470"/>
                  </a:cubicBezTo>
                  <a:cubicBezTo>
                    <a:pt x="7312" y="53203"/>
                    <a:pt x="7149" y="53977"/>
                    <a:pt x="6986" y="54710"/>
                  </a:cubicBezTo>
                  <a:cubicBezTo>
                    <a:pt x="6803" y="55484"/>
                    <a:pt x="6314" y="55973"/>
                    <a:pt x="5520" y="56237"/>
                  </a:cubicBezTo>
                  <a:cubicBezTo>
                    <a:pt x="2750" y="57154"/>
                    <a:pt x="1223" y="59211"/>
                    <a:pt x="530" y="61940"/>
                  </a:cubicBezTo>
                  <a:cubicBezTo>
                    <a:pt x="1" y="63956"/>
                    <a:pt x="21" y="65993"/>
                    <a:pt x="266" y="68049"/>
                  </a:cubicBezTo>
                  <a:cubicBezTo>
                    <a:pt x="673" y="71288"/>
                    <a:pt x="1569" y="74363"/>
                    <a:pt x="3198" y="77214"/>
                  </a:cubicBezTo>
                  <a:cubicBezTo>
                    <a:pt x="3911" y="78436"/>
                    <a:pt x="4766" y="79536"/>
                    <a:pt x="5927" y="80391"/>
                  </a:cubicBezTo>
                  <a:cubicBezTo>
                    <a:pt x="6746" y="80992"/>
                    <a:pt x="7613" y="81328"/>
                    <a:pt x="8524" y="81328"/>
                  </a:cubicBezTo>
                  <a:cubicBezTo>
                    <a:pt x="9062" y="81328"/>
                    <a:pt x="9616" y="81211"/>
                    <a:pt x="10184" y="80961"/>
                  </a:cubicBezTo>
                  <a:cubicBezTo>
                    <a:pt x="11080" y="80554"/>
                    <a:pt x="11792" y="79923"/>
                    <a:pt x="12424" y="79189"/>
                  </a:cubicBezTo>
                  <a:cubicBezTo>
                    <a:pt x="14888" y="76318"/>
                    <a:pt x="15967" y="72856"/>
                    <a:pt x="16619" y="69231"/>
                  </a:cubicBezTo>
                  <a:cubicBezTo>
                    <a:pt x="16843" y="68029"/>
                    <a:pt x="16904" y="66807"/>
                    <a:pt x="16965" y="66115"/>
                  </a:cubicBezTo>
                  <a:cubicBezTo>
                    <a:pt x="16945" y="63488"/>
                    <a:pt x="16680" y="61451"/>
                    <a:pt x="15621" y="59577"/>
                  </a:cubicBezTo>
                  <a:cubicBezTo>
                    <a:pt x="14684" y="57948"/>
                    <a:pt x="13340" y="56808"/>
                    <a:pt x="11548" y="56237"/>
                  </a:cubicBezTo>
                  <a:cubicBezTo>
                    <a:pt x="10733" y="55993"/>
                    <a:pt x="10265" y="55464"/>
                    <a:pt x="10082" y="54710"/>
                  </a:cubicBezTo>
                  <a:cubicBezTo>
                    <a:pt x="9919" y="54058"/>
                    <a:pt x="9776" y="53386"/>
                    <a:pt x="9776" y="52714"/>
                  </a:cubicBezTo>
                  <a:cubicBezTo>
                    <a:pt x="9736" y="47684"/>
                    <a:pt x="9715" y="42654"/>
                    <a:pt x="9776" y="37623"/>
                  </a:cubicBezTo>
                  <a:cubicBezTo>
                    <a:pt x="9817" y="33896"/>
                    <a:pt x="10143" y="30170"/>
                    <a:pt x="10591" y="26463"/>
                  </a:cubicBezTo>
                  <a:cubicBezTo>
                    <a:pt x="10957" y="23306"/>
                    <a:pt x="11365" y="20170"/>
                    <a:pt x="11609" y="16993"/>
                  </a:cubicBezTo>
                  <a:cubicBezTo>
                    <a:pt x="11833" y="13979"/>
                    <a:pt x="11915" y="10965"/>
                    <a:pt x="11996" y="7930"/>
                  </a:cubicBezTo>
                  <a:cubicBezTo>
                    <a:pt x="12057" y="6179"/>
                    <a:pt x="11976" y="4387"/>
                    <a:pt x="11365" y="2717"/>
                  </a:cubicBezTo>
                  <a:cubicBezTo>
                    <a:pt x="11161" y="2126"/>
                    <a:pt x="10876" y="1536"/>
                    <a:pt x="10489" y="1047"/>
                  </a:cubicBezTo>
                  <a:cubicBezTo>
                    <a:pt x="9951" y="347"/>
                    <a:pt x="9247" y="1"/>
                    <a:pt x="85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16"/>
            <p:cNvSpPr/>
            <p:nvPr/>
          </p:nvSpPr>
          <p:spPr>
            <a:xfrm>
              <a:off x="8806560" y="-3411474"/>
              <a:ext cx="616855" cy="3815103"/>
            </a:xfrm>
            <a:custGeom>
              <a:avLst/>
              <a:gdLst/>
              <a:ahLst/>
              <a:cxnLst/>
              <a:rect l="l" t="t" r="r" b="b"/>
              <a:pathLst>
                <a:path w="12546" h="77594" extrusionOk="0">
                  <a:moveTo>
                    <a:pt x="4703" y="0"/>
                  </a:moveTo>
                  <a:cubicBezTo>
                    <a:pt x="4690" y="0"/>
                    <a:pt x="4677" y="0"/>
                    <a:pt x="4664" y="1"/>
                  </a:cubicBezTo>
                  <a:cubicBezTo>
                    <a:pt x="4257" y="21"/>
                    <a:pt x="3992" y="245"/>
                    <a:pt x="3952" y="653"/>
                  </a:cubicBezTo>
                  <a:cubicBezTo>
                    <a:pt x="3911" y="1264"/>
                    <a:pt x="3911" y="1854"/>
                    <a:pt x="3890" y="2465"/>
                  </a:cubicBezTo>
                  <a:cubicBezTo>
                    <a:pt x="3829" y="5296"/>
                    <a:pt x="3768" y="8127"/>
                    <a:pt x="3687" y="10958"/>
                  </a:cubicBezTo>
                  <a:cubicBezTo>
                    <a:pt x="3646" y="13198"/>
                    <a:pt x="3585" y="15438"/>
                    <a:pt x="3524" y="17658"/>
                  </a:cubicBezTo>
                  <a:cubicBezTo>
                    <a:pt x="3524" y="17780"/>
                    <a:pt x="3544" y="17963"/>
                    <a:pt x="3483" y="18025"/>
                  </a:cubicBezTo>
                  <a:cubicBezTo>
                    <a:pt x="3300" y="18187"/>
                    <a:pt x="3076" y="18391"/>
                    <a:pt x="2872" y="18411"/>
                  </a:cubicBezTo>
                  <a:cubicBezTo>
                    <a:pt x="2709" y="18411"/>
                    <a:pt x="2485" y="18167"/>
                    <a:pt x="2363" y="17984"/>
                  </a:cubicBezTo>
                  <a:cubicBezTo>
                    <a:pt x="2282" y="17882"/>
                    <a:pt x="2322" y="17760"/>
                    <a:pt x="2322" y="17597"/>
                  </a:cubicBezTo>
                  <a:cubicBezTo>
                    <a:pt x="2322" y="12057"/>
                    <a:pt x="2241" y="6538"/>
                    <a:pt x="2200" y="999"/>
                  </a:cubicBezTo>
                  <a:cubicBezTo>
                    <a:pt x="2200" y="734"/>
                    <a:pt x="2078" y="347"/>
                    <a:pt x="1874" y="184"/>
                  </a:cubicBezTo>
                  <a:cubicBezTo>
                    <a:pt x="1739" y="67"/>
                    <a:pt x="1589" y="14"/>
                    <a:pt x="1443" y="14"/>
                  </a:cubicBezTo>
                  <a:cubicBezTo>
                    <a:pt x="1083" y="14"/>
                    <a:pt x="748" y="337"/>
                    <a:pt x="734" y="816"/>
                  </a:cubicBezTo>
                  <a:cubicBezTo>
                    <a:pt x="652" y="2099"/>
                    <a:pt x="612" y="3361"/>
                    <a:pt x="551" y="4644"/>
                  </a:cubicBezTo>
                  <a:cubicBezTo>
                    <a:pt x="388" y="8921"/>
                    <a:pt x="164" y="13198"/>
                    <a:pt x="41" y="17495"/>
                  </a:cubicBezTo>
                  <a:cubicBezTo>
                    <a:pt x="1" y="19063"/>
                    <a:pt x="41" y="20672"/>
                    <a:pt x="204" y="22240"/>
                  </a:cubicBezTo>
                  <a:cubicBezTo>
                    <a:pt x="388" y="23910"/>
                    <a:pt x="1080" y="25417"/>
                    <a:pt x="2200" y="26680"/>
                  </a:cubicBezTo>
                  <a:cubicBezTo>
                    <a:pt x="2567" y="27087"/>
                    <a:pt x="2974" y="27535"/>
                    <a:pt x="3442" y="27780"/>
                  </a:cubicBezTo>
                  <a:cubicBezTo>
                    <a:pt x="4461" y="28289"/>
                    <a:pt x="4787" y="29185"/>
                    <a:pt x="4888" y="30183"/>
                  </a:cubicBezTo>
                  <a:cubicBezTo>
                    <a:pt x="5011" y="31303"/>
                    <a:pt x="5011" y="32423"/>
                    <a:pt x="5031" y="33543"/>
                  </a:cubicBezTo>
                  <a:cubicBezTo>
                    <a:pt x="5031" y="35681"/>
                    <a:pt x="5051" y="37840"/>
                    <a:pt x="5011" y="39979"/>
                  </a:cubicBezTo>
                  <a:cubicBezTo>
                    <a:pt x="4970" y="42911"/>
                    <a:pt x="4970" y="45864"/>
                    <a:pt x="4766" y="48797"/>
                  </a:cubicBezTo>
                  <a:cubicBezTo>
                    <a:pt x="4583" y="51424"/>
                    <a:pt x="4196" y="54031"/>
                    <a:pt x="3829" y="56638"/>
                  </a:cubicBezTo>
                  <a:cubicBezTo>
                    <a:pt x="3218" y="60874"/>
                    <a:pt x="2811" y="65130"/>
                    <a:pt x="2831" y="69427"/>
                  </a:cubicBezTo>
                  <a:cubicBezTo>
                    <a:pt x="2831" y="71158"/>
                    <a:pt x="2811" y="72910"/>
                    <a:pt x="3341" y="74600"/>
                  </a:cubicBezTo>
                  <a:cubicBezTo>
                    <a:pt x="3544" y="75252"/>
                    <a:pt x="3829" y="75903"/>
                    <a:pt x="4216" y="76453"/>
                  </a:cubicBezTo>
                  <a:cubicBezTo>
                    <a:pt x="4746" y="77217"/>
                    <a:pt x="5469" y="77594"/>
                    <a:pt x="6197" y="77594"/>
                  </a:cubicBezTo>
                  <a:cubicBezTo>
                    <a:pt x="6925" y="77594"/>
                    <a:pt x="7658" y="77217"/>
                    <a:pt x="8208" y="76474"/>
                  </a:cubicBezTo>
                  <a:cubicBezTo>
                    <a:pt x="8880" y="75557"/>
                    <a:pt x="9226" y="74518"/>
                    <a:pt x="9328" y="73419"/>
                  </a:cubicBezTo>
                  <a:cubicBezTo>
                    <a:pt x="9471" y="71728"/>
                    <a:pt x="9572" y="70018"/>
                    <a:pt x="9572" y="68307"/>
                  </a:cubicBezTo>
                  <a:cubicBezTo>
                    <a:pt x="9552" y="63664"/>
                    <a:pt x="8941" y="59081"/>
                    <a:pt x="8269" y="54499"/>
                  </a:cubicBezTo>
                  <a:cubicBezTo>
                    <a:pt x="7699" y="50691"/>
                    <a:pt x="7393" y="46842"/>
                    <a:pt x="7393" y="42993"/>
                  </a:cubicBezTo>
                  <a:cubicBezTo>
                    <a:pt x="7393" y="39225"/>
                    <a:pt x="7373" y="35457"/>
                    <a:pt x="7414" y="31710"/>
                  </a:cubicBezTo>
                  <a:cubicBezTo>
                    <a:pt x="7414" y="30855"/>
                    <a:pt x="7597" y="29999"/>
                    <a:pt x="7780" y="29164"/>
                  </a:cubicBezTo>
                  <a:cubicBezTo>
                    <a:pt x="7882" y="28615"/>
                    <a:pt x="8249" y="28228"/>
                    <a:pt x="8738" y="27922"/>
                  </a:cubicBezTo>
                  <a:cubicBezTo>
                    <a:pt x="10652" y="26741"/>
                    <a:pt x="11609" y="24888"/>
                    <a:pt x="12118" y="22770"/>
                  </a:cubicBezTo>
                  <a:cubicBezTo>
                    <a:pt x="12546" y="20998"/>
                    <a:pt x="12403" y="19185"/>
                    <a:pt x="12383" y="17393"/>
                  </a:cubicBezTo>
                  <a:cubicBezTo>
                    <a:pt x="12342" y="15784"/>
                    <a:pt x="12261" y="14175"/>
                    <a:pt x="12200" y="12587"/>
                  </a:cubicBezTo>
                  <a:cubicBezTo>
                    <a:pt x="12037" y="9267"/>
                    <a:pt x="11894" y="5968"/>
                    <a:pt x="11731" y="2649"/>
                  </a:cubicBezTo>
                  <a:cubicBezTo>
                    <a:pt x="11711" y="2038"/>
                    <a:pt x="11711" y="1427"/>
                    <a:pt x="11670" y="816"/>
                  </a:cubicBezTo>
                  <a:cubicBezTo>
                    <a:pt x="11650" y="307"/>
                    <a:pt x="11344" y="1"/>
                    <a:pt x="10917" y="1"/>
                  </a:cubicBezTo>
                  <a:cubicBezTo>
                    <a:pt x="10469" y="1"/>
                    <a:pt x="10183" y="327"/>
                    <a:pt x="10183" y="836"/>
                  </a:cubicBezTo>
                  <a:cubicBezTo>
                    <a:pt x="10143" y="6396"/>
                    <a:pt x="10122" y="11935"/>
                    <a:pt x="10082" y="17495"/>
                  </a:cubicBezTo>
                  <a:cubicBezTo>
                    <a:pt x="10082" y="17597"/>
                    <a:pt x="10082" y="17719"/>
                    <a:pt x="10082" y="17821"/>
                  </a:cubicBezTo>
                  <a:cubicBezTo>
                    <a:pt x="10023" y="18212"/>
                    <a:pt x="9795" y="18453"/>
                    <a:pt x="9470" y="18453"/>
                  </a:cubicBezTo>
                  <a:cubicBezTo>
                    <a:pt x="9457" y="18453"/>
                    <a:pt x="9443" y="18453"/>
                    <a:pt x="9430" y="18452"/>
                  </a:cubicBezTo>
                  <a:cubicBezTo>
                    <a:pt x="9023" y="18411"/>
                    <a:pt x="8880" y="18126"/>
                    <a:pt x="8880" y="17780"/>
                  </a:cubicBezTo>
                  <a:cubicBezTo>
                    <a:pt x="8839" y="16741"/>
                    <a:pt x="8819" y="15703"/>
                    <a:pt x="8799" y="14685"/>
                  </a:cubicBezTo>
                  <a:cubicBezTo>
                    <a:pt x="8697" y="10265"/>
                    <a:pt x="8595" y="5866"/>
                    <a:pt x="8493" y="1447"/>
                  </a:cubicBezTo>
                  <a:cubicBezTo>
                    <a:pt x="8493" y="1223"/>
                    <a:pt x="8493" y="979"/>
                    <a:pt x="8473" y="755"/>
                  </a:cubicBezTo>
                  <a:cubicBezTo>
                    <a:pt x="8412" y="286"/>
                    <a:pt x="8106" y="1"/>
                    <a:pt x="7699" y="1"/>
                  </a:cubicBezTo>
                  <a:cubicBezTo>
                    <a:pt x="7271" y="21"/>
                    <a:pt x="6986" y="327"/>
                    <a:pt x="6966" y="816"/>
                  </a:cubicBezTo>
                  <a:cubicBezTo>
                    <a:pt x="6945" y="1752"/>
                    <a:pt x="6945" y="2710"/>
                    <a:pt x="6945" y="3667"/>
                  </a:cubicBezTo>
                  <a:cubicBezTo>
                    <a:pt x="6925" y="8310"/>
                    <a:pt x="6905" y="12954"/>
                    <a:pt x="6884" y="17597"/>
                  </a:cubicBezTo>
                  <a:cubicBezTo>
                    <a:pt x="6884" y="17963"/>
                    <a:pt x="6864" y="18289"/>
                    <a:pt x="6457" y="18432"/>
                  </a:cubicBezTo>
                  <a:cubicBezTo>
                    <a:pt x="6361" y="18461"/>
                    <a:pt x="6270" y="18475"/>
                    <a:pt x="6184" y="18475"/>
                  </a:cubicBezTo>
                  <a:cubicBezTo>
                    <a:pt x="5793" y="18475"/>
                    <a:pt x="5520" y="18183"/>
                    <a:pt x="5520" y="17699"/>
                  </a:cubicBezTo>
                  <a:cubicBezTo>
                    <a:pt x="5499" y="15418"/>
                    <a:pt x="5479" y="13137"/>
                    <a:pt x="5479" y="10856"/>
                  </a:cubicBezTo>
                  <a:cubicBezTo>
                    <a:pt x="5459" y="7577"/>
                    <a:pt x="5459" y="4319"/>
                    <a:pt x="5438" y="1040"/>
                  </a:cubicBezTo>
                  <a:cubicBezTo>
                    <a:pt x="5438" y="917"/>
                    <a:pt x="5459" y="795"/>
                    <a:pt x="5438" y="673"/>
                  </a:cubicBezTo>
                  <a:cubicBezTo>
                    <a:pt x="5379" y="280"/>
                    <a:pt x="5073" y="0"/>
                    <a:pt x="47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1" name="Google Shape;151;p16"/>
            <p:cNvSpPr/>
            <p:nvPr/>
          </p:nvSpPr>
          <p:spPr>
            <a:xfrm>
              <a:off x="8039097" y="2062724"/>
              <a:ext cx="710586" cy="3647603"/>
            </a:xfrm>
            <a:custGeom>
              <a:avLst/>
              <a:gdLst/>
              <a:ahLst/>
              <a:cxnLst/>
              <a:rect l="l" t="t" r="r" b="b"/>
              <a:pathLst>
                <a:path w="11243" h="66950" extrusionOk="0">
                  <a:moveTo>
                    <a:pt x="5471" y="0"/>
                  </a:moveTo>
                  <a:cubicBezTo>
                    <a:pt x="4786" y="0"/>
                    <a:pt x="4096" y="352"/>
                    <a:pt x="3585" y="1047"/>
                  </a:cubicBezTo>
                  <a:cubicBezTo>
                    <a:pt x="2974" y="1882"/>
                    <a:pt x="2648" y="2880"/>
                    <a:pt x="2546" y="3898"/>
                  </a:cubicBezTo>
                  <a:cubicBezTo>
                    <a:pt x="2403" y="5466"/>
                    <a:pt x="2322" y="7075"/>
                    <a:pt x="2322" y="8663"/>
                  </a:cubicBezTo>
                  <a:cubicBezTo>
                    <a:pt x="2322" y="12981"/>
                    <a:pt x="2892" y="17237"/>
                    <a:pt x="3544" y="21514"/>
                  </a:cubicBezTo>
                  <a:cubicBezTo>
                    <a:pt x="4053" y="25058"/>
                    <a:pt x="4358" y="28642"/>
                    <a:pt x="4338" y="32247"/>
                  </a:cubicBezTo>
                  <a:cubicBezTo>
                    <a:pt x="4338" y="35750"/>
                    <a:pt x="4358" y="39253"/>
                    <a:pt x="4338" y="42755"/>
                  </a:cubicBezTo>
                  <a:cubicBezTo>
                    <a:pt x="4318" y="43550"/>
                    <a:pt x="4155" y="44344"/>
                    <a:pt x="3992" y="45118"/>
                  </a:cubicBezTo>
                  <a:cubicBezTo>
                    <a:pt x="3890" y="45627"/>
                    <a:pt x="3564" y="45973"/>
                    <a:pt x="3096" y="46279"/>
                  </a:cubicBezTo>
                  <a:cubicBezTo>
                    <a:pt x="1385" y="47338"/>
                    <a:pt x="489" y="48967"/>
                    <a:pt x="0" y="50840"/>
                  </a:cubicBezTo>
                  <a:lnTo>
                    <a:pt x="0" y="63325"/>
                  </a:lnTo>
                  <a:cubicBezTo>
                    <a:pt x="61" y="64546"/>
                    <a:pt x="102" y="65748"/>
                    <a:pt x="163" y="66950"/>
                  </a:cubicBezTo>
                  <a:lnTo>
                    <a:pt x="1772" y="66950"/>
                  </a:lnTo>
                  <a:cubicBezTo>
                    <a:pt x="1792" y="63304"/>
                    <a:pt x="1813" y="59638"/>
                    <a:pt x="1833" y="55993"/>
                  </a:cubicBezTo>
                  <a:cubicBezTo>
                    <a:pt x="1833" y="55891"/>
                    <a:pt x="1833" y="55789"/>
                    <a:pt x="1854" y="55687"/>
                  </a:cubicBezTo>
                  <a:cubicBezTo>
                    <a:pt x="1893" y="55317"/>
                    <a:pt x="2100" y="55096"/>
                    <a:pt x="2404" y="55096"/>
                  </a:cubicBezTo>
                  <a:cubicBezTo>
                    <a:pt x="2417" y="55096"/>
                    <a:pt x="2430" y="55096"/>
                    <a:pt x="2444" y="55097"/>
                  </a:cubicBezTo>
                  <a:cubicBezTo>
                    <a:pt x="2831" y="55138"/>
                    <a:pt x="2953" y="55402"/>
                    <a:pt x="2974" y="55728"/>
                  </a:cubicBezTo>
                  <a:cubicBezTo>
                    <a:pt x="2994" y="56685"/>
                    <a:pt x="3014" y="57643"/>
                    <a:pt x="3035" y="58620"/>
                  </a:cubicBezTo>
                  <a:cubicBezTo>
                    <a:pt x="3096" y="61390"/>
                    <a:pt x="3157" y="64160"/>
                    <a:pt x="3218" y="66950"/>
                  </a:cubicBezTo>
                  <a:lnTo>
                    <a:pt x="4766" y="66950"/>
                  </a:lnTo>
                  <a:cubicBezTo>
                    <a:pt x="4786" y="63263"/>
                    <a:pt x="4807" y="59577"/>
                    <a:pt x="4807" y="55891"/>
                  </a:cubicBezTo>
                  <a:cubicBezTo>
                    <a:pt x="4807" y="55565"/>
                    <a:pt x="4847" y="55239"/>
                    <a:pt x="5214" y="55117"/>
                  </a:cubicBezTo>
                  <a:cubicBezTo>
                    <a:pt x="5310" y="55087"/>
                    <a:pt x="5401" y="55072"/>
                    <a:pt x="5485" y="55072"/>
                  </a:cubicBezTo>
                  <a:cubicBezTo>
                    <a:pt x="5848" y="55072"/>
                    <a:pt x="6090" y="55347"/>
                    <a:pt x="6090" y="55810"/>
                  </a:cubicBezTo>
                  <a:cubicBezTo>
                    <a:pt x="6110" y="57928"/>
                    <a:pt x="6130" y="60046"/>
                    <a:pt x="6130" y="62184"/>
                  </a:cubicBezTo>
                  <a:cubicBezTo>
                    <a:pt x="6151" y="63773"/>
                    <a:pt x="6151" y="65361"/>
                    <a:pt x="6151" y="66950"/>
                  </a:cubicBezTo>
                  <a:lnTo>
                    <a:pt x="7678" y="66950"/>
                  </a:lnTo>
                  <a:cubicBezTo>
                    <a:pt x="7719" y="65320"/>
                    <a:pt x="7760" y="63691"/>
                    <a:pt x="7800" y="62082"/>
                  </a:cubicBezTo>
                  <a:cubicBezTo>
                    <a:pt x="7841" y="59985"/>
                    <a:pt x="7902" y="57907"/>
                    <a:pt x="7943" y="55830"/>
                  </a:cubicBezTo>
                  <a:cubicBezTo>
                    <a:pt x="7963" y="55484"/>
                    <a:pt x="8187" y="55158"/>
                    <a:pt x="8554" y="55138"/>
                  </a:cubicBezTo>
                  <a:cubicBezTo>
                    <a:pt x="8941" y="55138"/>
                    <a:pt x="9063" y="55606"/>
                    <a:pt x="9063" y="55891"/>
                  </a:cubicBezTo>
                  <a:cubicBezTo>
                    <a:pt x="9063" y="59598"/>
                    <a:pt x="9165" y="63263"/>
                    <a:pt x="9165" y="66950"/>
                  </a:cubicBezTo>
                  <a:lnTo>
                    <a:pt x="10753" y="66950"/>
                  </a:lnTo>
                  <a:cubicBezTo>
                    <a:pt x="10916" y="63304"/>
                    <a:pt x="11079" y="59638"/>
                    <a:pt x="11201" y="55993"/>
                  </a:cubicBezTo>
                  <a:cubicBezTo>
                    <a:pt x="11242" y="54527"/>
                    <a:pt x="11201" y="53040"/>
                    <a:pt x="11038" y="51574"/>
                  </a:cubicBezTo>
                  <a:cubicBezTo>
                    <a:pt x="10875" y="50026"/>
                    <a:pt x="10224" y="48621"/>
                    <a:pt x="9185" y="47439"/>
                  </a:cubicBezTo>
                  <a:cubicBezTo>
                    <a:pt x="8839" y="47052"/>
                    <a:pt x="8472" y="46645"/>
                    <a:pt x="8024" y="46421"/>
                  </a:cubicBezTo>
                  <a:cubicBezTo>
                    <a:pt x="7067" y="45932"/>
                    <a:pt x="6762" y="45097"/>
                    <a:pt x="6680" y="44161"/>
                  </a:cubicBezTo>
                  <a:cubicBezTo>
                    <a:pt x="6578" y="43122"/>
                    <a:pt x="6558" y="42083"/>
                    <a:pt x="6558" y="41045"/>
                  </a:cubicBezTo>
                  <a:cubicBezTo>
                    <a:pt x="6538" y="39049"/>
                    <a:pt x="6517" y="37033"/>
                    <a:pt x="6558" y="35037"/>
                  </a:cubicBezTo>
                  <a:cubicBezTo>
                    <a:pt x="6599" y="32308"/>
                    <a:pt x="6599" y="29559"/>
                    <a:pt x="6802" y="26830"/>
                  </a:cubicBezTo>
                  <a:cubicBezTo>
                    <a:pt x="6965" y="24386"/>
                    <a:pt x="7332" y="21962"/>
                    <a:pt x="7678" y="19539"/>
                  </a:cubicBezTo>
                  <a:cubicBezTo>
                    <a:pt x="8228" y="15567"/>
                    <a:pt x="8615" y="11616"/>
                    <a:pt x="8615" y="7604"/>
                  </a:cubicBezTo>
                  <a:cubicBezTo>
                    <a:pt x="8595" y="5996"/>
                    <a:pt x="8615" y="4366"/>
                    <a:pt x="8126" y="2798"/>
                  </a:cubicBezTo>
                  <a:cubicBezTo>
                    <a:pt x="7922" y="2187"/>
                    <a:pt x="7678" y="1576"/>
                    <a:pt x="7312" y="1047"/>
                  </a:cubicBezTo>
                  <a:cubicBezTo>
                    <a:pt x="6825" y="347"/>
                    <a:pt x="6151" y="0"/>
                    <a:pt x="547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2" name="Google Shape;152;p16"/>
            <p:cNvSpPr/>
            <p:nvPr/>
          </p:nvSpPr>
          <p:spPr>
            <a:xfrm>
              <a:off x="8789548" y="2062737"/>
              <a:ext cx="616855" cy="3315463"/>
            </a:xfrm>
            <a:custGeom>
              <a:avLst/>
              <a:gdLst/>
              <a:ahLst/>
              <a:cxnLst/>
              <a:rect l="l" t="t" r="r" b="b"/>
              <a:pathLst>
                <a:path w="12546" h="67432" extrusionOk="0">
                  <a:moveTo>
                    <a:pt x="4721" y="0"/>
                  </a:moveTo>
                  <a:cubicBezTo>
                    <a:pt x="4709" y="0"/>
                    <a:pt x="4697" y="1"/>
                    <a:pt x="4685" y="1"/>
                  </a:cubicBezTo>
                  <a:cubicBezTo>
                    <a:pt x="4277" y="22"/>
                    <a:pt x="3992" y="246"/>
                    <a:pt x="3951" y="653"/>
                  </a:cubicBezTo>
                  <a:cubicBezTo>
                    <a:pt x="3911" y="1244"/>
                    <a:pt x="3911" y="1855"/>
                    <a:pt x="3911" y="2445"/>
                  </a:cubicBezTo>
                  <a:cubicBezTo>
                    <a:pt x="3829" y="5276"/>
                    <a:pt x="3768" y="8127"/>
                    <a:pt x="3707" y="10958"/>
                  </a:cubicBezTo>
                  <a:cubicBezTo>
                    <a:pt x="3646" y="13198"/>
                    <a:pt x="3585" y="15418"/>
                    <a:pt x="3524" y="17658"/>
                  </a:cubicBezTo>
                  <a:cubicBezTo>
                    <a:pt x="3524" y="17780"/>
                    <a:pt x="3544" y="17943"/>
                    <a:pt x="3483" y="18004"/>
                  </a:cubicBezTo>
                  <a:cubicBezTo>
                    <a:pt x="3300" y="18167"/>
                    <a:pt x="3096" y="18391"/>
                    <a:pt x="2892" y="18391"/>
                  </a:cubicBezTo>
                  <a:cubicBezTo>
                    <a:pt x="2709" y="18391"/>
                    <a:pt x="2505" y="18167"/>
                    <a:pt x="2363" y="17984"/>
                  </a:cubicBezTo>
                  <a:cubicBezTo>
                    <a:pt x="2302" y="17882"/>
                    <a:pt x="2342" y="17740"/>
                    <a:pt x="2342" y="17597"/>
                  </a:cubicBezTo>
                  <a:cubicBezTo>
                    <a:pt x="2322" y="12058"/>
                    <a:pt x="2261" y="6539"/>
                    <a:pt x="2200" y="999"/>
                  </a:cubicBezTo>
                  <a:cubicBezTo>
                    <a:pt x="2200" y="735"/>
                    <a:pt x="2078" y="348"/>
                    <a:pt x="1874" y="164"/>
                  </a:cubicBezTo>
                  <a:cubicBezTo>
                    <a:pt x="1749" y="56"/>
                    <a:pt x="1607" y="7"/>
                    <a:pt x="1468" y="7"/>
                  </a:cubicBezTo>
                  <a:cubicBezTo>
                    <a:pt x="1109" y="7"/>
                    <a:pt x="763" y="332"/>
                    <a:pt x="734" y="816"/>
                  </a:cubicBezTo>
                  <a:cubicBezTo>
                    <a:pt x="672" y="2099"/>
                    <a:pt x="611" y="3362"/>
                    <a:pt x="571" y="4645"/>
                  </a:cubicBezTo>
                  <a:cubicBezTo>
                    <a:pt x="387" y="8921"/>
                    <a:pt x="184" y="13198"/>
                    <a:pt x="41" y="17475"/>
                  </a:cubicBezTo>
                  <a:cubicBezTo>
                    <a:pt x="0" y="19063"/>
                    <a:pt x="41" y="20652"/>
                    <a:pt x="204" y="22241"/>
                  </a:cubicBezTo>
                  <a:cubicBezTo>
                    <a:pt x="387" y="23890"/>
                    <a:pt x="1080" y="25418"/>
                    <a:pt x="2220" y="26680"/>
                  </a:cubicBezTo>
                  <a:cubicBezTo>
                    <a:pt x="2567" y="27088"/>
                    <a:pt x="2974" y="27536"/>
                    <a:pt x="3463" y="27760"/>
                  </a:cubicBezTo>
                  <a:cubicBezTo>
                    <a:pt x="4481" y="28289"/>
                    <a:pt x="4807" y="29185"/>
                    <a:pt x="4909" y="30183"/>
                  </a:cubicBezTo>
                  <a:cubicBezTo>
                    <a:pt x="5010" y="31303"/>
                    <a:pt x="5010" y="32423"/>
                    <a:pt x="5031" y="33543"/>
                  </a:cubicBezTo>
                  <a:cubicBezTo>
                    <a:pt x="5051" y="35682"/>
                    <a:pt x="5051" y="37820"/>
                    <a:pt x="5031" y="39979"/>
                  </a:cubicBezTo>
                  <a:cubicBezTo>
                    <a:pt x="4970" y="42912"/>
                    <a:pt x="4970" y="45865"/>
                    <a:pt x="4766" y="48797"/>
                  </a:cubicBezTo>
                  <a:cubicBezTo>
                    <a:pt x="4583" y="51404"/>
                    <a:pt x="4196" y="54011"/>
                    <a:pt x="3829" y="56618"/>
                  </a:cubicBezTo>
                  <a:cubicBezTo>
                    <a:pt x="3320" y="60202"/>
                    <a:pt x="2953" y="63807"/>
                    <a:pt x="2852" y="67432"/>
                  </a:cubicBezTo>
                  <a:lnTo>
                    <a:pt x="9552" y="67432"/>
                  </a:lnTo>
                  <a:cubicBezTo>
                    <a:pt x="9470" y="63094"/>
                    <a:pt x="8921" y="58797"/>
                    <a:pt x="8269" y="54500"/>
                  </a:cubicBezTo>
                  <a:cubicBezTo>
                    <a:pt x="7699" y="50691"/>
                    <a:pt x="7393" y="46842"/>
                    <a:pt x="7393" y="42973"/>
                  </a:cubicBezTo>
                  <a:cubicBezTo>
                    <a:pt x="7414" y="39225"/>
                    <a:pt x="7373" y="35458"/>
                    <a:pt x="7414" y="31690"/>
                  </a:cubicBezTo>
                  <a:cubicBezTo>
                    <a:pt x="7434" y="30835"/>
                    <a:pt x="7597" y="29979"/>
                    <a:pt x="7780" y="29144"/>
                  </a:cubicBezTo>
                  <a:cubicBezTo>
                    <a:pt x="7882" y="28615"/>
                    <a:pt x="8249" y="28228"/>
                    <a:pt x="8737" y="27922"/>
                  </a:cubicBezTo>
                  <a:cubicBezTo>
                    <a:pt x="10652" y="26741"/>
                    <a:pt x="11609" y="24888"/>
                    <a:pt x="12118" y="22770"/>
                  </a:cubicBezTo>
                  <a:cubicBezTo>
                    <a:pt x="12546" y="20998"/>
                    <a:pt x="12403" y="19186"/>
                    <a:pt x="12383" y="17373"/>
                  </a:cubicBezTo>
                  <a:cubicBezTo>
                    <a:pt x="12362" y="15785"/>
                    <a:pt x="12261" y="14176"/>
                    <a:pt x="12199" y="12567"/>
                  </a:cubicBezTo>
                  <a:cubicBezTo>
                    <a:pt x="12057" y="9268"/>
                    <a:pt x="11894" y="5948"/>
                    <a:pt x="11751" y="2649"/>
                  </a:cubicBezTo>
                  <a:cubicBezTo>
                    <a:pt x="11711" y="2038"/>
                    <a:pt x="11711" y="1427"/>
                    <a:pt x="11690" y="816"/>
                  </a:cubicBezTo>
                  <a:cubicBezTo>
                    <a:pt x="11670" y="307"/>
                    <a:pt x="11364" y="1"/>
                    <a:pt x="10916" y="1"/>
                  </a:cubicBezTo>
                  <a:cubicBezTo>
                    <a:pt x="10489" y="1"/>
                    <a:pt x="10204" y="327"/>
                    <a:pt x="10204" y="836"/>
                  </a:cubicBezTo>
                  <a:cubicBezTo>
                    <a:pt x="10163" y="6376"/>
                    <a:pt x="10122" y="11936"/>
                    <a:pt x="10081" y="17495"/>
                  </a:cubicBezTo>
                  <a:cubicBezTo>
                    <a:pt x="10081" y="17597"/>
                    <a:pt x="10102" y="17699"/>
                    <a:pt x="10081" y="17801"/>
                  </a:cubicBezTo>
                  <a:cubicBezTo>
                    <a:pt x="10042" y="18212"/>
                    <a:pt x="9796" y="18454"/>
                    <a:pt x="9470" y="18454"/>
                  </a:cubicBezTo>
                  <a:cubicBezTo>
                    <a:pt x="9456" y="18454"/>
                    <a:pt x="9443" y="18453"/>
                    <a:pt x="9430" y="18453"/>
                  </a:cubicBezTo>
                  <a:cubicBezTo>
                    <a:pt x="9022" y="18412"/>
                    <a:pt x="8900" y="18127"/>
                    <a:pt x="8880" y="17760"/>
                  </a:cubicBezTo>
                  <a:cubicBezTo>
                    <a:pt x="8859" y="16742"/>
                    <a:pt x="8839" y="15703"/>
                    <a:pt x="8819" y="14665"/>
                  </a:cubicBezTo>
                  <a:cubicBezTo>
                    <a:pt x="8717" y="10266"/>
                    <a:pt x="8615" y="5846"/>
                    <a:pt x="8513" y="1447"/>
                  </a:cubicBezTo>
                  <a:cubicBezTo>
                    <a:pt x="8493" y="1223"/>
                    <a:pt x="8493" y="979"/>
                    <a:pt x="8473" y="755"/>
                  </a:cubicBezTo>
                  <a:cubicBezTo>
                    <a:pt x="8433" y="283"/>
                    <a:pt x="8146" y="0"/>
                    <a:pt x="7741" y="0"/>
                  </a:cubicBezTo>
                  <a:cubicBezTo>
                    <a:pt x="7727" y="0"/>
                    <a:pt x="7713" y="1"/>
                    <a:pt x="7699" y="1"/>
                  </a:cubicBezTo>
                  <a:cubicBezTo>
                    <a:pt x="7291" y="1"/>
                    <a:pt x="6986" y="307"/>
                    <a:pt x="6986" y="796"/>
                  </a:cubicBezTo>
                  <a:cubicBezTo>
                    <a:pt x="6965" y="1753"/>
                    <a:pt x="6965" y="2710"/>
                    <a:pt x="6965" y="3667"/>
                  </a:cubicBezTo>
                  <a:cubicBezTo>
                    <a:pt x="6945" y="8310"/>
                    <a:pt x="6925" y="12954"/>
                    <a:pt x="6904" y="17597"/>
                  </a:cubicBezTo>
                  <a:cubicBezTo>
                    <a:pt x="6904" y="17943"/>
                    <a:pt x="6864" y="18290"/>
                    <a:pt x="6456" y="18412"/>
                  </a:cubicBezTo>
                  <a:cubicBezTo>
                    <a:pt x="6353" y="18448"/>
                    <a:pt x="6255" y="18465"/>
                    <a:pt x="6164" y="18465"/>
                  </a:cubicBezTo>
                  <a:cubicBezTo>
                    <a:pt x="5790" y="18465"/>
                    <a:pt x="5540" y="18174"/>
                    <a:pt x="5540" y="17699"/>
                  </a:cubicBezTo>
                  <a:cubicBezTo>
                    <a:pt x="5499" y="15398"/>
                    <a:pt x="5479" y="13117"/>
                    <a:pt x="5479" y="10836"/>
                  </a:cubicBezTo>
                  <a:cubicBezTo>
                    <a:pt x="5458" y="7577"/>
                    <a:pt x="5458" y="4298"/>
                    <a:pt x="5458" y="1040"/>
                  </a:cubicBezTo>
                  <a:cubicBezTo>
                    <a:pt x="5458" y="918"/>
                    <a:pt x="5458" y="796"/>
                    <a:pt x="5438" y="673"/>
                  </a:cubicBezTo>
                  <a:cubicBezTo>
                    <a:pt x="5379" y="280"/>
                    <a:pt x="5073" y="0"/>
                    <a:pt x="47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53" name="Google Shape;153;p16"/>
          <p:cNvSpPr/>
          <p:nvPr/>
        </p:nvSpPr>
        <p:spPr>
          <a:xfrm>
            <a:off x="14243719" y="-1123842"/>
            <a:ext cx="834176" cy="3998744"/>
          </a:xfrm>
          <a:custGeom>
            <a:avLst/>
            <a:gdLst/>
            <a:ahLst/>
            <a:cxnLst/>
            <a:rect l="l" t="t" r="r" b="b"/>
            <a:pathLst>
              <a:path w="16966" h="81329" extrusionOk="0">
                <a:moveTo>
                  <a:pt x="8539" y="1"/>
                </a:moveTo>
                <a:cubicBezTo>
                  <a:pt x="7826" y="1"/>
                  <a:pt x="7110" y="352"/>
                  <a:pt x="6559" y="1047"/>
                </a:cubicBezTo>
                <a:cubicBezTo>
                  <a:pt x="5866" y="1923"/>
                  <a:pt x="5479" y="2961"/>
                  <a:pt x="5357" y="4041"/>
                </a:cubicBezTo>
                <a:cubicBezTo>
                  <a:pt x="5194" y="5649"/>
                  <a:pt x="5031" y="7279"/>
                  <a:pt x="5051" y="8888"/>
                </a:cubicBezTo>
                <a:cubicBezTo>
                  <a:pt x="5113" y="11576"/>
                  <a:pt x="5235" y="14284"/>
                  <a:pt x="5459" y="16973"/>
                </a:cubicBezTo>
                <a:cubicBezTo>
                  <a:pt x="5703" y="20007"/>
                  <a:pt x="6131" y="23042"/>
                  <a:pt x="6436" y="26076"/>
                </a:cubicBezTo>
                <a:cubicBezTo>
                  <a:pt x="6721" y="28866"/>
                  <a:pt x="7068" y="31656"/>
                  <a:pt x="7149" y="34446"/>
                </a:cubicBezTo>
                <a:cubicBezTo>
                  <a:pt x="7292" y="40454"/>
                  <a:pt x="7292" y="46462"/>
                  <a:pt x="7312" y="52470"/>
                </a:cubicBezTo>
                <a:cubicBezTo>
                  <a:pt x="7312" y="53203"/>
                  <a:pt x="7149" y="53977"/>
                  <a:pt x="6986" y="54710"/>
                </a:cubicBezTo>
                <a:cubicBezTo>
                  <a:pt x="6803" y="55484"/>
                  <a:pt x="6314" y="55973"/>
                  <a:pt x="5520" y="56237"/>
                </a:cubicBezTo>
                <a:cubicBezTo>
                  <a:pt x="2750" y="57154"/>
                  <a:pt x="1223" y="59211"/>
                  <a:pt x="530" y="61940"/>
                </a:cubicBezTo>
                <a:cubicBezTo>
                  <a:pt x="1" y="63956"/>
                  <a:pt x="21" y="65993"/>
                  <a:pt x="266" y="68049"/>
                </a:cubicBezTo>
                <a:cubicBezTo>
                  <a:pt x="673" y="71288"/>
                  <a:pt x="1569" y="74363"/>
                  <a:pt x="3198" y="77214"/>
                </a:cubicBezTo>
                <a:cubicBezTo>
                  <a:pt x="3911" y="78436"/>
                  <a:pt x="4766" y="79536"/>
                  <a:pt x="5927" y="80391"/>
                </a:cubicBezTo>
                <a:cubicBezTo>
                  <a:pt x="6746" y="80992"/>
                  <a:pt x="7613" y="81328"/>
                  <a:pt x="8524" y="81328"/>
                </a:cubicBezTo>
                <a:cubicBezTo>
                  <a:pt x="9062" y="81328"/>
                  <a:pt x="9616" y="81211"/>
                  <a:pt x="10184" y="80961"/>
                </a:cubicBezTo>
                <a:cubicBezTo>
                  <a:pt x="11080" y="80554"/>
                  <a:pt x="11792" y="79923"/>
                  <a:pt x="12424" y="79189"/>
                </a:cubicBezTo>
                <a:cubicBezTo>
                  <a:pt x="14888" y="76318"/>
                  <a:pt x="15967" y="72856"/>
                  <a:pt x="16619" y="69231"/>
                </a:cubicBezTo>
                <a:cubicBezTo>
                  <a:pt x="16843" y="68029"/>
                  <a:pt x="16904" y="66807"/>
                  <a:pt x="16965" y="66115"/>
                </a:cubicBezTo>
                <a:cubicBezTo>
                  <a:pt x="16945" y="63488"/>
                  <a:pt x="16680" y="61451"/>
                  <a:pt x="15621" y="59577"/>
                </a:cubicBezTo>
                <a:cubicBezTo>
                  <a:pt x="14684" y="57948"/>
                  <a:pt x="13340" y="56808"/>
                  <a:pt x="11548" y="56237"/>
                </a:cubicBezTo>
                <a:cubicBezTo>
                  <a:pt x="10733" y="55993"/>
                  <a:pt x="10265" y="55464"/>
                  <a:pt x="10082" y="54710"/>
                </a:cubicBezTo>
                <a:cubicBezTo>
                  <a:pt x="9919" y="54058"/>
                  <a:pt x="9776" y="53386"/>
                  <a:pt x="9776" y="52714"/>
                </a:cubicBezTo>
                <a:cubicBezTo>
                  <a:pt x="9736" y="47684"/>
                  <a:pt x="9715" y="42654"/>
                  <a:pt x="9776" y="37623"/>
                </a:cubicBezTo>
                <a:cubicBezTo>
                  <a:pt x="9817" y="33896"/>
                  <a:pt x="10143" y="30170"/>
                  <a:pt x="10591" y="26463"/>
                </a:cubicBezTo>
                <a:cubicBezTo>
                  <a:pt x="10957" y="23306"/>
                  <a:pt x="11365" y="20170"/>
                  <a:pt x="11609" y="16993"/>
                </a:cubicBezTo>
                <a:cubicBezTo>
                  <a:pt x="11833" y="13979"/>
                  <a:pt x="11915" y="10965"/>
                  <a:pt x="11996" y="7930"/>
                </a:cubicBezTo>
                <a:cubicBezTo>
                  <a:pt x="12057" y="6179"/>
                  <a:pt x="11976" y="4387"/>
                  <a:pt x="11365" y="2717"/>
                </a:cubicBezTo>
                <a:cubicBezTo>
                  <a:pt x="11161" y="2126"/>
                  <a:pt x="10876" y="1536"/>
                  <a:pt x="10489" y="1047"/>
                </a:cubicBezTo>
                <a:cubicBezTo>
                  <a:pt x="9951" y="347"/>
                  <a:pt x="9247" y="1"/>
                  <a:pt x="85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4" name="Google Shape;154;p16"/>
          <p:cNvSpPr/>
          <p:nvPr/>
        </p:nvSpPr>
        <p:spPr>
          <a:xfrm flipH="1">
            <a:off x="13885200" y="-2466262"/>
            <a:ext cx="616855" cy="3815103"/>
          </a:xfrm>
          <a:custGeom>
            <a:avLst/>
            <a:gdLst/>
            <a:ahLst/>
            <a:cxnLst/>
            <a:rect l="l" t="t" r="r" b="b"/>
            <a:pathLst>
              <a:path w="12546" h="77594" extrusionOk="0">
                <a:moveTo>
                  <a:pt x="4703" y="0"/>
                </a:moveTo>
                <a:cubicBezTo>
                  <a:pt x="4690" y="0"/>
                  <a:pt x="4677" y="0"/>
                  <a:pt x="4664" y="1"/>
                </a:cubicBezTo>
                <a:cubicBezTo>
                  <a:pt x="4257" y="21"/>
                  <a:pt x="3992" y="245"/>
                  <a:pt x="3952" y="653"/>
                </a:cubicBezTo>
                <a:cubicBezTo>
                  <a:pt x="3911" y="1264"/>
                  <a:pt x="3911" y="1854"/>
                  <a:pt x="3890" y="2465"/>
                </a:cubicBezTo>
                <a:cubicBezTo>
                  <a:pt x="3829" y="5296"/>
                  <a:pt x="3768" y="8127"/>
                  <a:pt x="3687" y="10958"/>
                </a:cubicBezTo>
                <a:cubicBezTo>
                  <a:pt x="3646" y="13198"/>
                  <a:pt x="3585" y="15438"/>
                  <a:pt x="3524" y="17658"/>
                </a:cubicBezTo>
                <a:cubicBezTo>
                  <a:pt x="3524" y="17780"/>
                  <a:pt x="3544" y="17963"/>
                  <a:pt x="3483" y="18025"/>
                </a:cubicBezTo>
                <a:cubicBezTo>
                  <a:pt x="3300" y="18187"/>
                  <a:pt x="3076" y="18391"/>
                  <a:pt x="2872" y="18411"/>
                </a:cubicBezTo>
                <a:cubicBezTo>
                  <a:pt x="2709" y="18411"/>
                  <a:pt x="2485" y="18167"/>
                  <a:pt x="2363" y="17984"/>
                </a:cubicBezTo>
                <a:cubicBezTo>
                  <a:pt x="2282" y="17882"/>
                  <a:pt x="2322" y="17760"/>
                  <a:pt x="2322" y="17597"/>
                </a:cubicBezTo>
                <a:cubicBezTo>
                  <a:pt x="2322" y="12057"/>
                  <a:pt x="2241" y="6538"/>
                  <a:pt x="2200" y="999"/>
                </a:cubicBezTo>
                <a:cubicBezTo>
                  <a:pt x="2200" y="734"/>
                  <a:pt x="2078" y="347"/>
                  <a:pt x="1874" y="184"/>
                </a:cubicBezTo>
                <a:cubicBezTo>
                  <a:pt x="1739" y="67"/>
                  <a:pt x="1589" y="14"/>
                  <a:pt x="1443" y="14"/>
                </a:cubicBezTo>
                <a:cubicBezTo>
                  <a:pt x="1083" y="14"/>
                  <a:pt x="748" y="337"/>
                  <a:pt x="734" y="816"/>
                </a:cubicBezTo>
                <a:cubicBezTo>
                  <a:pt x="652" y="2099"/>
                  <a:pt x="612" y="3361"/>
                  <a:pt x="551" y="4644"/>
                </a:cubicBezTo>
                <a:cubicBezTo>
                  <a:pt x="388" y="8921"/>
                  <a:pt x="164" y="13198"/>
                  <a:pt x="41" y="17495"/>
                </a:cubicBezTo>
                <a:cubicBezTo>
                  <a:pt x="1" y="19063"/>
                  <a:pt x="41" y="20672"/>
                  <a:pt x="204" y="22240"/>
                </a:cubicBezTo>
                <a:cubicBezTo>
                  <a:pt x="388" y="23910"/>
                  <a:pt x="1080" y="25417"/>
                  <a:pt x="2200" y="26680"/>
                </a:cubicBezTo>
                <a:cubicBezTo>
                  <a:pt x="2567" y="27087"/>
                  <a:pt x="2974" y="27535"/>
                  <a:pt x="3442" y="27780"/>
                </a:cubicBezTo>
                <a:cubicBezTo>
                  <a:pt x="4461" y="28289"/>
                  <a:pt x="4787" y="29185"/>
                  <a:pt x="4888" y="30183"/>
                </a:cubicBezTo>
                <a:cubicBezTo>
                  <a:pt x="5011" y="31303"/>
                  <a:pt x="5011" y="32423"/>
                  <a:pt x="5031" y="33543"/>
                </a:cubicBezTo>
                <a:cubicBezTo>
                  <a:pt x="5031" y="35681"/>
                  <a:pt x="5051" y="37840"/>
                  <a:pt x="5011" y="39979"/>
                </a:cubicBezTo>
                <a:cubicBezTo>
                  <a:pt x="4970" y="42911"/>
                  <a:pt x="4970" y="45864"/>
                  <a:pt x="4766" y="48797"/>
                </a:cubicBezTo>
                <a:cubicBezTo>
                  <a:pt x="4583" y="51424"/>
                  <a:pt x="4196" y="54031"/>
                  <a:pt x="3829" y="56638"/>
                </a:cubicBezTo>
                <a:cubicBezTo>
                  <a:pt x="3218" y="60874"/>
                  <a:pt x="2811" y="65130"/>
                  <a:pt x="2831" y="69427"/>
                </a:cubicBezTo>
                <a:cubicBezTo>
                  <a:pt x="2831" y="71158"/>
                  <a:pt x="2811" y="72910"/>
                  <a:pt x="3341" y="74600"/>
                </a:cubicBezTo>
                <a:cubicBezTo>
                  <a:pt x="3544" y="75252"/>
                  <a:pt x="3829" y="75903"/>
                  <a:pt x="4216" y="76453"/>
                </a:cubicBezTo>
                <a:cubicBezTo>
                  <a:pt x="4746" y="77217"/>
                  <a:pt x="5469" y="77594"/>
                  <a:pt x="6197" y="77594"/>
                </a:cubicBezTo>
                <a:cubicBezTo>
                  <a:pt x="6925" y="77594"/>
                  <a:pt x="7658" y="77217"/>
                  <a:pt x="8208" y="76474"/>
                </a:cubicBezTo>
                <a:cubicBezTo>
                  <a:pt x="8880" y="75557"/>
                  <a:pt x="9226" y="74518"/>
                  <a:pt x="9328" y="73419"/>
                </a:cubicBezTo>
                <a:cubicBezTo>
                  <a:pt x="9471" y="71728"/>
                  <a:pt x="9572" y="70018"/>
                  <a:pt x="9572" y="68307"/>
                </a:cubicBezTo>
                <a:cubicBezTo>
                  <a:pt x="9552" y="63664"/>
                  <a:pt x="8941" y="59081"/>
                  <a:pt x="8269" y="54499"/>
                </a:cubicBezTo>
                <a:cubicBezTo>
                  <a:pt x="7699" y="50691"/>
                  <a:pt x="7393" y="46842"/>
                  <a:pt x="7393" y="42993"/>
                </a:cubicBezTo>
                <a:cubicBezTo>
                  <a:pt x="7393" y="39225"/>
                  <a:pt x="7373" y="35457"/>
                  <a:pt x="7414" y="31710"/>
                </a:cubicBezTo>
                <a:cubicBezTo>
                  <a:pt x="7414" y="30855"/>
                  <a:pt x="7597" y="29999"/>
                  <a:pt x="7780" y="29164"/>
                </a:cubicBezTo>
                <a:cubicBezTo>
                  <a:pt x="7882" y="28615"/>
                  <a:pt x="8249" y="28228"/>
                  <a:pt x="8738" y="27922"/>
                </a:cubicBezTo>
                <a:cubicBezTo>
                  <a:pt x="10652" y="26741"/>
                  <a:pt x="11609" y="24888"/>
                  <a:pt x="12118" y="22770"/>
                </a:cubicBezTo>
                <a:cubicBezTo>
                  <a:pt x="12546" y="20998"/>
                  <a:pt x="12403" y="19185"/>
                  <a:pt x="12383" y="17393"/>
                </a:cubicBezTo>
                <a:cubicBezTo>
                  <a:pt x="12342" y="15784"/>
                  <a:pt x="12261" y="14175"/>
                  <a:pt x="12200" y="12587"/>
                </a:cubicBezTo>
                <a:cubicBezTo>
                  <a:pt x="12037" y="9267"/>
                  <a:pt x="11894" y="5968"/>
                  <a:pt x="11731" y="2649"/>
                </a:cubicBezTo>
                <a:cubicBezTo>
                  <a:pt x="11711" y="2038"/>
                  <a:pt x="11711" y="1427"/>
                  <a:pt x="11670" y="816"/>
                </a:cubicBezTo>
                <a:cubicBezTo>
                  <a:pt x="11650" y="307"/>
                  <a:pt x="11344" y="1"/>
                  <a:pt x="10917" y="1"/>
                </a:cubicBezTo>
                <a:cubicBezTo>
                  <a:pt x="10469" y="1"/>
                  <a:pt x="10183" y="327"/>
                  <a:pt x="10183" y="836"/>
                </a:cubicBezTo>
                <a:cubicBezTo>
                  <a:pt x="10143" y="6396"/>
                  <a:pt x="10122" y="11935"/>
                  <a:pt x="10082" y="17495"/>
                </a:cubicBezTo>
                <a:cubicBezTo>
                  <a:pt x="10082" y="17597"/>
                  <a:pt x="10082" y="17719"/>
                  <a:pt x="10082" y="17821"/>
                </a:cubicBezTo>
                <a:cubicBezTo>
                  <a:pt x="10023" y="18212"/>
                  <a:pt x="9795" y="18453"/>
                  <a:pt x="9470" y="18453"/>
                </a:cubicBezTo>
                <a:cubicBezTo>
                  <a:pt x="9457" y="18453"/>
                  <a:pt x="9443" y="18453"/>
                  <a:pt x="9430" y="18452"/>
                </a:cubicBezTo>
                <a:cubicBezTo>
                  <a:pt x="9023" y="18411"/>
                  <a:pt x="8880" y="18126"/>
                  <a:pt x="8880" y="17780"/>
                </a:cubicBezTo>
                <a:cubicBezTo>
                  <a:pt x="8839" y="16741"/>
                  <a:pt x="8819" y="15703"/>
                  <a:pt x="8799" y="14685"/>
                </a:cubicBezTo>
                <a:cubicBezTo>
                  <a:pt x="8697" y="10265"/>
                  <a:pt x="8595" y="5866"/>
                  <a:pt x="8493" y="1447"/>
                </a:cubicBezTo>
                <a:cubicBezTo>
                  <a:pt x="8493" y="1223"/>
                  <a:pt x="8493" y="979"/>
                  <a:pt x="8473" y="755"/>
                </a:cubicBezTo>
                <a:cubicBezTo>
                  <a:pt x="8412" y="286"/>
                  <a:pt x="8106" y="1"/>
                  <a:pt x="7699" y="1"/>
                </a:cubicBezTo>
                <a:cubicBezTo>
                  <a:pt x="7271" y="21"/>
                  <a:pt x="6986" y="327"/>
                  <a:pt x="6966" y="816"/>
                </a:cubicBezTo>
                <a:cubicBezTo>
                  <a:pt x="6945" y="1752"/>
                  <a:pt x="6945" y="2710"/>
                  <a:pt x="6945" y="3667"/>
                </a:cubicBezTo>
                <a:cubicBezTo>
                  <a:pt x="6925" y="8310"/>
                  <a:pt x="6905" y="12954"/>
                  <a:pt x="6884" y="17597"/>
                </a:cubicBezTo>
                <a:cubicBezTo>
                  <a:pt x="6884" y="17963"/>
                  <a:pt x="6864" y="18289"/>
                  <a:pt x="6457" y="18432"/>
                </a:cubicBezTo>
                <a:cubicBezTo>
                  <a:pt x="6361" y="18461"/>
                  <a:pt x="6270" y="18475"/>
                  <a:pt x="6184" y="18475"/>
                </a:cubicBezTo>
                <a:cubicBezTo>
                  <a:pt x="5793" y="18475"/>
                  <a:pt x="5520" y="18183"/>
                  <a:pt x="5520" y="17699"/>
                </a:cubicBezTo>
                <a:cubicBezTo>
                  <a:pt x="5499" y="15418"/>
                  <a:pt x="5479" y="13137"/>
                  <a:pt x="5479" y="10856"/>
                </a:cubicBezTo>
                <a:cubicBezTo>
                  <a:pt x="5459" y="7577"/>
                  <a:pt x="5459" y="4319"/>
                  <a:pt x="5438" y="1040"/>
                </a:cubicBezTo>
                <a:cubicBezTo>
                  <a:pt x="5438" y="917"/>
                  <a:pt x="5459" y="795"/>
                  <a:pt x="5438" y="673"/>
                </a:cubicBezTo>
                <a:cubicBezTo>
                  <a:pt x="5379" y="280"/>
                  <a:pt x="5073" y="0"/>
                  <a:pt x="47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5" name="Google Shape;155;p16"/>
          <p:cNvSpPr/>
          <p:nvPr/>
        </p:nvSpPr>
        <p:spPr>
          <a:xfrm flipH="1">
            <a:off x="14654179" y="3031648"/>
            <a:ext cx="552790" cy="3291764"/>
          </a:xfrm>
          <a:custGeom>
            <a:avLst/>
            <a:gdLst/>
            <a:ahLst/>
            <a:cxnLst/>
            <a:rect l="l" t="t" r="r" b="b"/>
            <a:pathLst>
              <a:path w="11243" h="66950" extrusionOk="0">
                <a:moveTo>
                  <a:pt x="5471" y="0"/>
                </a:moveTo>
                <a:cubicBezTo>
                  <a:pt x="4786" y="0"/>
                  <a:pt x="4096" y="352"/>
                  <a:pt x="3585" y="1047"/>
                </a:cubicBezTo>
                <a:cubicBezTo>
                  <a:pt x="2974" y="1882"/>
                  <a:pt x="2648" y="2880"/>
                  <a:pt x="2546" y="3898"/>
                </a:cubicBezTo>
                <a:cubicBezTo>
                  <a:pt x="2403" y="5466"/>
                  <a:pt x="2322" y="7075"/>
                  <a:pt x="2322" y="8663"/>
                </a:cubicBezTo>
                <a:cubicBezTo>
                  <a:pt x="2322" y="12981"/>
                  <a:pt x="2892" y="17237"/>
                  <a:pt x="3544" y="21514"/>
                </a:cubicBezTo>
                <a:cubicBezTo>
                  <a:pt x="4053" y="25058"/>
                  <a:pt x="4358" y="28642"/>
                  <a:pt x="4338" y="32247"/>
                </a:cubicBezTo>
                <a:cubicBezTo>
                  <a:pt x="4338" y="35750"/>
                  <a:pt x="4358" y="39253"/>
                  <a:pt x="4338" y="42755"/>
                </a:cubicBezTo>
                <a:cubicBezTo>
                  <a:pt x="4318" y="43550"/>
                  <a:pt x="4155" y="44344"/>
                  <a:pt x="3992" y="45118"/>
                </a:cubicBezTo>
                <a:cubicBezTo>
                  <a:pt x="3890" y="45627"/>
                  <a:pt x="3564" y="45973"/>
                  <a:pt x="3096" y="46279"/>
                </a:cubicBezTo>
                <a:cubicBezTo>
                  <a:pt x="1385" y="47338"/>
                  <a:pt x="489" y="48967"/>
                  <a:pt x="0" y="50840"/>
                </a:cubicBezTo>
                <a:lnTo>
                  <a:pt x="0" y="63325"/>
                </a:lnTo>
                <a:cubicBezTo>
                  <a:pt x="61" y="64546"/>
                  <a:pt x="102" y="65748"/>
                  <a:pt x="163" y="66950"/>
                </a:cubicBezTo>
                <a:lnTo>
                  <a:pt x="1772" y="66950"/>
                </a:lnTo>
                <a:cubicBezTo>
                  <a:pt x="1792" y="63304"/>
                  <a:pt x="1813" y="59638"/>
                  <a:pt x="1833" y="55993"/>
                </a:cubicBezTo>
                <a:cubicBezTo>
                  <a:pt x="1833" y="55891"/>
                  <a:pt x="1833" y="55789"/>
                  <a:pt x="1854" y="55687"/>
                </a:cubicBezTo>
                <a:cubicBezTo>
                  <a:pt x="1893" y="55317"/>
                  <a:pt x="2100" y="55096"/>
                  <a:pt x="2404" y="55096"/>
                </a:cubicBezTo>
                <a:cubicBezTo>
                  <a:pt x="2417" y="55096"/>
                  <a:pt x="2430" y="55096"/>
                  <a:pt x="2444" y="55097"/>
                </a:cubicBezTo>
                <a:cubicBezTo>
                  <a:pt x="2831" y="55138"/>
                  <a:pt x="2953" y="55402"/>
                  <a:pt x="2974" y="55728"/>
                </a:cubicBezTo>
                <a:cubicBezTo>
                  <a:pt x="2994" y="56685"/>
                  <a:pt x="3014" y="57643"/>
                  <a:pt x="3035" y="58620"/>
                </a:cubicBezTo>
                <a:cubicBezTo>
                  <a:pt x="3096" y="61390"/>
                  <a:pt x="3157" y="64160"/>
                  <a:pt x="3218" y="66950"/>
                </a:cubicBezTo>
                <a:lnTo>
                  <a:pt x="4766" y="66950"/>
                </a:lnTo>
                <a:cubicBezTo>
                  <a:pt x="4786" y="63263"/>
                  <a:pt x="4807" y="59577"/>
                  <a:pt x="4807" y="55891"/>
                </a:cubicBezTo>
                <a:cubicBezTo>
                  <a:pt x="4807" y="55565"/>
                  <a:pt x="4847" y="55239"/>
                  <a:pt x="5214" y="55117"/>
                </a:cubicBezTo>
                <a:cubicBezTo>
                  <a:pt x="5310" y="55087"/>
                  <a:pt x="5401" y="55072"/>
                  <a:pt x="5485" y="55072"/>
                </a:cubicBezTo>
                <a:cubicBezTo>
                  <a:pt x="5848" y="55072"/>
                  <a:pt x="6090" y="55347"/>
                  <a:pt x="6090" y="55810"/>
                </a:cubicBezTo>
                <a:cubicBezTo>
                  <a:pt x="6110" y="57928"/>
                  <a:pt x="6130" y="60046"/>
                  <a:pt x="6130" y="62184"/>
                </a:cubicBezTo>
                <a:cubicBezTo>
                  <a:pt x="6151" y="63773"/>
                  <a:pt x="6151" y="65361"/>
                  <a:pt x="6151" y="66950"/>
                </a:cubicBezTo>
                <a:lnTo>
                  <a:pt x="7678" y="66950"/>
                </a:lnTo>
                <a:cubicBezTo>
                  <a:pt x="7719" y="65320"/>
                  <a:pt x="7760" y="63691"/>
                  <a:pt x="7800" y="62082"/>
                </a:cubicBezTo>
                <a:cubicBezTo>
                  <a:pt x="7841" y="59985"/>
                  <a:pt x="7902" y="57907"/>
                  <a:pt x="7943" y="55830"/>
                </a:cubicBezTo>
                <a:cubicBezTo>
                  <a:pt x="7963" y="55484"/>
                  <a:pt x="8187" y="55158"/>
                  <a:pt x="8554" y="55138"/>
                </a:cubicBezTo>
                <a:cubicBezTo>
                  <a:pt x="8941" y="55138"/>
                  <a:pt x="9063" y="55606"/>
                  <a:pt x="9063" y="55891"/>
                </a:cubicBezTo>
                <a:cubicBezTo>
                  <a:pt x="9063" y="59598"/>
                  <a:pt x="9165" y="63263"/>
                  <a:pt x="9165" y="66950"/>
                </a:cubicBezTo>
                <a:lnTo>
                  <a:pt x="10753" y="66950"/>
                </a:lnTo>
                <a:cubicBezTo>
                  <a:pt x="10916" y="63304"/>
                  <a:pt x="11079" y="59638"/>
                  <a:pt x="11201" y="55993"/>
                </a:cubicBezTo>
                <a:cubicBezTo>
                  <a:pt x="11242" y="54527"/>
                  <a:pt x="11201" y="53040"/>
                  <a:pt x="11038" y="51574"/>
                </a:cubicBezTo>
                <a:cubicBezTo>
                  <a:pt x="10875" y="50026"/>
                  <a:pt x="10224" y="48621"/>
                  <a:pt x="9185" y="47439"/>
                </a:cubicBezTo>
                <a:cubicBezTo>
                  <a:pt x="8839" y="47052"/>
                  <a:pt x="8472" y="46645"/>
                  <a:pt x="8024" y="46421"/>
                </a:cubicBezTo>
                <a:cubicBezTo>
                  <a:pt x="7067" y="45932"/>
                  <a:pt x="6762" y="45097"/>
                  <a:pt x="6680" y="44161"/>
                </a:cubicBezTo>
                <a:cubicBezTo>
                  <a:pt x="6578" y="43122"/>
                  <a:pt x="6558" y="42083"/>
                  <a:pt x="6558" y="41045"/>
                </a:cubicBezTo>
                <a:cubicBezTo>
                  <a:pt x="6538" y="39049"/>
                  <a:pt x="6517" y="37033"/>
                  <a:pt x="6558" y="35037"/>
                </a:cubicBezTo>
                <a:cubicBezTo>
                  <a:pt x="6599" y="32308"/>
                  <a:pt x="6599" y="29559"/>
                  <a:pt x="6802" y="26830"/>
                </a:cubicBezTo>
                <a:cubicBezTo>
                  <a:pt x="6965" y="24386"/>
                  <a:pt x="7332" y="21962"/>
                  <a:pt x="7678" y="19539"/>
                </a:cubicBezTo>
                <a:cubicBezTo>
                  <a:pt x="8228" y="15567"/>
                  <a:pt x="8615" y="11616"/>
                  <a:pt x="8615" y="7604"/>
                </a:cubicBezTo>
                <a:cubicBezTo>
                  <a:pt x="8595" y="5996"/>
                  <a:pt x="8615" y="4366"/>
                  <a:pt x="8126" y="2798"/>
                </a:cubicBezTo>
                <a:cubicBezTo>
                  <a:pt x="7922" y="2187"/>
                  <a:pt x="7678" y="1576"/>
                  <a:pt x="7312" y="1047"/>
                </a:cubicBezTo>
                <a:cubicBezTo>
                  <a:pt x="6825" y="347"/>
                  <a:pt x="6151" y="0"/>
                  <a:pt x="5471"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6" name="Google Shape;156;p16"/>
          <p:cNvSpPr/>
          <p:nvPr/>
        </p:nvSpPr>
        <p:spPr>
          <a:xfrm flipH="1">
            <a:off x="13902211" y="3007949"/>
            <a:ext cx="616855" cy="3315463"/>
          </a:xfrm>
          <a:custGeom>
            <a:avLst/>
            <a:gdLst/>
            <a:ahLst/>
            <a:cxnLst/>
            <a:rect l="l" t="t" r="r" b="b"/>
            <a:pathLst>
              <a:path w="12546" h="67432" extrusionOk="0">
                <a:moveTo>
                  <a:pt x="4721" y="0"/>
                </a:moveTo>
                <a:cubicBezTo>
                  <a:pt x="4709" y="0"/>
                  <a:pt x="4697" y="1"/>
                  <a:pt x="4685" y="1"/>
                </a:cubicBezTo>
                <a:cubicBezTo>
                  <a:pt x="4277" y="22"/>
                  <a:pt x="3992" y="246"/>
                  <a:pt x="3951" y="653"/>
                </a:cubicBezTo>
                <a:cubicBezTo>
                  <a:pt x="3911" y="1244"/>
                  <a:pt x="3911" y="1855"/>
                  <a:pt x="3911" y="2445"/>
                </a:cubicBezTo>
                <a:cubicBezTo>
                  <a:pt x="3829" y="5276"/>
                  <a:pt x="3768" y="8127"/>
                  <a:pt x="3707" y="10958"/>
                </a:cubicBezTo>
                <a:cubicBezTo>
                  <a:pt x="3646" y="13198"/>
                  <a:pt x="3585" y="15418"/>
                  <a:pt x="3524" y="17658"/>
                </a:cubicBezTo>
                <a:cubicBezTo>
                  <a:pt x="3524" y="17780"/>
                  <a:pt x="3544" y="17943"/>
                  <a:pt x="3483" y="18004"/>
                </a:cubicBezTo>
                <a:cubicBezTo>
                  <a:pt x="3300" y="18167"/>
                  <a:pt x="3096" y="18391"/>
                  <a:pt x="2892" y="18391"/>
                </a:cubicBezTo>
                <a:cubicBezTo>
                  <a:pt x="2709" y="18391"/>
                  <a:pt x="2505" y="18167"/>
                  <a:pt x="2363" y="17984"/>
                </a:cubicBezTo>
                <a:cubicBezTo>
                  <a:pt x="2302" y="17882"/>
                  <a:pt x="2342" y="17740"/>
                  <a:pt x="2342" y="17597"/>
                </a:cubicBezTo>
                <a:cubicBezTo>
                  <a:pt x="2322" y="12058"/>
                  <a:pt x="2261" y="6539"/>
                  <a:pt x="2200" y="999"/>
                </a:cubicBezTo>
                <a:cubicBezTo>
                  <a:pt x="2200" y="735"/>
                  <a:pt x="2078" y="348"/>
                  <a:pt x="1874" y="164"/>
                </a:cubicBezTo>
                <a:cubicBezTo>
                  <a:pt x="1749" y="56"/>
                  <a:pt x="1607" y="7"/>
                  <a:pt x="1468" y="7"/>
                </a:cubicBezTo>
                <a:cubicBezTo>
                  <a:pt x="1109" y="7"/>
                  <a:pt x="763" y="332"/>
                  <a:pt x="734" y="816"/>
                </a:cubicBezTo>
                <a:cubicBezTo>
                  <a:pt x="672" y="2099"/>
                  <a:pt x="611" y="3362"/>
                  <a:pt x="571" y="4645"/>
                </a:cubicBezTo>
                <a:cubicBezTo>
                  <a:pt x="387" y="8921"/>
                  <a:pt x="184" y="13198"/>
                  <a:pt x="41" y="17475"/>
                </a:cubicBezTo>
                <a:cubicBezTo>
                  <a:pt x="0" y="19063"/>
                  <a:pt x="41" y="20652"/>
                  <a:pt x="204" y="22241"/>
                </a:cubicBezTo>
                <a:cubicBezTo>
                  <a:pt x="387" y="23890"/>
                  <a:pt x="1080" y="25418"/>
                  <a:pt x="2220" y="26680"/>
                </a:cubicBezTo>
                <a:cubicBezTo>
                  <a:pt x="2567" y="27088"/>
                  <a:pt x="2974" y="27536"/>
                  <a:pt x="3463" y="27760"/>
                </a:cubicBezTo>
                <a:cubicBezTo>
                  <a:pt x="4481" y="28289"/>
                  <a:pt x="4807" y="29185"/>
                  <a:pt x="4909" y="30183"/>
                </a:cubicBezTo>
                <a:cubicBezTo>
                  <a:pt x="5010" y="31303"/>
                  <a:pt x="5010" y="32423"/>
                  <a:pt x="5031" y="33543"/>
                </a:cubicBezTo>
                <a:cubicBezTo>
                  <a:pt x="5051" y="35682"/>
                  <a:pt x="5051" y="37820"/>
                  <a:pt x="5031" y="39979"/>
                </a:cubicBezTo>
                <a:cubicBezTo>
                  <a:pt x="4970" y="42912"/>
                  <a:pt x="4970" y="45865"/>
                  <a:pt x="4766" y="48797"/>
                </a:cubicBezTo>
                <a:cubicBezTo>
                  <a:pt x="4583" y="51404"/>
                  <a:pt x="4196" y="54011"/>
                  <a:pt x="3829" y="56618"/>
                </a:cubicBezTo>
                <a:cubicBezTo>
                  <a:pt x="3320" y="60202"/>
                  <a:pt x="2953" y="63807"/>
                  <a:pt x="2852" y="67432"/>
                </a:cubicBezTo>
                <a:lnTo>
                  <a:pt x="9552" y="67432"/>
                </a:lnTo>
                <a:cubicBezTo>
                  <a:pt x="9470" y="63094"/>
                  <a:pt x="8921" y="58797"/>
                  <a:pt x="8269" y="54500"/>
                </a:cubicBezTo>
                <a:cubicBezTo>
                  <a:pt x="7699" y="50691"/>
                  <a:pt x="7393" y="46842"/>
                  <a:pt x="7393" y="42973"/>
                </a:cubicBezTo>
                <a:cubicBezTo>
                  <a:pt x="7414" y="39225"/>
                  <a:pt x="7373" y="35458"/>
                  <a:pt x="7414" y="31690"/>
                </a:cubicBezTo>
                <a:cubicBezTo>
                  <a:pt x="7434" y="30835"/>
                  <a:pt x="7597" y="29979"/>
                  <a:pt x="7780" y="29144"/>
                </a:cubicBezTo>
                <a:cubicBezTo>
                  <a:pt x="7882" y="28615"/>
                  <a:pt x="8249" y="28228"/>
                  <a:pt x="8737" y="27922"/>
                </a:cubicBezTo>
                <a:cubicBezTo>
                  <a:pt x="10652" y="26741"/>
                  <a:pt x="11609" y="24888"/>
                  <a:pt x="12118" y="22770"/>
                </a:cubicBezTo>
                <a:cubicBezTo>
                  <a:pt x="12546" y="20998"/>
                  <a:pt x="12403" y="19186"/>
                  <a:pt x="12383" y="17373"/>
                </a:cubicBezTo>
                <a:cubicBezTo>
                  <a:pt x="12362" y="15785"/>
                  <a:pt x="12261" y="14176"/>
                  <a:pt x="12199" y="12567"/>
                </a:cubicBezTo>
                <a:cubicBezTo>
                  <a:pt x="12057" y="9268"/>
                  <a:pt x="11894" y="5948"/>
                  <a:pt x="11751" y="2649"/>
                </a:cubicBezTo>
                <a:cubicBezTo>
                  <a:pt x="11711" y="2038"/>
                  <a:pt x="11711" y="1427"/>
                  <a:pt x="11690" y="816"/>
                </a:cubicBezTo>
                <a:cubicBezTo>
                  <a:pt x="11670" y="307"/>
                  <a:pt x="11364" y="1"/>
                  <a:pt x="10916" y="1"/>
                </a:cubicBezTo>
                <a:cubicBezTo>
                  <a:pt x="10489" y="1"/>
                  <a:pt x="10204" y="327"/>
                  <a:pt x="10204" y="836"/>
                </a:cubicBezTo>
                <a:cubicBezTo>
                  <a:pt x="10163" y="6376"/>
                  <a:pt x="10122" y="11936"/>
                  <a:pt x="10081" y="17495"/>
                </a:cubicBezTo>
                <a:cubicBezTo>
                  <a:pt x="10081" y="17597"/>
                  <a:pt x="10102" y="17699"/>
                  <a:pt x="10081" y="17801"/>
                </a:cubicBezTo>
                <a:cubicBezTo>
                  <a:pt x="10042" y="18212"/>
                  <a:pt x="9796" y="18454"/>
                  <a:pt x="9470" y="18454"/>
                </a:cubicBezTo>
                <a:cubicBezTo>
                  <a:pt x="9456" y="18454"/>
                  <a:pt x="9443" y="18453"/>
                  <a:pt x="9430" y="18453"/>
                </a:cubicBezTo>
                <a:cubicBezTo>
                  <a:pt x="9022" y="18412"/>
                  <a:pt x="8900" y="18127"/>
                  <a:pt x="8880" y="17760"/>
                </a:cubicBezTo>
                <a:cubicBezTo>
                  <a:pt x="8859" y="16742"/>
                  <a:pt x="8839" y="15703"/>
                  <a:pt x="8819" y="14665"/>
                </a:cubicBezTo>
                <a:cubicBezTo>
                  <a:pt x="8717" y="10266"/>
                  <a:pt x="8615" y="5846"/>
                  <a:pt x="8513" y="1447"/>
                </a:cubicBezTo>
                <a:cubicBezTo>
                  <a:pt x="8493" y="1223"/>
                  <a:pt x="8493" y="979"/>
                  <a:pt x="8473" y="755"/>
                </a:cubicBezTo>
                <a:cubicBezTo>
                  <a:pt x="8433" y="283"/>
                  <a:pt x="8146" y="0"/>
                  <a:pt x="7741" y="0"/>
                </a:cubicBezTo>
                <a:cubicBezTo>
                  <a:pt x="7727" y="0"/>
                  <a:pt x="7713" y="1"/>
                  <a:pt x="7699" y="1"/>
                </a:cubicBezTo>
                <a:cubicBezTo>
                  <a:pt x="7291" y="1"/>
                  <a:pt x="6986" y="307"/>
                  <a:pt x="6986" y="796"/>
                </a:cubicBezTo>
                <a:cubicBezTo>
                  <a:pt x="6965" y="1753"/>
                  <a:pt x="6965" y="2710"/>
                  <a:pt x="6965" y="3667"/>
                </a:cubicBezTo>
                <a:cubicBezTo>
                  <a:pt x="6945" y="8310"/>
                  <a:pt x="6925" y="12954"/>
                  <a:pt x="6904" y="17597"/>
                </a:cubicBezTo>
                <a:cubicBezTo>
                  <a:pt x="6904" y="17943"/>
                  <a:pt x="6864" y="18290"/>
                  <a:pt x="6456" y="18412"/>
                </a:cubicBezTo>
                <a:cubicBezTo>
                  <a:pt x="6353" y="18448"/>
                  <a:pt x="6255" y="18465"/>
                  <a:pt x="6164" y="18465"/>
                </a:cubicBezTo>
                <a:cubicBezTo>
                  <a:pt x="5790" y="18465"/>
                  <a:pt x="5540" y="18174"/>
                  <a:pt x="5540" y="17699"/>
                </a:cubicBezTo>
                <a:cubicBezTo>
                  <a:pt x="5499" y="15398"/>
                  <a:pt x="5479" y="13117"/>
                  <a:pt x="5479" y="10836"/>
                </a:cubicBezTo>
                <a:cubicBezTo>
                  <a:pt x="5458" y="7577"/>
                  <a:pt x="5458" y="4298"/>
                  <a:pt x="5458" y="1040"/>
                </a:cubicBezTo>
                <a:cubicBezTo>
                  <a:pt x="5458" y="918"/>
                  <a:pt x="5458" y="796"/>
                  <a:pt x="5438" y="673"/>
                </a:cubicBezTo>
                <a:cubicBezTo>
                  <a:pt x="5379" y="280"/>
                  <a:pt x="5073" y="0"/>
                  <a:pt x="47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7" name="Google Shape;157;p16"/>
          <p:cNvSpPr txBox="1">
            <a:spLocks noGrp="1"/>
          </p:cNvSpPr>
          <p:nvPr>
            <p:ph type="title" hasCustomPrompt="1"/>
          </p:nvPr>
        </p:nvSpPr>
        <p:spPr>
          <a:xfrm>
            <a:off x="3328513" y="548113"/>
            <a:ext cx="731400" cy="6402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Clr>
                <a:schemeClr val="accent4"/>
              </a:buClr>
              <a:buSzPts val="4000"/>
              <a:buNone/>
              <a:defRPr sz="4000">
                <a:solidFill>
                  <a:schemeClr val="accent2"/>
                </a:solidFill>
              </a:defRPr>
            </a:lvl1pPr>
            <a:lvl2pPr lvl="1"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2pPr>
            <a:lvl3pPr lvl="2"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3pPr>
            <a:lvl4pPr lvl="3"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4pPr>
            <a:lvl5pPr lvl="4"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5pPr>
            <a:lvl6pPr lvl="5"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6pPr>
            <a:lvl7pPr lvl="6"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7pPr>
            <a:lvl8pPr lvl="7"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8pPr>
            <a:lvl9pPr lvl="8"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9pPr>
          </a:lstStyle>
          <a:p>
            <a:r>
              <a:t>xx%</a:t>
            </a:r>
          </a:p>
        </p:txBody>
      </p:sp>
      <p:sp>
        <p:nvSpPr>
          <p:cNvPr id="158" name="Google Shape;158;p16"/>
          <p:cNvSpPr txBox="1">
            <a:spLocks noGrp="1"/>
          </p:cNvSpPr>
          <p:nvPr>
            <p:ph type="subTitle" idx="1"/>
          </p:nvPr>
        </p:nvSpPr>
        <p:spPr>
          <a:xfrm>
            <a:off x="3328513" y="1123958"/>
            <a:ext cx="2194500" cy="4389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accent2"/>
              </a:buClr>
              <a:buSzPts val="1800"/>
              <a:buFont typeface="Fjalla One"/>
              <a:buNone/>
              <a:defRPr sz="1800">
                <a:solidFill>
                  <a:schemeClr val="accent1"/>
                </a:solidFill>
                <a:latin typeface="Fjalla One"/>
                <a:ea typeface="Fjalla One"/>
                <a:cs typeface="Fjalla One"/>
                <a:sym typeface="Fjalla One"/>
              </a:defRPr>
            </a:lvl1pPr>
            <a:lvl2pPr lvl="1"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2pPr>
            <a:lvl3pPr lvl="2"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3pPr>
            <a:lvl4pPr lvl="3"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4pPr>
            <a:lvl5pPr lvl="4"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5pPr>
            <a:lvl6pPr lvl="5"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6pPr>
            <a:lvl7pPr lvl="6"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7pPr>
            <a:lvl8pPr lvl="7"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8pPr>
            <a:lvl9pPr lvl="8" rtl="0">
              <a:spcBef>
                <a:spcPts val="1600"/>
              </a:spcBef>
              <a:spcAft>
                <a:spcPts val="1600"/>
              </a:spcAft>
              <a:buClr>
                <a:schemeClr val="accent2"/>
              </a:buClr>
              <a:buSzPts val="1800"/>
              <a:buFont typeface="Fjalla One"/>
              <a:buNone/>
              <a:defRPr sz="1800">
                <a:solidFill>
                  <a:schemeClr val="accent2"/>
                </a:solidFill>
                <a:latin typeface="Fjalla One"/>
                <a:ea typeface="Fjalla One"/>
                <a:cs typeface="Fjalla One"/>
                <a:sym typeface="Fjalla One"/>
              </a:defRPr>
            </a:lvl9pPr>
          </a:lstStyle>
          <a:p>
            <a:endParaRPr/>
          </a:p>
        </p:txBody>
      </p:sp>
      <p:sp>
        <p:nvSpPr>
          <p:cNvPr id="159" name="Google Shape;159;p16"/>
          <p:cNvSpPr txBox="1">
            <a:spLocks noGrp="1"/>
          </p:cNvSpPr>
          <p:nvPr>
            <p:ph type="subTitle" idx="2"/>
          </p:nvPr>
        </p:nvSpPr>
        <p:spPr>
          <a:xfrm>
            <a:off x="3328513" y="1447011"/>
            <a:ext cx="2194500" cy="7335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SzPts val="1400"/>
              <a:buFont typeface="Roboto"/>
              <a:buNone/>
              <a:defRPr>
                <a:latin typeface="Roboto"/>
                <a:ea typeface="Roboto"/>
                <a:cs typeface="Roboto"/>
                <a:sym typeface="Roboto"/>
              </a:defRPr>
            </a:lvl1pPr>
            <a:lvl2pPr lvl="1" rtl="0">
              <a:spcBef>
                <a:spcPts val="1600"/>
              </a:spcBef>
              <a:spcAft>
                <a:spcPts val="0"/>
              </a:spcAft>
              <a:buSzPts val="1400"/>
              <a:buFont typeface="Roboto"/>
              <a:buNone/>
              <a:defRPr>
                <a:latin typeface="Roboto"/>
                <a:ea typeface="Roboto"/>
                <a:cs typeface="Roboto"/>
                <a:sym typeface="Roboto"/>
              </a:defRPr>
            </a:lvl2pPr>
            <a:lvl3pPr lvl="2" rtl="0">
              <a:spcBef>
                <a:spcPts val="1600"/>
              </a:spcBef>
              <a:spcAft>
                <a:spcPts val="0"/>
              </a:spcAft>
              <a:buSzPts val="1400"/>
              <a:buFont typeface="Roboto"/>
              <a:buNone/>
              <a:defRPr>
                <a:latin typeface="Roboto"/>
                <a:ea typeface="Roboto"/>
                <a:cs typeface="Roboto"/>
                <a:sym typeface="Roboto"/>
              </a:defRPr>
            </a:lvl3pPr>
            <a:lvl4pPr lvl="3" rtl="0">
              <a:spcBef>
                <a:spcPts val="1600"/>
              </a:spcBef>
              <a:spcAft>
                <a:spcPts val="0"/>
              </a:spcAft>
              <a:buSzPts val="1400"/>
              <a:buFont typeface="Roboto"/>
              <a:buNone/>
              <a:defRPr>
                <a:latin typeface="Roboto"/>
                <a:ea typeface="Roboto"/>
                <a:cs typeface="Roboto"/>
                <a:sym typeface="Roboto"/>
              </a:defRPr>
            </a:lvl4pPr>
            <a:lvl5pPr lvl="4" rtl="0">
              <a:spcBef>
                <a:spcPts val="1600"/>
              </a:spcBef>
              <a:spcAft>
                <a:spcPts val="0"/>
              </a:spcAft>
              <a:buSzPts val="1400"/>
              <a:buFont typeface="Roboto"/>
              <a:buNone/>
              <a:defRPr>
                <a:latin typeface="Roboto"/>
                <a:ea typeface="Roboto"/>
                <a:cs typeface="Roboto"/>
                <a:sym typeface="Roboto"/>
              </a:defRPr>
            </a:lvl5pPr>
            <a:lvl6pPr lvl="5" rtl="0">
              <a:spcBef>
                <a:spcPts val="1600"/>
              </a:spcBef>
              <a:spcAft>
                <a:spcPts val="0"/>
              </a:spcAft>
              <a:buSzPts val="1400"/>
              <a:buFont typeface="Roboto"/>
              <a:buNone/>
              <a:defRPr>
                <a:latin typeface="Roboto"/>
                <a:ea typeface="Roboto"/>
                <a:cs typeface="Roboto"/>
                <a:sym typeface="Roboto"/>
              </a:defRPr>
            </a:lvl6pPr>
            <a:lvl7pPr lvl="6" rtl="0">
              <a:spcBef>
                <a:spcPts val="1600"/>
              </a:spcBef>
              <a:spcAft>
                <a:spcPts val="0"/>
              </a:spcAft>
              <a:buSzPts val="1400"/>
              <a:buFont typeface="Roboto"/>
              <a:buNone/>
              <a:defRPr>
                <a:latin typeface="Roboto"/>
                <a:ea typeface="Roboto"/>
                <a:cs typeface="Roboto"/>
                <a:sym typeface="Roboto"/>
              </a:defRPr>
            </a:lvl7pPr>
            <a:lvl8pPr lvl="7" rtl="0">
              <a:spcBef>
                <a:spcPts val="1600"/>
              </a:spcBef>
              <a:spcAft>
                <a:spcPts val="0"/>
              </a:spcAft>
              <a:buSzPts val="1400"/>
              <a:buFont typeface="Roboto"/>
              <a:buNone/>
              <a:defRPr>
                <a:latin typeface="Roboto"/>
                <a:ea typeface="Roboto"/>
                <a:cs typeface="Roboto"/>
                <a:sym typeface="Roboto"/>
              </a:defRPr>
            </a:lvl8pPr>
            <a:lvl9pPr lvl="8"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160" name="Google Shape;160;p16"/>
          <p:cNvSpPr txBox="1">
            <a:spLocks noGrp="1"/>
          </p:cNvSpPr>
          <p:nvPr>
            <p:ph type="title" idx="3" hasCustomPrompt="1"/>
          </p:nvPr>
        </p:nvSpPr>
        <p:spPr>
          <a:xfrm>
            <a:off x="3328513" y="3253213"/>
            <a:ext cx="731400" cy="6402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Clr>
                <a:schemeClr val="accent4"/>
              </a:buClr>
              <a:buSzPts val="4000"/>
              <a:buNone/>
              <a:defRPr sz="4000">
                <a:solidFill>
                  <a:schemeClr val="accent2"/>
                </a:solidFill>
              </a:defRPr>
            </a:lvl1pPr>
            <a:lvl2pPr lvl="1"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2pPr>
            <a:lvl3pPr lvl="2"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3pPr>
            <a:lvl4pPr lvl="3"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4pPr>
            <a:lvl5pPr lvl="4"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5pPr>
            <a:lvl6pPr lvl="5"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6pPr>
            <a:lvl7pPr lvl="6"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7pPr>
            <a:lvl8pPr lvl="7"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8pPr>
            <a:lvl9pPr lvl="8"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9pPr>
          </a:lstStyle>
          <a:p>
            <a:r>
              <a:t>xx%</a:t>
            </a:r>
          </a:p>
        </p:txBody>
      </p:sp>
      <p:sp>
        <p:nvSpPr>
          <p:cNvPr id="161" name="Google Shape;161;p16"/>
          <p:cNvSpPr txBox="1">
            <a:spLocks noGrp="1"/>
          </p:cNvSpPr>
          <p:nvPr>
            <p:ph type="subTitle" idx="4"/>
          </p:nvPr>
        </p:nvSpPr>
        <p:spPr>
          <a:xfrm>
            <a:off x="3328513" y="3829058"/>
            <a:ext cx="2194500" cy="4389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accent2"/>
              </a:buClr>
              <a:buSzPts val="1800"/>
              <a:buFont typeface="Fjalla One"/>
              <a:buNone/>
              <a:defRPr sz="1800">
                <a:solidFill>
                  <a:schemeClr val="accent1"/>
                </a:solidFill>
                <a:latin typeface="Fjalla One"/>
                <a:ea typeface="Fjalla One"/>
                <a:cs typeface="Fjalla One"/>
                <a:sym typeface="Fjalla One"/>
              </a:defRPr>
            </a:lvl1pPr>
            <a:lvl2pPr lvl="1"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2pPr>
            <a:lvl3pPr lvl="2"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3pPr>
            <a:lvl4pPr lvl="3"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4pPr>
            <a:lvl5pPr lvl="4"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5pPr>
            <a:lvl6pPr lvl="5"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6pPr>
            <a:lvl7pPr lvl="6"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7pPr>
            <a:lvl8pPr lvl="7"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8pPr>
            <a:lvl9pPr lvl="8" rtl="0">
              <a:spcBef>
                <a:spcPts val="1600"/>
              </a:spcBef>
              <a:spcAft>
                <a:spcPts val="1600"/>
              </a:spcAft>
              <a:buClr>
                <a:schemeClr val="accent2"/>
              </a:buClr>
              <a:buSzPts val="1800"/>
              <a:buFont typeface="Fjalla One"/>
              <a:buNone/>
              <a:defRPr sz="1800">
                <a:solidFill>
                  <a:schemeClr val="accent2"/>
                </a:solidFill>
                <a:latin typeface="Fjalla One"/>
                <a:ea typeface="Fjalla One"/>
                <a:cs typeface="Fjalla One"/>
                <a:sym typeface="Fjalla One"/>
              </a:defRPr>
            </a:lvl9pPr>
          </a:lstStyle>
          <a:p>
            <a:endParaRPr/>
          </a:p>
        </p:txBody>
      </p:sp>
      <p:sp>
        <p:nvSpPr>
          <p:cNvPr id="162" name="Google Shape;162;p16"/>
          <p:cNvSpPr txBox="1">
            <a:spLocks noGrp="1"/>
          </p:cNvSpPr>
          <p:nvPr>
            <p:ph type="subTitle" idx="5"/>
          </p:nvPr>
        </p:nvSpPr>
        <p:spPr>
          <a:xfrm>
            <a:off x="3328513" y="4152098"/>
            <a:ext cx="2194500" cy="7314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SzPts val="1400"/>
              <a:buFont typeface="Roboto"/>
              <a:buNone/>
              <a:defRPr>
                <a:latin typeface="Roboto"/>
                <a:ea typeface="Roboto"/>
                <a:cs typeface="Roboto"/>
                <a:sym typeface="Roboto"/>
              </a:defRPr>
            </a:lvl1pPr>
            <a:lvl2pPr lvl="1" rtl="0">
              <a:spcBef>
                <a:spcPts val="1600"/>
              </a:spcBef>
              <a:spcAft>
                <a:spcPts val="0"/>
              </a:spcAft>
              <a:buSzPts val="1400"/>
              <a:buFont typeface="Roboto"/>
              <a:buNone/>
              <a:defRPr>
                <a:latin typeface="Roboto"/>
                <a:ea typeface="Roboto"/>
                <a:cs typeface="Roboto"/>
                <a:sym typeface="Roboto"/>
              </a:defRPr>
            </a:lvl2pPr>
            <a:lvl3pPr lvl="2" rtl="0">
              <a:spcBef>
                <a:spcPts val="1600"/>
              </a:spcBef>
              <a:spcAft>
                <a:spcPts val="0"/>
              </a:spcAft>
              <a:buSzPts val="1400"/>
              <a:buFont typeface="Roboto"/>
              <a:buNone/>
              <a:defRPr>
                <a:latin typeface="Roboto"/>
                <a:ea typeface="Roboto"/>
                <a:cs typeface="Roboto"/>
                <a:sym typeface="Roboto"/>
              </a:defRPr>
            </a:lvl3pPr>
            <a:lvl4pPr lvl="3" rtl="0">
              <a:spcBef>
                <a:spcPts val="1600"/>
              </a:spcBef>
              <a:spcAft>
                <a:spcPts val="0"/>
              </a:spcAft>
              <a:buSzPts val="1400"/>
              <a:buFont typeface="Roboto"/>
              <a:buNone/>
              <a:defRPr>
                <a:latin typeface="Roboto"/>
                <a:ea typeface="Roboto"/>
                <a:cs typeface="Roboto"/>
                <a:sym typeface="Roboto"/>
              </a:defRPr>
            </a:lvl4pPr>
            <a:lvl5pPr lvl="4" rtl="0">
              <a:spcBef>
                <a:spcPts val="1600"/>
              </a:spcBef>
              <a:spcAft>
                <a:spcPts val="0"/>
              </a:spcAft>
              <a:buSzPts val="1400"/>
              <a:buFont typeface="Roboto"/>
              <a:buNone/>
              <a:defRPr>
                <a:latin typeface="Roboto"/>
                <a:ea typeface="Roboto"/>
                <a:cs typeface="Roboto"/>
                <a:sym typeface="Roboto"/>
              </a:defRPr>
            </a:lvl5pPr>
            <a:lvl6pPr lvl="5" rtl="0">
              <a:spcBef>
                <a:spcPts val="1600"/>
              </a:spcBef>
              <a:spcAft>
                <a:spcPts val="0"/>
              </a:spcAft>
              <a:buSzPts val="1400"/>
              <a:buFont typeface="Roboto"/>
              <a:buNone/>
              <a:defRPr>
                <a:latin typeface="Roboto"/>
                <a:ea typeface="Roboto"/>
                <a:cs typeface="Roboto"/>
                <a:sym typeface="Roboto"/>
              </a:defRPr>
            </a:lvl6pPr>
            <a:lvl7pPr lvl="6" rtl="0">
              <a:spcBef>
                <a:spcPts val="1600"/>
              </a:spcBef>
              <a:spcAft>
                <a:spcPts val="0"/>
              </a:spcAft>
              <a:buSzPts val="1400"/>
              <a:buFont typeface="Roboto"/>
              <a:buNone/>
              <a:defRPr>
                <a:latin typeface="Roboto"/>
                <a:ea typeface="Roboto"/>
                <a:cs typeface="Roboto"/>
                <a:sym typeface="Roboto"/>
              </a:defRPr>
            </a:lvl7pPr>
            <a:lvl8pPr lvl="7" rtl="0">
              <a:spcBef>
                <a:spcPts val="1600"/>
              </a:spcBef>
              <a:spcAft>
                <a:spcPts val="0"/>
              </a:spcAft>
              <a:buSzPts val="1400"/>
              <a:buFont typeface="Roboto"/>
              <a:buNone/>
              <a:defRPr>
                <a:latin typeface="Roboto"/>
                <a:ea typeface="Roboto"/>
                <a:cs typeface="Roboto"/>
                <a:sym typeface="Roboto"/>
              </a:defRPr>
            </a:lvl8pPr>
            <a:lvl9pPr lvl="8"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163" name="Google Shape;163;p16"/>
          <p:cNvSpPr txBox="1">
            <a:spLocks noGrp="1"/>
          </p:cNvSpPr>
          <p:nvPr>
            <p:ph type="title" idx="6" hasCustomPrompt="1"/>
          </p:nvPr>
        </p:nvSpPr>
        <p:spPr>
          <a:xfrm>
            <a:off x="5770129" y="2083240"/>
            <a:ext cx="731400" cy="6402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Clr>
                <a:schemeClr val="accent4"/>
              </a:buClr>
              <a:buSzPts val="4000"/>
              <a:buNone/>
              <a:defRPr sz="4000">
                <a:solidFill>
                  <a:schemeClr val="accent2"/>
                </a:solidFill>
              </a:defRPr>
            </a:lvl1pPr>
            <a:lvl2pPr lvl="1"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2pPr>
            <a:lvl3pPr lvl="2"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3pPr>
            <a:lvl4pPr lvl="3"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4pPr>
            <a:lvl5pPr lvl="4"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5pPr>
            <a:lvl6pPr lvl="5"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6pPr>
            <a:lvl7pPr lvl="6"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7pPr>
            <a:lvl8pPr lvl="7"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8pPr>
            <a:lvl9pPr lvl="8" algn="ctr"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9pPr>
          </a:lstStyle>
          <a:p>
            <a:r>
              <a:t>xx%</a:t>
            </a:r>
          </a:p>
        </p:txBody>
      </p:sp>
      <p:sp>
        <p:nvSpPr>
          <p:cNvPr id="164" name="Google Shape;164;p16"/>
          <p:cNvSpPr txBox="1">
            <a:spLocks noGrp="1"/>
          </p:cNvSpPr>
          <p:nvPr>
            <p:ph type="subTitle" idx="7"/>
          </p:nvPr>
        </p:nvSpPr>
        <p:spPr>
          <a:xfrm>
            <a:off x="5770129" y="2659084"/>
            <a:ext cx="2194500" cy="4389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accent2"/>
              </a:buClr>
              <a:buSzPts val="1800"/>
              <a:buFont typeface="Fjalla One"/>
              <a:buNone/>
              <a:defRPr sz="1800">
                <a:solidFill>
                  <a:schemeClr val="accent1"/>
                </a:solidFill>
                <a:latin typeface="Fjalla One"/>
                <a:ea typeface="Fjalla One"/>
                <a:cs typeface="Fjalla One"/>
                <a:sym typeface="Fjalla One"/>
              </a:defRPr>
            </a:lvl1pPr>
            <a:lvl2pPr lvl="1"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2pPr>
            <a:lvl3pPr lvl="2"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3pPr>
            <a:lvl4pPr lvl="3"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4pPr>
            <a:lvl5pPr lvl="4"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5pPr>
            <a:lvl6pPr lvl="5"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6pPr>
            <a:lvl7pPr lvl="6"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7pPr>
            <a:lvl8pPr lvl="7" rtl="0">
              <a:spcBef>
                <a:spcPts val="1600"/>
              </a:spcBef>
              <a:spcAft>
                <a:spcPts val="0"/>
              </a:spcAft>
              <a:buClr>
                <a:schemeClr val="accent2"/>
              </a:buClr>
              <a:buSzPts val="1800"/>
              <a:buFont typeface="Fjalla One"/>
              <a:buNone/>
              <a:defRPr sz="1800">
                <a:solidFill>
                  <a:schemeClr val="accent2"/>
                </a:solidFill>
                <a:latin typeface="Fjalla One"/>
                <a:ea typeface="Fjalla One"/>
                <a:cs typeface="Fjalla One"/>
                <a:sym typeface="Fjalla One"/>
              </a:defRPr>
            </a:lvl8pPr>
            <a:lvl9pPr lvl="8" rtl="0">
              <a:spcBef>
                <a:spcPts val="1600"/>
              </a:spcBef>
              <a:spcAft>
                <a:spcPts val="1600"/>
              </a:spcAft>
              <a:buClr>
                <a:schemeClr val="accent2"/>
              </a:buClr>
              <a:buSzPts val="1800"/>
              <a:buFont typeface="Fjalla One"/>
              <a:buNone/>
              <a:defRPr sz="1800">
                <a:solidFill>
                  <a:schemeClr val="accent2"/>
                </a:solidFill>
                <a:latin typeface="Fjalla One"/>
                <a:ea typeface="Fjalla One"/>
                <a:cs typeface="Fjalla One"/>
                <a:sym typeface="Fjalla One"/>
              </a:defRPr>
            </a:lvl9pPr>
          </a:lstStyle>
          <a:p>
            <a:endParaRPr/>
          </a:p>
        </p:txBody>
      </p:sp>
      <p:sp>
        <p:nvSpPr>
          <p:cNvPr id="165" name="Google Shape;165;p16"/>
          <p:cNvSpPr txBox="1">
            <a:spLocks noGrp="1"/>
          </p:cNvSpPr>
          <p:nvPr>
            <p:ph type="subTitle" idx="8"/>
          </p:nvPr>
        </p:nvSpPr>
        <p:spPr>
          <a:xfrm>
            <a:off x="5770129" y="2982132"/>
            <a:ext cx="2194500" cy="7335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SzPts val="1400"/>
              <a:buFont typeface="Roboto"/>
              <a:buNone/>
              <a:defRPr>
                <a:latin typeface="Roboto"/>
                <a:ea typeface="Roboto"/>
                <a:cs typeface="Roboto"/>
                <a:sym typeface="Roboto"/>
              </a:defRPr>
            </a:lvl1pPr>
            <a:lvl2pPr lvl="1" rtl="0">
              <a:spcBef>
                <a:spcPts val="1600"/>
              </a:spcBef>
              <a:spcAft>
                <a:spcPts val="0"/>
              </a:spcAft>
              <a:buSzPts val="1400"/>
              <a:buFont typeface="Roboto"/>
              <a:buNone/>
              <a:defRPr>
                <a:latin typeface="Roboto"/>
                <a:ea typeface="Roboto"/>
                <a:cs typeface="Roboto"/>
                <a:sym typeface="Roboto"/>
              </a:defRPr>
            </a:lvl2pPr>
            <a:lvl3pPr lvl="2" rtl="0">
              <a:spcBef>
                <a:spcPts val="1600"/>
              </a:spcBef>
              <a:spcAft>
                <a:spcPts val="0"/>
              </a:spcAft>
              <a:buSzPts val="1400"/>
              <a:buFont typeface="Roboto"/>
              <a:buNone/>
              <a:defRPr>
                <a:latin typeface="Roboto"/>
                <a:ea typeface="Roboto"/>
                <a:cs typeface="Roboto"/>
                <a:sym typeface="Roboto"/>
              </a:defRPr>
            </a:lvl3pPr>
            <a:lvl4pPr lvl="3" rtl="0">
              <a:spcBef>
                <a:spcPts val="1600"/>
              </a:spcBef>
              <a:spcAft>
                <a:spcPts val="0"/>
              </a:spcAft>
              <a:buSzPts val="1400"/>
              <a:buFont typeface="Roboto"/>
              <a:buNone/>
              <a:defRPr>
                <a:latin typeface="Roboto"/>
                <a:ea typeface="Roboto"/>
                <a:cs typeface="Roboto"/>
                <a:sym typeface="Roboto"/>
              </a:defRPr>
            </a:lvl4pPr>
            <a:lvl5pPr lvl="4" rtl="0">
              <a:spcBef>
                <a:spcPts val="1600"/>
              </a:spcBef>
              <a:spcAft>
                <a:spcPts val="0"/>
              </a:spcAft>
              <a:buSzPts val="1400"/>
              <a:buFont typeface="Roboto"/>
              <a:buNone/>
              <a:defRPr>
                <a:latin typeface="Roboto"/>
                <a:ea typeface="Roboto"/>
                <a:cs typeface="Roboto"/>
                <a:sym typeface="Roboto"/>
              </a:defRPr>
            </a:lvl5pPr>
            <a:lvl6pPr lvl="5" rtl="0">
              <a:spcBef>
                <a:spcPts val="1600"/>
              </a:spcBef>
              <a:spcAft>
                <a:spcPts val="0"/>
              </a:spcAft>
              <a:buSzPts val="1400"/>
              <a:buFont typeface="Roboto"/>
              <a:buNone/>
              <a:defRPr>
                <a:latin typeface="Roboto"/>
                <a:ea typeface="Roboto"/>
                <a:cs typeface="Roboto"/>
                <a:sym typeface="Roboto"/>
              </a:defRPr>
            </a:lvl6pPr>
            <a:lvl7pPr lvl="6" rtl="0">
              <a:spcBef>
                <a:spcPts val="1600"/>
              </a:spcBef>
              <a:spcAft>
                <a:spcPts val="0"/>
              </a:spcAft>
              <a:buSzPts val="1400"/>
              <a:buFont typeface="Roboto"/>
              <a:buNone/>
              <a:defRPr>
                <a:latin typeface="Roboto"/>
                <a:ea typeface="Roboto"/>
                <a:cs typeface="Roboto"/>
                <a:sym typeface="Roboto"/>
              </a:defRPr>
            </a:lvl7pPr>
            <a:lvl8pPr lvl="7" rtl="0">
              <a:spcBef>
                <a:spcPts val="1600"/>
              </a:spcBef>
              <a:spcAft>
                <a:spcPts val="0"/>
              </a:spcAft>
              <a:buSzPts val="1400"/>
              <a:buFont typeface="Roboto"/>
              <a:buNone/>
              <a:defRPr>
                <a:latin typeface="Roboto"/>
                <a:ea typeface="Roboto"/>
                <a:cs typeface="Roboto"/>
                <a:sym typeface="Roboto"/>
              </a:defRPr>
            </a:lvl8pPr>
            <a:lvl9pPr lvl="8"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166" name="Google Shape;166;p16"/>
          <p:cNvSpPr txBox="1">
            <a:spLocks noGrp="1"/>
          </p:cNvSpPr>
          <p:nvPr>
            <p:ph type="title" idx="9"/>
          </p:nvPr>
        </p:nvSpPr>
        <p:spPr>
          <a:xfrm>
            <a:off x="713150" y="1570800"/>
            <a:ext cx="2095200" cy="2001900"/>
          </a:xfrm>
          <a:prstGeom prst="rect">
            <a:avLst/>
          </a:prstGeom>
        </p:spPr>
        <p:txBody>
          <a:bodyPr spcFirstLastPara="1" wrap="square" lIns="91425" tIns="91425" rIns="91425" bIns="91425" anchor="ctr" anchorCtr="0">
            <a:noAutofit/>
          </a:bodyPr>
          <a:lstStyle>
            <a:lvl1pPr lvl="0" rtl="0">
              <a:spcBef>
                <a:spcPts val="0"/>
              </a:spcBef>
              <a:spcAft>
                <a:spcPts val="0"/>
              </a:spcAft>
              <a:buSzPts val="4000"/>
              <a:buNone/>
              <a:defRPr sz="4000"/>
            </a:lvl1pPr>
            <a:lvl2pPr lvl="1" rtl="0">
              <a:spcBef>
                <a:spcPts val="0"/>
              </a:spcBef>
              <a:spcAft>
                <a:spcPts val="0"/>
              </a:spcAft>
              <a:buSzPts val="6000"/>
              <a:buNone/>
              <a:defRPr>
                <a:latin typeface="Roboto"/>
                <a:ea typeface="Roboto"/>
                <a:cs typeface="Roboto"/>
                <a:sym typeface="Roboto"/>
              </a:defRPr>
            </a:lvl2pPr>
            <a:lvl3pPr lvl="2" rtl="0">
              <a:spcBef>
                <a:spcPts val="0"/>
              </a:spcBef>
              <a:spcAft>
                <a:spcPts val="0"/>
              </a:spcAft>
              <a:buSzPts val="6000"/>
              <a:buNone/>
              <a:defRPr>
                <a:latin typeface="Roboto"/>
                <a:ea typeface="Roboto"/>
                <a:cs typeface="Roboto"/>
                <a:sym typeface="Roboto"/>
              </a:defRPr>
            </a:lvl3pPr>
            <a:lvl4pPr lvl="3" rtl="0">
              <a:spcBef>
                <a:spcPts val="0"/>
              </a:spcBef>
              <a:spcAft>
                <a:spcPts val="0"/>
              </a:spcAft>
              <a:buSzPts val="6000"/>
              <a:buNone/>
              <a:defRPr>
                <a:latin typeface="Roboto"/>
                <a:ea typeface="Roboto"/>
                <a:cs typeface="Roboto"/>
                <a:sym typeface="Roboto"/>
              </a:defRPr>
            </a:lvl4pPr>
            <a:lvl5pPr lvl="4" rtl="0">
              <a:spcBef>
                <a:spcPts val="0"/>
              </a:spcBef>
              <a:spcAft>
                <a:spcPts val="0"/>
              </a:spcAft>
              <a:buSzPts val="6000"/>
              <a:buNone/>
              <a:defRPr>
                <a:latin typeface="Roboto"/>
                <a:ea typeface="Roboto"/>
                <a:cs typeface="Roboto"/>
                <a:sym typeface="Roboto"/>
              </a:defRPr>
            </a:lvl5pPr>
            <a:lvl6pPr lvl="5" rtl="0">
              <a:spcBef>
                <a:spcPts val="0"/>
              </a:spcBef>
              <a:spcAft>
                <a:spcPts val="0"/>
              </a:spcAft>
              <a:buSzPts val="6000"/>
              <a:buNone/>
              <a:defRPr>
                <a:latin typeface="Roboto"/>
                <a:ea typeface="Roboto"/>
                <a:cs typeface="Roboto"/>
                <a:sym typeface="Roboto"/>
              </a:defRPr>
            </a:lvl6pPr>
            <a:lvl7pPr lvl="6" rtl="0">
              <a:spcBef>
                <a:spcPts val="0"/>
              </a:spcBef>
              <a:spcAft>
                <a:spcPts val="0"/>
              </a:spcAft>
              <a:buSzPts val="6000"/>
              <a:buNone/>
              <a:defRPr>
                <a:latin typeface="Roboto"/>
                <a:ea typeface="Roboto"/>
                <a:cs typeface="Roboto"/>
                <a:sym typeface="Roboto"/>
              </a:defRPr>
            </a:lvl7pPr>
            <a:lvl8pPr lvl="7" rtl="0">
              <a:spcBef>
                <a:spcPts val="0"/>
              </a:spcBef>
              <a:spcAft>
                <a:spcPts val="0"/>
              </a:spcAft>
              <a:buSzPts val="6000"/>
              <a:buNone/>
              <a:defRPr>
                <a:latin typeface="Roboto"/>
                <a:ea typeface="Roboto"/>
                <a:cs typeface="Roboto"/>
                <a:sym typeface="Roboto"/>
              </a:defRPr>
            </a:lvl8pPr>
            <a:lvl9pPr lvl="8" rtl="0">
              <a:spcBef>
                <a:spcPts val="0"/>
              </a:spcBef>
              <a:spcAft>
                <a:spcPts val="0"/>
              </a:spcAft>
              <a:buSzPts val="6000"/>
              <a:buNone/>
              <a:defRPr>
                <a:latin typeface="Roboto"/>
                <a:ea typeface="Roboto"/>
                <a:cs typeface="Roboto"/>
                <a:sym typeface="Roboto"/>
              </a:defRPr>
            </a:lvl9pPr>
          </a:lstStyle>
          <a:p>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matchingName="Big number 1">
  <p:cSld name="BIG_NUMBER_2">
    <p:spTree>
      <p:nvGrpSpPr>
        <p:cNvPr id="1" name="Shape 472"/>
        <p:cNvGrpSpPr/>
        <p:nvPr/>
      </p:nvGrpSpPr>
      <p:grpSpPr>
        <a:xfrm>
          <a:off x="0" y="0"/>
          <a:ext cx="0" cy="0"/>
          <a:chOff x="0" y="0"/>
          <a:chExt cx="0" cy="0"/>
        </a:xfrm>
      </p:grpSpPr>
      <p:sp>
        <p:nvSpPr>
          <p:cNvPr id="473" name="Google Shape;473;p40"/>
          <p:cNvSpPr/>
          <p:nvPr/>
        </p:nvSpPr>
        <p:spPr>
          <a:xfrm rot="10800000" flipH="1">
            <a:off x="7432732" y="-1128458"/>
            <a:ext cx="640088" cy="3528458"/>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4" name="Google Shape;474;p40"/>
          <p:cNvSpPr/>
          <p:nvPr/>
        </p:nvSpPr>
        <p:spPr>
          <a:xfrm rot="10800000" flipH="1">
            <a:off x="7943976" y="3647984"/>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75" name="Google Shape;475;p40"/>
          <p:cNvSpPr/>
          <p:nvPr/>
        </p:nvSpPr>
        <p:spPr>
          <a:xfrm rot="10800000" flipH="1">
            <a:off x="8240093" y="-1839510"/>
            <a:ext cx="548638" cy="5179163"/>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76" name="Google Shape;476;p40"/>
          <p:cNvSpPr/>
          <p:nvPr/>
        </p:nvSpPr>
        <p:spPr>
          <a:xfrm rot="10800000" flipH="1">
            <a:off x="8690785" y="3387994"/>
            <a:ext cx="863461" cy="387775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77" name="Google Shape;477;p40"/>
          <p:cNvSpPr/>
          <p:nvPr/>
        </p:nvSpPr>
        <p:spPr>
          <a:xfrm rot="10800000" flipH="1">
            <a:off x="8724808" y="-47107"/>
            <a:ext cx="795433" cy="3038785"/>
          </a:xfrm>
          <a:custGeom>
            <a:avLst/>
            <a:gdLst/>
            <a:ahLst/>
            <a:cxnLst/>
            <a:rect l="l" t="t" r="r" b="b"/>
            <a:pathLst>
              <a:path w="13809" h="53063" extrusionOk="0">
                <a:moveTo>
                  <a:pt x="6910" y="0"/>
                </a:moveTo>
                <a:cubicBezTo>
                  <a:pt x="6304" y="0"/>
                  <a:pt x="5693" y="296"/>
                  <a:pt x="5214" y="886"/>
                </a:cubicBezTo>
                <a:cubicBezTo>
                  <a:pt x="4624" y="1640"/>
                  <a:pt x="4318" y="2515"/>
                  <a:pt x="4217" y="3452"/>
                </a:cubicBezTo>
                <a:cubicBezTo>
                  <a:pt x="4054" y="4817"/>
                  <a:pt x="3931" y="6181"/>
                  <a:pt x="3952" y="7566"/>
                </a:cubicBezTo>
                <a:cubicBezTo>
                  <a:pt x="3993" y="9847"/>
                  <a:pt x="4094" y="12148"/>
                  <a:pt x="4278" y="14429"/>
                </a:cubicBezTo>
                <a:cubicBezTo>
                  <a:pt x="4502" y="17016"/>
                  <a:pt x="4868" y="19582"/>
                  <a:pt x="5113" y="22168"/>
                </a:cubicBezTo>
                <a:cubicBezTo>
                  <a:pt x="5357" y="24531"/>
                  <a:pt x="5663" y="26913"/>
                  <a:pt x="5724" y="29276"/>
                </a:cubicBezTo>
                <a:cubicBezTo>
                  <a:pt x="5846" y="34387"/>
                  <a:pt x="5846" y="39479"/>
                  <a:pt x="5866" y="44591"/>
                </a:cubicBezTo>
                <a:cubicBezTo>
                  <a:pt x="5866" y="45222"/>
                  <a:pt x="5724" y="45874"/>
                  <a:pt x="5581" y="46485"/>
                </a:cubicBezTo>
                <a:cubicBezTo>
                  <a:pt x="5439" y="47136"/>
                  <a:pt x="5011" y="47564"/>
                  <a:pt x="4339" y="47788"/>
                </a:cubicBezTo>
                <a:cubicBezTo>
                  <a:pt x="1997" y="48582"/>
                  <a:pt x="693" y="50313"/>
                  <a:pt x="103" y="52635"/>
                </a:cubicBezTo>
                <a:cubicBezTo>
                  <a:pt x="62" y="52777"/>
                  <a:pt x="21" y="52920"/>
                  <a:pt x="1" y="53063"/>
                </a:cubicBezTo>
                <a:lnTo>
                  <a:pt x="13809" y="53063"/>
                </a:lnTo>
                <a:cubicBezTo>
                  <a:pt x="13625" y="52187"/>
                  <a:pt x="13361" y="51393"/>
                  <a:pt x="12913" y="50619"/>
                </a:cubicBezTo>
                <a:cubicBezTo>
                  <a:pt x="12118" y="49234"/>
                  <a:pt x="10978" y="48277"/>
                  <a:pt x="9471" y="47788"/>
                </a:cubicBezTo>
                <a:cubicBezTo>
                  <a:pt x="8778" y="47584"/>
                  <a:pt x="8371" y="47136"/>
                  <a:pt x="8208" y="46485"/>
                </a:cubicBezTo>
                <a:cubicBezTo>
                  <a:pt x="8086" y="45935"/>
                  <a:pt x="7943" y="45364"/>
                  <a:pt x="7943" y="44794"/>
                </a:cubicBezTo>
                <a:cubicBezTo>
                  <a:pt x="7923" y="40517"/>
                  <a:pt x="7903" y="36261"/>
                  <a:pt x="7964" y="31984"/>
                </a:cubicBezTo>
                <a:cubicBezTo>
                  <a:pt x="7984" y="28807"/>
                  <a:pt x="8269" y="25651"/>
                  <a:pt x="8636" y="22494"/>
                </a:cubicBezTo>
                <a:cubicBezTo>
                  <a:pt x="8962" y="19806"/>
                  <a:pt x="9308" y="17138"/>
                  <a:pt x="9512" y="14450"/>
                </a:cubicBezTo>
                <a:cubicBezTo>
                  <a:pt x="9715" y="11884"/>
                  <a:pt x="9776" y="9317"/>
                  <a:pt x="9858" y="6751"/>
                </a:cubicBezTo>
                <a:cubicBezTo>
                  <a:pt x="9899" y="5244"/>
                  <a:pt x="9817" y="3737"/>
                  <a:pt x="9308" y="2312"/>
                </a:cubicBezTo>
                <a:cubicBezTo>
                  <a:pt x="9125" y="1803"/>
                  <a:pt x="8880" y="1314"/>
                  <a:pt x="8575" y="886"/>
                </a:cubicBezTo>
                <a:cubicBezTo>
                  <a:pt x="8117" y="296"/>
                  <a:pt x="7516" y="0"/>
                  <a:pt x="69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78" name="Google Shape;478;p40"/>
          <p:cNvSpPr/>
          <p:nvPr/>
        </p:nvSpPr>
        <p:spPr>
          <a:xfrm>
            <a:off x="-334158" y="-916520"/>
            <a:ext cx="640087" cy="4208414"/>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79" name="Google Shape;479;p40"/>
          <p:cNvSpPr/>
          <p:nvPr/>
        </p:nvSpPr>
        <p:spPr>
          <a:xfrm>
            <a:off x="-215893" y="3651609"/>
            <a:ext cx="640088" cy="3528458"/>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0" name="Google Shape;480;p40"/>
          <p:cNvSpPr/>
          <p:nvPr/>
        </p:nvSpPr>
        <p:spPr>
          <a:xfrm>
            <a:off x="219151" y="-1391835"/>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81" name="Google Shape;481;p40"/>
          <p:cNvSpPr/>
          <p:nvPr/>
        </p:nvSpPr>
        <p:spPr>
          <a:xfrm>
            <a:off x="515268" y="2711957"/>
            <a:ext cx="548638" cy="5179163"/>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82" name="Google Shape;482;p40"/>
          <p:cNvSpPr txBox="1">
            <a:spLocks noGrp="1"/>
          </p:cNvSpPr>
          <p:nvPr>
            <p:ph type="title" hasCustomPrompt="1"/>
          </p:nvPr>
        </p:nvSpPr>
        <p:spPr>
          <a:xfrm>
            <a:off x="1333450" y="1153125"/>
            <a:ext cx="6477000" cy="19635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9000"/>
              <a:buNone/>
              <a:defRPr sz="9000"/>
            </a:lvl1pPr>
            <a:lvl2pPr lvl="1" algn="ctr" rtl="0">
              <a:spcBef>
                <a:spcPts val="0"/>
              </a:spcBef>
              <a:spcAft>
                <a:spcPts val="0"/>
              </a:spcAft>
              <a:buSzPts val="12000"/>
              <a:buNone/>
              <a:defRPr sz="12000"/>
            </a:lvl2pPr>
            <a:lvl3pPr lvl="2" algn="ctr" rtl="0">
              <a:spcBef>
                <a:spcPts val="0"/>
              </a:spcBef>
              <a:spcAft>
                <a:spcPts val="0"/>
              </a:spcAft>
              <a:buSzPts val="12000"/>
              <a:buNone/>
              <a:defRPr sz="12000"/>
            </a:lvl3pPr>
            <a:lvl4pPr lvl="3" algn="ctr" rtl="0">
              <a:spcBef>
                <a:spcPts val="0"/>
              </a:spcBef>
              <a:spcAft>
                <a:spcPts val="0"/>
              </a:spcAft>
              <a:buSzPts val="12000"/>
              <a:buNone/>
              <a:defRPr sz="12000"/>
            </a:lvl4pPr>
            <a:lvl5pPr lvl="4" algn="ctr" rtl="0">
              <a:spcBef>
                <a:spcPts val="0"/>
              </a:spcBef>
              <a:spcAft>
                <a:spcPts val="0"/>
              </a:spcAft>
              <a:buSzPts val="12000"/>
              <a:buNone/>
              <a:defRPr sz="12000"/>
            </a:lvl5pPr>
            <a:lvl6pPr lvl="5" algn="ctr" rtl="0">
              <a:spcBef>
                <a:spcPts val="0"/>
              </a:spcBef>
              <a:spcAft>
                <a:spcPts val="0"/>
              </a:spcAft>
              <a:buSzPts val="12000"/>
              <a:buNone/>
              <a:defRPr sz="12000"/>
            </a:lvl6pPr>
            <a:lvl7pPr lvl="6" algn="ctr" rtl="0">
              <a:spcBef>
                <a:spcPts val="0"/>
              </a:spcBef>
              <a:spcAft>
                <a:spcPts val="0"/>
              </a:spcAft>
              <a:buSzPts val="12000"/>
              <a:buNone/>
              <a:defRPr sz="12000"/>
            </a:lvl7pPr>
            <a:lvl8pPr lvl="7" algn="ctr" rtl="0">
              <a:spcBef>
                <a:spcPts val="0"/>
              </a:spcBef>
              <a:spcAft>
                <a:spcPts val="0"/>
              </a:spcAft>
              <a:buSzPts val="12000"/>
              <a:buNone/>
              <a:defRPr sz="12000"/>
            </a:lvl8pPr>
            <a:lvl9pPr lvl="8" algn="ctr" rtl="0">
              <a:spcBef>
                <a:spcPts val="0"/>
              </a:spcBef>
              <a:spcAft>
                <a:spcPts val="0"/>
              </a:spcAft>
              <a:buSzPts val="12000"/>
              <a:buNone/>
              <a:defRPr sz="12000"/>
            </a:lvl9pPr>
          </a:lstStyle>
          <a:p>
            <a:r>
              <a:t>xx%</a:t>
            </a:r>
          </a:p>
        </p:txBody>
      </p:sp>
      <p:sp>
        <p:nvSpPr>
          <p:cNvPr id="483" name="Google Shape;483;p40"/>
          <p:cNvSpPr txBox="1">
            <a:spLocks noGrp="1"/>
          </p:cNvSpPr>
          <p:nvPr>
            <p:ph type="subTitle" idx="1"/>
          </p:nvPr>
        </p:nvSpPr>
        <p:spPr>
          <a:xfrm>
            <a:off x="3200200" y="3431775"/>
            <a:ext cx="2743500" cy="8634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484" name="Google Shape;484;p40"/>
          <p:cNvSpPr/>
          <p:nvPr/>
        </p:nvSpPr>
        <p:spPr>
          <a:xfrm>
            <a:off x="965960" y="-1214139"/>
            <a:ext cx="863461" cy="387775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85" name="Google Shape;485;p40"/>
          <p:cNvSpPr/>
          <p:nvPr/>
        </p:nvSpPr>
        <p:spPr>
          <a:xfrm>
            <a:off x="1076174" y="3059925"/>
            <a:ext cx="863442" cy="3137748"/>
          </a:xfrm>
          <a:custGeom>
            <a:avLst/>
            <a:gdLst/>
            <a:ahLst/>
            <a:cxnLst/>
            <a:rect l="l" t="t" r="r" b="b"/>
            <a:pathLst>
              <a:path w="13809" h="53063" extrusionOk="0">
                <a:moveTo>
                  <a:pt x="6910" y="0"/>
                </a:moveTo>
                <a:cubicBezTo>
                  <a:pt x="6304" y="0"/>
                  <a:pt x="5693" y="296"/>
                  <a:pt x="5214" y="886"/>
                </a:cubicBezTo>
                <a:cubicBezTo>
                  <a:pt x="4624" y="1640"/>
                  <a:pt x="4318" y="2515"/>
                  <a:pt x="4217" y="3452"/>
                </a:cubicBezTo>
                <a:cubicBezTo>
                  <a:pt x="4054" y="4817"/>
                  <a:pt x="3931" y="6181"/>
                  <a:pt x="3952" y="7566"/>
                </a:cubicBezTo>
                <a:cubicBezTo>
                  <a:pt x="3993" y="9847"/>
                  <a:pt x="4094" y="12148"/>
                  <a:pt x="4278" y="14429"/>
                </a:cubicBezTo>
                <a:cubicBezTo>
                  <a:pt x="4502" y="17016"/>
                  <a:pt x="4868" y="19582"/>
                  <a:pt x="5113" y="22168"/>
                </a:cubicBezTo>
                <a:cubicBezTo>
                  <a:pt x="5357" y="24531"/>
                  <a:pt x="5663" y="26913"/>
                  <a:pt x="5724" y="29276"/>
                </a:cubicBezTo>
                <a:cubicBezTo>
                  <a:pt x="5846" y="34387"/>
                  <a:pt x="5846" y="39479"/>
                  <a:pt x="5866" y="44591"/>
                </a:cubicBezTo>
                <a:cubicBezTo>
                  <a:pt x="5866" y="45222"/>
                  <a:pt x="5724" y="45874"/>
                  <a:pt x="5581" y="46485"/>
                </a:cubicBezTo>
                <a:cubicBezTo>
                  <a:pt x="5439" y="47136"/>
                  <a:pt x="5011" y="47564"/>
                  <a:pt x="4339" y="47788"/>
                </a:cubicBezTo>
                <a:cubicBezTo>
                  <a:pt x="1997" y="48582"/>
                  <a:pt x="693" y="50313"/>
                  <a:pt x="103" y="52635"/>
                </a:cubicBezTo>
                <a:cubicBezTo>
                  <a:pt x="62" y="52777"/>
                  <a:pt x="21" y="52920"/>
                  <a:pt x="1" y="53063"/>
                </a:cubicBezTo>
                <a:lnTo>
                  <a:pt x="13809" y="53063"/>
                </a:lnTo>
                <a:cubicBezTo>
                  <a:pt x="13625" y="52187"/>
                  <a:pt x="13361" y="51393"/>
                  <a:pt x="12913" y="50619"/>
                </a:cubicBezTo>
                <a:cubicBezTo>
                  <a:pt x="12118" y="49234"/>
                  <a:pt x="10978" y="48277"/>
                  <a:pt x="9471" y="47788"/>
                </a:cubicBezTo>
                <a:cubicBezTo>
                  <a:pt x="8778" y="47584"/>
                  <a:pt x="8371" y="47136"/>
                  <a:pt x="8208" y="46485"/>
                </a:cubicBezTo>
                <a:cubicBezTo>
                  <a:pt x="8086" y="45935"/>
                  <a:pt x="7943" y="45364"/>
                  <a:pt x="7943" y="44794"/>
                </a:cubicBezTo>
                <a:cubicBezTo>
                  <a:pt x="7923" y="40517"/>
                  <a:pt x="7903" y="36261"/>
                  <a:pt x="7964" y="31984"/>
                </a:cubicBezTo>
                <a:cubicBezTo>
                  <a:pt x="7984" y="28807"/>
                  <a:pt x="8269" y="25651"/>
                  <a:pt x="8636" y="22494"/>
                </a:cubicBezTo>
                <a:cubicBezTo>
                  <a:pt x="8962" y="19806"/>
                  <a:pt x="9308" y="17138"/>
                  <a:pt x="9512" y="14450"/>
                </a:cubicBezTo>
                <a:cubicBezTo>
                  <a:pt x="9715" y="11884"/>
                  <a:pt x="9776" y="9317"/>
                  <a:pt x="9858" y="6751"/>
                </a:cubicBezTo>
                <a:cubicBezTo>
                  <a:pt x="9899" y="5244"/>
                  <a:pt x="9817" y="3737"/>
                  <a:pt x="9308" y="2312"/>
                </a:cubicBezTo>
                <a:cubicBezTo>
                  <a:pt x="9125" y="1803"/>
                  <a:pt x="8880" y="1314"/>
                  <a:pt x="8575" y="886"/>
                </a:cubicBezTo>
                <a:cubicBezTo>
                  <a:pt x="8117" y="296"/>
                  <a:pt x="7516" y="0"/>
                  <a:pt x="6910"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matchingName="Thanks">
  <p:cSld name="Thanks">
    <p:spTree>
      <p:nvGrpSpPr>
        <p:cNvPr id="1" name="Shape 486"/>
        <p:cNvGrpSpPr/>
        <p:nvPr/>
      </p:nvGrpSpPr>
      <p:grpSpPr>
        <a:xfrm>
          <a:off x="0" y="0"/>
          <a:ext cx="0" cy="0"/>
          <a:chOff x="0" y="0"/>
          <a:chExt cx="0" cy="0"/>
        </a:xfrm>
      </p:grpSpPr>
      <p:sp>
        <p:nvSpPr>
          <p:cNvPr id="487" name="Google Shape;487;p41"/>
          <p:cNvSpPr/>
          <p:nvPr/>
        </p:nvSpPr>
        <p:spPr>
          <a:xfrm>
            <a:off x="7880099" y="-1151602"/>
            <a:ext cx="937365" cy="4211452"/>
          </a:xfrm>
          <a:custGeom>
            <a:avLst/>
            <a:gdLst/>
            <a:ahLst/>
            <a:cxnLst/>
            <a:rect l="l" t="t" r="r" b="b"/>
            <a:pathLst>
              <a:path w="16273" h="73540" extrusionOk="0">
                <a:moveTo>
                  <a:pt x="8190" y="0"/>
                </a:moveTo>
                <a:cubicBezTo>
                  <a:pt x="7408" y="0"/>
                  <a:pt x="6619" y="453"/>
                  <a:pt x="6069" y="1360"/>
                </a:cubicBezTo>
                <a:cubicBezTo>
                  <a:pt x="5377" y="2480"/>
                  <a:pt x="5092" y="3742"/>
                  <a:pt x="5051" y="5025"/>
                </a:cubicBezTo>
                <a:cubicBezTo>
                  <a:pt x="4827" y="10402"/>
                  <a:pt x="5234" y="15493"/>
                  <a:pt x="5845" y="20849"/>
                </a:cubicBezTo>
                <a:cubicBezTo>
                  <a:pt x="6497" y="26531"/>
                  <a:pt x="7108" y="32234"/>
                  <a:pt x="7047" y="37977"/>
                </a:cubicBezTo>
                <a:cubicBezTo>
                  <a:pt x="7027" y="40828"/>
                  <a:pt x="7067" y="43700"/>
                  <a:pt x="7027" y="46551"/>
                </a:cubicBezTo>
                <a:cubicBezTo>
                  <a:pt x="7006" y="47365"/>
                  <a:pt x="6843" y="48200"/>
                  <a:pt x="6640" y="49015"/>
                </a:cubicBezTo>
                <a:cubicBezTo>
                  <a:pt x="6517" y="49544"/>
                  <a:pt x="6171" y="49952"/>
                  <a:pt x="5601" y="50135"/>
                </a:cubicBezTo>
                <a:cubicBezTo>
                  <a:pt x="2729" y="51031"/>
                  <a:pt x="1202" y="53129"/>
                  <a:pt x="611" y="55980"/>
                </a:cubicBezTo>
                <a:cubicBezTo>
                  <a:pt x="0" y="58974"/>
                  <a:pt x="408" y="61906"/>
                  <a:pt x="1182" y="64798"/>
                </a:cubicBezTo>
                <a:cubicBezTo>
                  <a:pt x="1711" y="66794"/>
                  <a:pt x="2505" y="68688"/>
                  <a:pt x="3646" y="70419"/>
                </a:cubicBezTo>
                <a:cubicBezTo>
                  <a:pt x="4277" y="71356"/>
                  <a:pt x="4990" y="72191"/>
                  <a:pt x="5927" y="72822"/>
                </a:cubicBezTo>
                <a:cubicBezTo>
                  <a:pt x="6653" y="73303"/>
                  <a:pt x="7405" y="73540"/>
                  <a:pt x="8151" y="73540"/>
                </a:cubicBezTo>
                <a:cubicBezTo>
                  <a:pt x="9017" y="73540"/>
                  <a:pt x="9874" y="73222"/>
                  <a:pt x="10672" y="72598"/>
                </a:cubicBezTo>
                <a:cubicBezTo>
                  <a:pt x="12566" y="71152"/>
                  <a:pt x="13605" y="69156"/>
                  <a:pt x="14419" y="67018"/>
                </a:cubicBezTo>
                <a:cubicBezTo>
                  <a:pt x="15662" y="63800"/>
                  <a:pt x="16273" y="60481"/>
                  <a:pt x="15906" y="57019"/>
                </a:cubicBezTo>
                <a:cubicBezTo>
                  <a:pt x="15743" y="55471"/>
                  <a:pt x="15295" y="54045"/>
                  <a:pt x="14399" y="52762"/>
                </a:cubicBezTo>
                <a:cubicBezTo>
                  <a:pt x="13564" y="51540"/>
                  <a:pt x="12423" y="50685"/>
                  <a:pt x="11018" y="50237"/>
                </a:cubicBezTo>
                <a:cubicBezTo>
                  <a:pt x="10265" y="49993"/>
                  <a:pt x="9776" y="49524"/>
                  <a:pt x="9633" y="48811"/>
                </a:cubicBezTo>
                <a:cubicBezTo>
                  <a:pt x="9450" y="48037"/>
                  <a:pt x="9348" y="47264"/>
                  <a:pt x="9328" y="46469"/>
                </a:cubicBezTo>
                <a:cubicBezTo>
                  <a:pt x="9287" y="44901"/>
                  <a:pt x="9308" y="43333"/>
                  <a:pt x="9308" y="41745"/>
                </a:cubicBezTo>
                <a:cubicBezTo>
                  <a:pt x="9328" y="39260"/>
                  <a:pt x="9246" y="36755"/>
                  <a:pt x="9369" y="34270"/>
                </a:cubicBezTo>
                <a:cubicBezTo>
                  <a:pt x="9572" y="30625"/>
                  <a:pt x="9939" y="27000"/>
                  <a:pt x="10244" y="23375"/>
                </a:cubicBezTo>
                <a:cubicBezTo>
                  <a:pt x="10367" y="21970"/>
                  <a:pt x="10550" y="20564"/>
                  <a:pt x="10672" y="19139"/>
                </a:cubicBezTo>
                <a:cubicBezTo>
                  <a:pt x="10916" y="16451"/>
                  <a:pt x="11202" y="13742"/>
                  <a:pt x="11324" y="11033"/>
                </a:cubicBezTo>
                <a:cubicBezTo>
                  <a:pt x="11466" y="8528"/>
                  <a:pt x="11629" y="6023"/>
                  <a:pt x="11079" y="3559"/>
                </a:cubicBezTo>
                <a:cubicBezTo>
                  <a:pt x="10916" y="2806"/>
                  <a:pt x="10652" y="2032"/>
                  <a:pt x="10265" y="1360"/>
                </a:cubicBezTo>
                <a:cubicBezTo>
                  <a:pt x="9745" y="453"/>
                  <a:pt x="8972" y="0"/>
                  <a:pt x="81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8" name="Google Shape;488;p41"/>
          <p:cNvSpPr/>
          <p:nvPr/>
        </p:nvSpPr>
        <p:spPr>
          <a:xfrm>
            <a:off x="8469023" y="-3137268"/>
            <a:ext cx="1037075" cy="4662033"/>
          </a:xfrm>
          <a:custGeom>
            <a:avLst/>
            <a:gdLst/>
            <a:ahLst/>
            <a:cxnLst/>
            <a:rect l="l" t="t" r="r" b="b"/>
            <a:pathLst>
              <a:path w="18004" h="81408" extrusionOk="0">
                <a:moveTo>
                  <a:pt x="8988" y="1"/>
                </a:moveTo>
                <a:cubicBezTo>
                  <a:pt x="8029" y="1"/>
                  <a:pt x="7078" y="355"/>
                  <a:pt x="6191" y="1045"/>
                </a:cubicBezTo>
                <a:cubicBezTo>
                  <a:pt x="4114" y="2633"/>
                  <a:pt x="2953" y="4853"/>
                  <a:pt x="2057" y="7215"/>
                </a:cubicBezTo>
                <a:cubicBezTo>
                  <a:pt x="672" y="10779"/>
                  <a:pt x="0" y="14466"/>
                  <a:pt x="407" y="18294"/>
                </a:cubicBezTo>
                <a:cubicBezTo>
                  <a:pt x="591" y="20005"/>
                  <a:pt x="1079" y="21594"/>
                  <a:pt x="2077" y="23019"/>
                </a:cubicBezTo>
                <a:cubicBezTo>
                  <a:pt x="3014" y="24363"/>
                  <a:pt x="4277" y="25300"/>
                  <a:pt x="5825" y="25809"/>
                </a:cubicBezTo>
                <a:cubicBezTo>
                  <a:pt x="6660" y="26074"/>
                  <a:pt x="7189" y="26583"/>
                  <a:pt x="7352" y="27398"/>
                </a:cubicBezTo>
                <a:cubicBezTo>
                  <a:pt x="7556" y="28233"/>
                  <a:pt x="7657" y="29108"/>
                  <a:pt x="7698" y="29964"/>
                </a:cubicBezTo>
                <a:cubicBezTo>
                  <a:pt x="7739" y="31715"/>
                  <a:pt x="7719" y="33446"/>
                  <a:pt x="7698" y="35198"/>
                </a:cubicBezTo>
                <a:cubicBezTo>
                  <a:pt x="7698" y="37947"/>
                  <a:pt x="7780" y="40717"/>
                  <a:pt x="7637" y="43486"/>
                </a:cubicBezTo>
                <a:cubicBezTo>
                  <a:pt x="7413" y="47498"/>
                  <a:pt x="7026" y="51510"/>
                  <a:pt x="6680" y="55522"/>
                </a:cubicBezTo>
                <a:cubicBezTo>
                  <a:pt x="6537" y="57091"/>
                  <a:pt x="6334" y="58659"/>
                  <a:pt x="6191" y="60207"/>
                </a:cubicBezTo>
                <a:cubicBezTo>
                  <a:pt x="5926" y="63221"/>
                  <a:pt x="5621" y="66214"/>
                  <a:pt x="5478" y="69208"/>
                </a:cubicBezTo>
                <a:cubicBezTo>
                  <a:pt x="5336" y="71957"/>
                  <a:pt x="5153" y="74748"/>
                  <a:pt x="5743" y="77477"/>
                </a:cubicBezTo>
                <a:cubicBezTo>
                  <a:pt x="5926" y="78311"/>
                  <a:pt x="6232" y="79167"/>
                  <a:pt x="6660" y="79900"/>
                </a:cubicBezTo>
                <a:cubicBezTo>
                  <a:pt x="7240" y="80908"/>
                  <a:pt x="8095" y="81407"/>
                  <a:pt x="8958" y="81407"/>
                </a:cubicBezTo>
                <a:cubicBezTo>
                  <a:pt x="9821" y="81407"/>
                  <a:pt x="10692" y="80908"/>
                  <a:pt x="11303" y="79920"/>
                </a:cubicBezTo>
                <a:cubicBezTo>
                  <a:pt x="12056" y="78678"/>
                  <a:pt x="12362" y="77273"/>
                  <a:pt x="12423" y="75847"/>
                </a:cubicBezTo>
                <a:cubicBezTo>
                  <a:pt x="12667" y="69901"/>
                  <a:pt x="12219" y="64259"/>
                  <a:pt x="11547" y="58333"/>
                </a:cubicBezTo>
                <a:cubicBezTo>
                  <a:pt x="10835" y="52040"/>
                  <a:pt x="10142" y="45727"/>
                  <a:pt x="10203" y="39373"/>
                </a:cubicBezTo>
                <a:cubicBezTo>
                  <a:pt x="10244" y="36216"/>
                  <a:pt x="10183" y="33039"/>
                  <a:pt x="10244" y="29882"/>
                </a:cubicBezTo>
                <a:cubicBezTo>
                  <a:pt x="10244" y="28966"/>
                  <a:pt x="10448" y="28049"/>
                  <a:pt x="10651" y="27153"/>
                </a:cubicBezTo>
                <a:cubicBezTo>
                  <a:pt x="10794" y="26563"/>
                  <a:pt x="11181" y="26115"/>
                  <a:pt x="11812" y="25911"/>
                </a:cubicBezTo>
                <a:cubicBezTo>
                  <a:pt x="15009" y="24913"/>
                  <a:pt x="16679" y="22591"/>
                  <a:pt x="17331" y="19435"/>
                </a:cubicBezTo>
                <a:cubicBezTo>
                  <a:pt x="18003" y="16136"/>
                  <a:pt x="17555" y="12877"/>
                  <a:pt x="16700" y="9680"/>
                </a:cubicBezTo>
                <a:cubicBezTo>
                  <a:pt x="16109" y="7460"/>
                  <a:pt x="15254" y="5362"/>
                  <a:pt x="13971" y="3468"/>
                </a:cubicBezTo>
                <a:cubicBezTo>
                  <a:pt x="13278" y="2430"/>
                  <a:pt x="12484" y="1493"/>
                  <a:pt x="11445" y="800"/>
                </a:cubicBezTo>
                <a:cubicBezTo>
                  <a:pt x="10645" y="263"/>
                  <a:pt x="9813" y="1"/>
                  <a:pt x="89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89" name="Google Shape;489;p41"/>
          <p:cNvSpPr/>
          <p:nvPr/>
        </p:nvSpPr>
        <p:spPr>
          <a:xfrm>
            <a:off x="7665416" y="3679956"/>
            <a:ext cx="937365" cy="3889322"/>
          </a:xfrm>
          <a:custGeom>
            <a:avLst/>
            <a:gdLst/>
            <a:ahLst/>
            <a:cxnLst/>
            <a:rect l="l" t="t" r="r" b="b"/>
            <a:pathLst>
              <a:path w="16273" h="67915" extrusionOk="0">
                <a:moveTo>
                  <a:pt x="8175" y="1"/>
                </a:moveTo>
                <a:cubicBezTo>
                  <a:pt x="7393" y="1"/>
                  <a:pt x="6609" y="454"/>
                  <a:pt x="6070" y="1360"/>
                </a:cubicBezTo>
                <a:cubicBezTo>
                  <a:pt x="5377" y="2480"/>
                  <a:pt x="5092" y="3743"/>
                  <a:pt x="5031" y="5026"/>
                </a:cubicBezTo>
                <a:cubicBezTo>
                  <a:pt x="4807" y="10402"/>
                  <a:pt x="5214" y="15494"/>
                  <a:pt x="5825" y="20850"/>
                </a:cubicBezTo>
                <a:cubicBezTo>
                  <a:pt x="6477" y="26532"/>
                  <a:pt x="7108" y="32234"/>
                  <a:pt x="7047" y="37977"/>
                </a:cubicBezTo>
                <a:cubicBezTo>
                  <a:pt x="7006" y="40828"/>
                  <a:pt x="7067" y="43700"/>
                  <a:pt x="7027" y="46551"/>
                </a:cubicBezTo>
                <a:cubicBezTo>
                  <a:pt x="7006" y="47366"/>
                  <a:pt x="6823" y="48201"/>
                  <a:pt x="6640" y="49015"/>
                </a:cubicBezTo>
                <a:cubicBezTo>
                  <a:pt x="6518" y="49545"/>
                  <a:pt x="6151" y="49952"/>
                  <a:pt x="5601" y="50136"/>
                </a:cubicBezTo>
                <a:cubicBezTo>
                  <a:pt x="2709" y="51032"/>
                  <a:pt x="1202" y="53129"/>
                  <a:pt x="612" y="55980"/>
                </a:cubicBezTo>
                <a:cubicBezTo>
                  <a:pt x="1" y="58974"/>
                  <a:pt x="408" y="61907"/>
                  <a:pt x="1182" y="64799"/>
                </a:cubicBezTo>
                <a:cubicBezTo>
                  <a:pt x="1467" y="65878"/>
                  <a:pt x="1833" y="66917"/>
                  <a:pt x="2261" y="67915"/>
                </a:cubicBezTo>
                <a:lnTo>
                  <a:pt x="14053" y="67915"/>
                </a:lnTo>
                <a:cubicBezTo>
                  <a:pt x="14175" y="67609"/>
                  <a:pt x="14297" y="67324"/>
                  <a:pt x="14419" y="67019"/>
                </a:cubicBezTo>
                <a:cubicBezTo>
                  <a:pt x="15662" y="63801"/>
                  <a:pt x="16273" y="60481"/>
                  <a:pt x="15906" y="57019"/>
                </a:cubicBezTo>
                <a:cubicBezTo>
                  <a:pt x="15743" y="55492"/>
                  <a:pt x="15275" y="54046"/>
                  <a:pt x="14399" y="52763"/>
                </a:cubicBezTo>
                <a:cubicBezTo>
                  <a:pt x="13544" y="51541"/>
                  <a:pt x="12403" y="50685"/>
                  <a:pt x="10998" y="50237"/>
                </a:cubicBezTo>
                <a:cubicBezTo>
                  <a:pt x="10244" y="49993"/>
                  <a:pt x="9776" y="49525"/>
                  <a:pt x="9613" y="48812"/>
                </a:cubicBezTo>
                <a:cubicBezTo>
                  <a:pt x="9450" y="48038"/>
                  <a:pt x="9348" y="47244"/>
                  <a:pt x="9328" y="46470"/>
                </a:cubicBezTo>
                <a:cubicBezTo>
                  <a:pt x="9267" y="44902"/>
                  <a:pt x="9308" y="43333"/>
                  <a:pt x="9308" y="41745"/>
                </a:cubicBezTo>
                <a:cubicBezTo>
                  <a:pt x="9308" y="39260"/>
                  <a:pt x="9226" y="36755"/>
                  <a:pt x="9369" y="34271"/>
                </a:cubicBezTo>
                <a:cubicBezTo>
                  <a:pt x="9572" y="30625"/>
                  <a:pt x="9919" y="27000"/>
                  <a:pt x="10244" y="23375"/>
                </a:cubicBezTo>
                <a:cubicBezTo>
                  <a:pt x="10346" y="21970"/>
                  <a:pt x="10550" y="20565"/>
                  <a:pt x="10672" y="19139"/>
                </a:cubicBezTo>
                <a:cubicBezTo>
                  <a:pt x="10917" y="16451"/>
                  <a:pt x="11181" y="13742"/>
                  <a:pt x="11324" y="11034"/>
                </a:cubicBezTo>
                <a:cubicBezTo>
                  <a:pt x="11446" y="8529"/>
                  <a:pt x="11609" y="6024"/>
                  <a:pt x="11079" y="3560"/>
                </a:cubicBezTo>
                <a:cubicBezTo>
                  <a:pt x="10917" y="2806"/>
                  <a:pt x="10652" y="2032"/>
                  <a:pt x="10265" y="1360"/>
                </a:cubicBezTo>
                <a:cubicBezTo>
                  <a:pt x="9735" y="454"/>
                  <a:pt x="8956" y="1"/>
                  <a:pt x="817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0" name="Google Shape;490;p41"/>
          <p:cNvSpPr/>
          <p:nvPr/>
        </p:nvSpPr>
        <p:spPr>
          <a:xfrm>
            <a:off x="-386783" y="-1560670"/>
            <a:ext cx="796643" cy="5226747"/>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1" name="Google Shape;491;p41"/>
          <p:cNvSpPr/>
          <p:nvPr/>
        </p:nvSpPr>
        <p:spPr>
          <a:xfrm>
            <a:off x="-365643" y="4018472"/>
            <a:ext cx="742611" cy="4084204"/>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2" name="Google Shape;492;p41"/>
          <p:cNvSpPr/>
          <p:nvPr/>
        </p:nvSpPr>
        <p:spPr>
          <a:xfrm>
            <a:off x="402776" y="-15121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93" name="Google Shape;493;p41"/>
          <p:cNvSpPr/>
          <p:nvPr/>
        </p:nvSpPr>
        <p:spPr>
          <a:xfrm>
            <a:off x="572868" y="2715507"/>
            <a:ext cx="628789" cy="5951296"/>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494" name="Google Shape;494;p41"/>
          <p:cNvSpPr/>
          <p:nvPr/>
        </p:nvSpPr>
        <p:spPr>
          <a:xfrm>
            <a:off x="8632102" y="3370894"/>
            <a:ext cx="910408" cy="3969783"/>
          </a:xfrm>
          <a:custGeom>
            <a:avLst/>
            <a:gdLst/>
            <a:ahLst/>
            <a:cxnLst/>
            <a:rect l="l" t="t" r="r" b="b"/>
            <a:pathLst>
              <a:path w="15805" h="69320" extrusionOk="0">
                <a:moveTo>
                  <a:pt x="7897" y="1"/>
                </a:moveTo>
                <a:cubicBezTo>
                  <a:pt x="7054" y="1"/>
                  <a:pt x="6217" y="309"/>
                  <a:pt x="5438" y="912"/>
                </a:cubicBezTo>
                <a:cubicBezTo>
                  <a:pt x="3605" y="2317"/>
                  <a:pt x="2607" y="4252"/>
                  <a:pt x="1793" y="6329"/>
                </a:cubicBezTo>
                <a:cubicBezTo>
                  <a:pt x="591" y="9465"/>
                  <a:pt x="1" y="12683"/>
                  <a:pt x="367" y="16043"/>
                </a:cubicBezTo>
                <a:cubicBezTo>
                  <a:pt x="510" y="17530"/>
                  <a:pt x="958" y="18935"/>
                  <a:pt x="1813" y="20178"/>
                </a:cubicBezTo>
                <a:cubicBezTo>
                  <a:pt x="2648" y="21379"/>
                  <a:pt x="3748" y="22194"/>
                  <a:pt x="5112" y="22642"/>
                </a:cubicBezTo>
                <a:cubicBezTo>
                  <a:pt x="5846" y="22866"/>
                  <a:pt x="6314" y="23314"/>
                  <a:pt x="6456" y="24027"/>
                </a:cubicBezTo>
                <a:cubicBezTo>
                  <a:pt x="6619" y="24760"/>
                  <a:pt x="6721" y="25534"/>
                  <a:pt x="6742" y="26287"/>
                </a:cubicBezTo>
                <a:cubicBezTo>
                  <a:pt x="6803" y="27815"/>
                  <a:pt x="6762" y="29342"/>
                  <a:pt x="6762" y="30870"/>
                </a:cubicBezTo>
                <a:cubicBezTo>
                  <a:pt x="6762" y="33293"/>
                  <a:pt x="6843" y="35717"/>
                  <a:pt x="6701" y="38140"/>
                </a:cubicBezTo>
                <a:cubicBezTo>
                  <a:pt x="6497" y="41663"/>
                  <a:pt x="6151" y="45186"/>
                  <a:pt x="5866" y="48710"/>
                </a:cubicBezTo>
                <a:cubicBezTo>
                  <a:pt x="5744" y="50074"/>
                  <a:pt x="5560" y="51439"/>
                  <a:pt x="5438" y="52824"/>
                </a:cubicBezTo>
                <a:cubicBezTo>
                  <a:pt x="5214" y="55451"/>
                  <a:pt x="4929" y="58078"/>
                  <a:pt x="4807" y="60705"/>
                </a:cubicBezTo>
                <a:cubicBezTo>
                  <a:pt x="4685" y="63128"/>
                  <a:pt x="4522" y="65552"/>
                  <a:pt x="5051" y="67955"/>
                </a:cubicBezTo>
                <a:cubicBezTo>
                  <a:pt x="5153" y="68424"/>
                  <a:pt x="5296" y="68872"/>
                  <a:pt x="5459" y="69320"/>
                </a:cubicBezTo>
                <a:lnTo>
                  <a:pt x="10326" y="69320"/>
                </a:lnTo>
                <a:cubicBezTo>
                  <a:pt x="10693" y="68444"/>
                  <a:pt x="10876" y="67487"/>
                  <a:pt x="10896" y="66530"/>
                </a:cubicBezTo>
                <a:cubicBezTo>
                  <a:pt x="11120" y="61316"/>
                  <a:pt x="10733" y="56367"/>
                  <a:pt x="10143" y="51174"/>
                </a:cubicBezTo>
                <a:cubicBezTo>
                  <a:pt x="9511" y="45655"/>
                  <a:pt x="8900" y="40115"/>
                  <a:pt x="8961" y="34535"/>
                </a:cubicBezTo>
                <a:cubicBezTo>
                  <a:pt x="8982" y="31766"/>
                  <a:pt x="8941" y="28976"/>
                  <a:pt x="8982" y="26206"/>
                </a:cubicBezTo>
                <a:cubicBezTo>
                  <a:pt x="9002" y="25412"/>
                  <a:pt x="9165" y="24597"/>
                  <a:pt x="9348" y="23823"/>
                </a:cubicBezTo>
                <a:cubicBezTo>
                  <a:pt x="9471" y="23314"/>
                  <a:pt x="9817" y="22907"/>
                  <a:pt x="10367" y="22723"/>
                </a:cubicBezTo>
                <a:cubicBezTo>
                  <a:pt x="13157" y="21848"/>
                  <a:pt x="14643" y="19811"/>
                  <a:pt x="15214" y="17062"/>
                </a:cubicBezTo>
                <a:cubicBezTo>
                  <a:pt x="15804" y="14149"/>
                  <a:pt x="15397" y="11298"/>
                  <a:pt x="14643" y="8488"/>
                </a:cubicBezTo>
                <a:cubicBezTo>
                  <a:pt x="14134" y="6553"/>
                  <a:pt x="13381" y="4700"/>
                  <a:pt x="12261" y="3030"/>
                </a:cubicBezTo>
                <a:cubicBezTo>
                  <a:pt x="11650" y="2134"/>
                  <a:pt x="10957" y="1299"/>
                  <a:pt x="10041" y="688"/>
                </a:cubicBezTo>
                <a:cubicBezTo>
                  <a:pt x="9345" y="227"/>
                  <a:pt x="8619" y="1"/>
                  <a:pt x="7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5" name="Google Shape;495;p41"/>
          <p:cNvSpPr txBox="1">
            <a:spLocks noGrp="1"/>
          </p:cNvSpPr>
          <p:nvPr>
            <p:ph type="title"/>
          </p:nvPr>
        </p:nvSpPr>
        <p:spPr>
          <a:xfrm>
            <a:off x="1294875" y="539500"/>
            <a:ext cx="6554100" cy="640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5500"/>
              <a:buNone/>
              <a:defRPr sz="5500"/>
            </a:lvl1pPr>
            <a:lvl2pPr lvl="1" algn="ctr" rtl="0">
              <a:spcBef>
                <a:spcPts val="0"/>
              </a:spcBef>
              <a:spcAft>
                <a:spcPts val="0"/>
              </a:spcAft>
              <a:buSzPts val="4000"/>
              <a:buNone/>
              <a:defRPr sz="4000"/>
            </a:lvl2pPr>
            <a:lvl3pPr lvl="2" algn="ctr" rtl="0">
              <a:spcBef>
                <a:spcPts val="0"/>
              </a:spcBef>
              <a:spcAft>
                <a:spcPts val="0"/>
              </a:spcAft>
              <a:buSzPts val="4000"/>
              <a:buNone/>
              <a:defRPr sz="4000"/>
            </a:lvl3pPr>
            <a:lvl4pPr lvl="3" algn="ctr" rtl="0">
              <a:spcBef>
                <a:spcPts val="0"/>
              </a:spcBef>
              <a:spcAft>
                <a:spcPts val="0"/>
              </a:spcAft>
              <a:buSzPts val="4000"/>
              <a:buNone/>
              <a:defRPr sz="4000"/>
            </a:lvl4pPr>
            <a:lvl5pPr lvl="4" algn="ctr" rtl="0">
              <a:spcBef>
                <a:spcPts val="0"/>
              </a:spcBef>
              <a:spcAft>
                <a:spcPts val="0"/>
              </a:spcAft>
              <a:buSzPts val="4000"/>
              <a:buNone/>
              <a:defRPr sz="4000"/>
            </a:lvl5pPr>
            <a:lvl6pPr lvl="5" algn="ctr" rtl="0">
              <a:spcBef>
                <a:spcPts val="0"/>
              </a:spcBef>
              <a:spcAft>
                <a:spcPts val="0"/>
              </a:spcAft>
              <a:buSzPts val="4000"/>
              <a:buNone/>
              <a:defRPr sz="4000"/>
            </a:lvl6pPr>
            <a:lvl7pPr lvl="6" algn="ctr" rtl="0">
              <a:spcBef>
                <a:spcPts val="0"/>
              </a:spcBef>
              <a:spcAft>
                <a:spcPts val="0"/>
              </a:spcAft>
              <a:buSzPts val="4000"/>
              <a:buNone/>
              <a:defRPr sz="4000"/>
            </a:lvl7pPr>
            <a:lvl8pPr lvl="7" algn="ctr" rtl="0">
              <a:spcBef>
                <a:spcPts val="0"/>
              </a:spcBef>
              <a:spcAft>
                <a:spcPts val="0"/>
              </a:spcAft>
              <a:buSzPts val="4000"/>
              <a:buNone/>
              <a:defRPr sz="4000"/>
            </a:lvl8pPr>
            <a:lvl9pPr lvl="8" algn="ctr" rtl="0">
              <a:spcBef>
                <a:spcPts val="0"/>
              </a:spcBef>
              <a:spcAft>
                <a:spcPts val="0"/>
              </a:spcAft>
              <a:buSzPts val="4000"/>
              <a:buNone/>
              <a:defRPr sz="4000"/>
            </a:lvl9pPr>
          </a:lstStyle>
          <a:p>
            <a:endParaRPr/>
          </a:p>
        </p:txBody>
      </p:sp>
      <p:sp>
        <p:nvSpPr>
          <p:cNvPr id="496" name="Google Shape;496;p41"/>
          <p:cNvSpPr txBox="1">
            <a:spLocks noGrp="1"/>
          </p:cNvSpPr>
          <p:nvPr>
            <p:ph type="subTitle" idx="1"/>
          </p:nvPr>
        </p:nvSpPr>
        <p:spPr>
          <a:xfrm>
            <a:off x="2773200" y="1460425"/>
            <a:ext cx="3597600" cy="4395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a:lvl1pPr>
            <a:lvl2pPr lvl="1" algn="ctr" rtl="0">
              <a:lnSpc>
                <a:spcPct val="100000"/>
              </a:lnSpc>
              <a:spcBef>
                <a:spcPts val="0"/>
              </a:spcBef>
              <a:spcAft>
                <a:spcPts val="0"/>
              </a:spcAft>
              <a:buSzPts val="2100"/>
              <a:buNone/>
              <a:defRPr sz="2100"/>
            </a:lvl2pPr>
            <a:lvl3pPr lvl="2" algn="ctr" rtl="0">
              <a:lnSpc>
                <a:spcPct val="100000"/>
              </a:lnSpc>
              <a:spcBef>
                <a:spcPts val="0"/>
              </a:spcBef>
              <a:spcAft>
                <a:spcPts val="0"/>
              </a:spcAft>
              <a:buSzPts val="2100"/>
              <a:buNone/>
              <a:defRPr sz="2100"/>
            </a:lvl3pPr>
            <a:lvl4pPr lvl="3" algn="ctr" rtl="0">
              <a:lnSpc>
                <a:spcPct val="100000"/>
              </a:lnSpc>
              <a:spcBef>
                <a:spcPts val="0"/>
              </a:spcBef>
              <a:spcAft>
                <a:spcPts val="0"/>
              </a:spcAft>
              <a:buSzPts val="2100"/>
              <a:buNone/>
              <a:defRPr sz="2100"/>
            </a:lvl4pPr>
            <a:lvl5pPr lvl="4" algn="ctr" rtl="0">
              <a:lnSpc>
                <a:spcPct val="100000"/>
              </a:lnSpc>
              <a:spcBef>
                <a:spcPts val="0"/>
              </a:spcBef>
              <a:spcAft>
                <a:spcPts val="0"/>
              </a:spcAft>
              <a:buSzPts val="2100"/>
              <a:buNone/>
              <a:defRPr sz="2100"/>
            </a:lvl5pPr>
            <a:lvl6pPr lvl="5" algn="ctr" rtl="0">
              <a:lnSpc>
                <a:spcPct val="100000"/>
              </a:lnSpc>
              <a:spcBef>
                <a:spcPts val="0"/>
              </a:spcBef>
              <a:spcAft>
                <a:spcPts val="0"/>
              </a:spcAft>
              <a:buSzPts val="2100"/>
              <a:buNone/>
              <a:defRPr sz="2100"/>
            </a:lvl6pPr>
            <a:lvl7pPr lvl="6" algn="ctr" rtl="0">
              <a:lnSpc>
                <a:spcPct val="100000"/>
              </a:lnSpc>
              <a:spcBef>
                <a:spcPts val="0"/>
              </a:spcBef>
              <a:spcAft>
                <a:spcPts val="0"/>
              </a:spcAft>
              <a:buSzPts val="2100"/>
              <a:buNone/>
              <a:defRPr sz="2100"/>
            </a:lvl7pPr>
            <a:lvl8pPr lvl="7" algn="ctr" rtl="0">
              <a:lnSpc>
                <a:spcPct val="100000"/>
              </a:lnSpc>
              <a:spcBef>
                <a:spcPts val="0"/>
              </a:spcBef>
              <a:spcAft>
                <a:spcPts val="0"/>
              </a:spcAft>
              <a:buSzPts val="2100"/>
              <a:buNone/>
              <a:defRPr sz="2100"/>
            </a:lvl8pPr>
            <a:lvl9pPr lvl="8" algn="ctr" rtl="0">
              <a:lnSpc>
                <a:spcPct val="100000"/>
              </a:lnSpc>
              <a:spcBef>
                <a:spcPts val="0"/>
              </a:spcBef>
              <a:spcAft>
                <a:spcPts val="0"/>
              </a:spcAft>
              <a:buSzPts val="2100"/>
              <a:buNone/>
              <a:defRPr sz="2100"/>
            </a:lvl9pPr>
          </a:lstStyle>
          <a:p>
            <a:endParaRPr/>
          </a:p>
        </p:txBody>
      </p:sp>
      <p:sp>
        <p:nvSpPr>
          <p:cNvPr id="497" name="Google Shape;497;p41"/>
          <p:cNvSpPr txBox="1">
            <a:spLocks noGrp="1"/>
          </p:cNvSpPr>
          <p:nvPr>
            <p:ph type="subTitle" idx="2"/>
          </p:nvPr>
        </p:nvSpPr>
        <p:spPr>
          <a:xfrm>
            <a:off x="3306750" y="1778700"/>
            <a:ext cx="2530500" cy="1600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498" name="Google Shape;498;p41"/>
          <p:cNvSpPr txBox="1"/>
          <p:nvPr/>
        </p:nvSpPr>
        <p:spPr>
          <a:xfrm>
            <a:off x="2752050" y="3379625"/>
            <a:ext cx="3639900" cy="762600"/>
          </a:xfrm>
          <a:prstGeom prst="rect">
            <a:avLst/>
          </a:prstGeom>
          <a:noFill/>
          <a:ln>
            <a:noFill/>
          </a:ln>
        </p:spPr>
        <p:txBody>
          <a:bodyPr spcFirstLastPara="1" wrap="square" lIns="91425" tIns="91425" rIns="91425" bIns="91425" anchor="t" anchorCtr="0">
            <a:noAutofit/>
          </a:bodyPr>
          <a:lstStyle/>
          <a:p>
            <a:pPr marL="0" lvl="0" indent="0" algn="ctr" rtl="0">
              <a:spcBef>
                <a:spcPts val="300"/>
              </a:spcBef>
              <a:spcAft>
                <a:spcPts val="0"/>
              </a:spcAft>
              <a:buNone/>
            </a:pPr>
            <a:r>
              <a:rPr lang="en" sz="1200">
                <a:solidFill>
                  <a:schemeClr val="accent4"/>
                </a:solidFill>
                <a:latin typeface="Roboto"/>
                <a:ea typeface="Roboto"/>
                <a:cs typeface="Roboto"/>
                <a:sym typeface="Roboto"/>
              </a:rPr>
              <a:t>CREDITS: This presentation template was created by </a:t>
            </a:r>
            <a:r>
              <a:rPr lang="en" sz="1200" b="1">
                <a:solidFill>
                  <a:schemeClr val="accent4"/>
                </a:solidFill>
                <a:uFill>
                  <a:noFill/>
                </a:uFill>
                <a:latin typeface="Roboto"/>
                <a:ea typeface="Roboto"/>
                <a:cs typeface="Roboto"/>
                <a:sym typeface="Roboto"/>
                <a:hlinkClick r:id="rId2">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Slidesgo</a:t>
            </a:r>
            <a:r>
              <a:rPr lang="en" sz="1200">
                <a:solidFill>
                  <a:schemeClr val="accent4"/>
                </a:solidFill>
                <a:latin typeface="Roboto"/>
                <a:ea typeface="Roboto"/>
                <a:cs typeface="Roboto"/>
                <a:sym typeface="Roboto"/>
              </a:rPr>
              <a:t>, including icons by </a:t>
            </a:r>
            <a:r>
              <a:rPr lang="en" sz="1200" b="1">
                <a:solidFill>
                  <a:schemeClr val="accent4"/>
                </a:solidFill>
                <a:uFill>
                  <a:noFill/>
                </a:uFill>
                <a:latin typeface="Roboto"/>
                <a:ea typeface="Roboto"/>
                <a:cs typeface="Roboto"/>
                <a:sym typeface="Roboto"/>
                <a:hlinkClick r:id="rId3">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Flaticon</a:t>
            </a:r>
            <a:r>
              <a:rPr lang="en" sz="1200">
                <a:solidFill>
                  <a:schemeClr val="accent4"/>
                </a:solidFill>
                <a:latin typeface="Roboto"/>
                <a:ea typeface="Roboto"/>
                <a:cs typeface="Roboto"/>
                <a:sym typeface="Roboto"/>
              </a:rPr>
              <a:t>, and infographics &amp; images by </a:t>
            </a:r>
            <a:r>
              <a:rPr lang="en" sz="1200" b="1">
                <a:solidFill>
                  <a:schemeClr val="accent4"/>
                </a:solidFill>
                <a:uFill>
                  <a:noFill/>
                </a:uFill>
                <a:latin typeface="Roboto"/>
                <a:ea typeface="Roboto"/>
                <a:cs typeface="Roboto"/>
                <a:sym typeface="Roboto"/>
                <a:hlinkClick r:id="rId4">
                  <a:extLst>
                    <a:ext uri="{A12FA001-AC4F-418D-AE19-62706E023703}">
                      <ahyp:hlinkClr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val="tx"/>
                    </a:ext>
                  </a:extLst>
                </a:hlinkClick>
              </a:rPr>
              <a:t>Freepik</a:t>
            </a:r>
            <a:endParaRPr sz="1200" b="1">
              <a:solidFill>
                <a:schemeClr val="accent4"/>
              </a:solidFill>
              <a:latin typeface="Roboto"/>
              <a:ea typeface="Roboto"/>
              <a:cs typeface="Roboto"/>
              <a:sym typeface="Roboto"/>
            </a:endParaRPr>
          </a:p>
          <a:p>
            <a:pPr marL="0" lvl="0" indent="0" algn="l" rtl="0">
              <a:spcBef>
                <a:spcPts val="0"/>
              </a:spcBef>
              <a:spcAft>
                <a:spcPts val="0"/>
              </a:spcAft>
              <a:buNone/>
            </a:pPr>
            <a:endParaRPr sz="1200">
              <a:solidFill>
                <a:schemeClr val="accent4"/>
              </a:solidFill>
              <a:latin typeface="Roboto"/>
              <a:ea typeface="Roboto"/>
              <a:cs typeface="Roboto"/>
              <a:sym typeface="Roboto"/>
            </a:endParaRPr>
          </a:p>
          <a:p>
            <a:pPr marL="0" lvl="0" indent="0" algn="l" rtl="0">
              <a:spcBef>
                <a:spcPts val="300"/>
              </a:spcBef>
              <a:spcAft>
                <a:spcPts val="0"/>
              </a:spcAft>
              <a:buNone/>
            </a:pPr>
            <a:endParaRPr sz="1000">
              <a:solidFill>
                <a:schemeClr val="accent4"/>
              </a:solidFill>
              <a:latin typeface="Roboto"/>
              <a:ea typeface="Roboto"/>
              <a:cs typeface="Roboto"/>
              <a:sym typeface="Roboto"/>
            </a:endParaRPr>
          </a:p>
        </p:txBody>
      </p:sp>
    </p:spTree>
    <p:extLst>
      <p:ext uri="{BB962C8B-B14F-4D97-AF65-F5344CB8AC3E}">
        <p14:creationId xmlns:p14="http://schemas.microsoft.com/office/powerpoint/2010/main" val="27073778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matchingName="Background">
  <p:cSld name="CUSTOM_16">
    <p:spTree>
      <p:nvGrpSpPr>
        <p:cNvPr id="1" name="Shape 499"/>
        <p:cNvGrpSpPr/>
        <p:nvPr/>
      </p:nvGrpSpPr>
      <p:grpSpPr>
        <a:xfrm>
          <a:off x="0" y="0"/>
          <a:ext cx="0" cy="0"/>
          <a:chOff x="0" y="0"/>
          <a:chExt cx="0" cy="0"/>
        </a:xfrm>
      </p:grpSpPr>
      <p:sp>
        <p:nvSpPr>
          <p:cNvPr id="500" name="Google Shape;500;p42"/>
          <p:cNvSpPr/>
          <p:nvPr/>
        </p:nvSpPr>
        <p:spPr>
          <a:xfrm>
            <a:off x="7880099" y="-1151602"/>
            <a:ext cx="937365" cy="4211452"/>
          </a:xfrm>
          <a:custGeom>
            <a:avLst/>
            <a:gdLst/>
            <a:ahLst/>
            <a:cxnLst/>
            <a:rect l="l" t="t" r="r" b="b"/>
            <a:pathLst>
              <a:path w="16273" h="73540" extrusionOk="0">
                <a:moveTo>
                  <a:pt x="8190" y="0"/>
                </a:moveTo>
                <a:cubicBezTo>
                  <a:pt x="7408" y="0"/>
                  <a:pt x="6619" y="453"/>
                  <a:pt x="6069" y="1360"/>
                </a:cubicBezTo>
                <a:cubicBezTo>
                  <a:pt x="5377" y="2480"/>
                  <a:pt x="5092" y="3742"/>
                  <a:pt x="5051" y="5025"/>
                </a:cubicBezTo>
                <a:cubicBezTo>
                  <a:pt x="4827" y="10402"/>
                  <a:pt x="5234" y="15493"/>
                  <a:pt x="5845" y="20849"/>
                </a:cubicBezTo>
                <a:cubicBezTo>
                  <a:pt x="6497" y="26531"/>
                  <a:pt x="7108" y="32234"/>
                  <a:pt x="7047" y="37977"/>
                </a:cubicBezTo>
                <a:cubicBezTo>
                  <a:pt x="7027" y="40828"/>
                  <a:pt x="7067" y="43700"/>
                  <a:pt x="7027" y="46551"/>
                </a:cubicBezTo>
                <a:cubicBezTo>
                  <a:pt x="7006" y="47365"/>
                  <a:pt x="6843" y="48200"/>
                  <a:pt x="6640" y="49015"/>
                </a:cubicBezTo>
                <a:cubicBezTo>
                  <a:pt x="6517" y="49544"/>
                  <a:pt x="6171" y="49952"/>
                  <a:pt x="5601" y="50135"/>
                </a:cubicBezTo>
                <a:cubicBezTo>
                  <a:pt x="2729" y="51031"/>
                  <a:pt x="1202" y="53129"/>
                  <a:pt x="611" y="55980"/>
                </a:cubicBezTo>
                <a:cubicBezTo>
                  <a:pt x="0" y="58974"/>
                  <a:pt x="408" y="61906"/>
                  <a:pt x="1182" y="64798"/>
                </a:cubicBezTo>
                <a:cubicBezTo>
                  <a:pt x="1711" y="66794"/>
                  <a:pt x="2505" y="68688"/>
                  <a:pt x="3646" y="70419"/>
                </a:cubicBezTo>
                <a:cubicBezTo>
                  <a:pt x="4277" y="71356"/>
                  <a:pt x="4990" y="72191"/>
                  <a:pt x="5927" y="72822"/>
                </a:cubicBezTo>
                <a:cubicBezTo>
                  <a:pt x="6653" y="73303"/>
                  <a:pt x="7405" y="73540"/>
                  <a:pt x="8151" y="73540"/>
                </a:cubicBezTo>
                <a:cubicBezTo>
                  <a:pt x="9017" y="73540"/>
                  <a:pt x="9874" y="73222"/>
                  <a:pt x="10672" y="72598"/>
                </a:cubicBezTo>
                <a:cubicBezTo>
                  <a:pt x="12566" y="71152"/>
                  <a:pt x="13605" y="69156"/>
                  <a:pt x="14419" y="67018"/>
                </a:cubicBezTo>
                <a:cubicBezTo>
                  <a:pt x="15662" y="63800"/>
                  <a:pt x="16273" y="60481"/>
                  <a:pt x="15906" y="57019"/>
                </a:cubicBezTo>
                <a:cubicBezTo>
                  <a:pt x="15743" y="55471"/>
                  <a:pt x="15295" y="54045"/>
                  <a:pt x="14399" y="52762"/>
                </a:cubicBezTo>
                <a:cubicBezTo>
                  <a:pt x="13564" y="51540"/>
                  <a:pt x="12423" y="50685"/>
                  <a:pt x="11018" y="50237"/>
                </a:cubicBezTo>
                <a:cubicBezTo>
                  <a:pt x="10265" y="49993"/>
                  <a:pt x="9776" y="49524"/>
                  <a:pt x="9633" y="48811"/>
                </a:cubicBezTo>
                <a:cubicBezTo>
                  <a:pt x="9450" y="48037"/>
                  <a:pt x="9348" y="47264"/>
                  <a:pt x="9328" y="46469"/>
                </a:cubicBezTo>
                <a:cubicBezTo>
                  <a:pt x="9287" y="44901"/>
                  <a:pt x="9308" y="43333"/>
                  <a:pt x="9308" y="41745"/>
                </a:cubicBezTo>
                <a:cubicBezTo>
                  <a:pt x="9328" y="39260"/>
                  <a:pt x="9246" y="36755"/>
                  <a:pt x="9369" y="34270"/>
                </a:cubicBezTo>
                <a:cubicBezTo>
                  <a:pt x="9572" y="30625"/>
                  <a:pt x="9939" y="27000"/>
                  <a:pt x="10244" y="23375"/>
                </a:cubicBezTo>
                <a:cubicBezTo>
                  <a:pt x="10367" y="21970"/>
                  <a:pt x="10550" y="20564"/>
                  <a:pt x="10672" y="19139"/>
                </a:cubicBezTo>
                <a:cubicBezTo>
                  <a:pt x="10916" y="16451"/>
                  <a:pt x="11202" y="13742"/>
                  <a:pt x="11324" y="11033"/>
                </a:cubicBezTo>
                <a:cubicBezTo>
                  <a:pt x="11466" y="8528"/>
                  <a:pt x="11629" y="6023"/>
                  <a:pt x="11079" y="3559"/>
                </a:cubicBezTo>
                <a:cubicBezTo>
                  <a:pt x="10916" y="2806"/>
                  <a:pt x="10652" y="2032"/>
                  <a:pt x="10265" y="1360"/>
                </a:cubicBezTo>
                <a:cubicBezTo>
                  <a:pt x="9745" y="453"/>
                  <a:pt x="8972" y="0"/>
                  <a:pt x="819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1" name="Google Shape;501;p42"/>
          <p:cNvSpPr/>
          <p:nvPr/>
        </p:nvSpPr>
        <p:spPr>
          <a:xfrm>
            <a:off x="8469023" y="-3137268"/>
            <a:ext cx="1037075" cy="4662033"/>
          </a:xfrm>
          <a:custGeom>
            <a:avLst/>
            <a:gdLst/>
            <a:ahLst/>
            <a:cxnLst/>
            <a:rect l="l" t="t" r="r" b="b"/>
            <a:pathLst>
              <a:path w="18004" h="81408" extrusionOk="0">
                <a:moveTo>
                  <a:pt x="8988" y="1"/>
                </a:moveTo>
                <a:cubicBezTo>
                  <a:pt x="8029" y="1"/>
                  <a:pt x="7078" y="355"/>
                  <a:pt x="6191" y="1045"/>
                </a:cubicBezTo>
                <a:cubicBezTo>
                  <a:pt x="4114" y="2633"/>
                  <a:pt x="2953" y="4853"/>
                  <a:pt x="2057" y="7215"/>
                </a:cubicBezTo>
                <a:cubicBezTo>
                  <a:pt x="672" y="10779"/>
                  <a:pt x="0" y="14466"/>
                  <a:pt x="407" y="18294"/>
                </a:cubicBezTo>
                <a:cubicBezTo>
                  <a:pt x="591" y="20005"/>
                  <a:pt x="1079" y="21594"/>
                  <a:pt x="2077" y="23019"/>
                </a:cubicBezTo>
                <a:cubicBezTo>
                  <a:pt x="3014" y="24363"/>
                  <a:pt x="4277" y="25300"/>
                  <a:pt x="5825" y="25809"/>
                </a:cubicBezTo>
                <a:cubicBezTo>
                  <a:pt x="6660" y="26074"/>
                  <a:pt x="7189" y="26583"/>
                  <a:pt x="7352" y="27398"/>
                </a:cubicBezTo>
                <a:cubicBezTo>
                  <a:pt x="7556" y="28233"/>
                  <a:pt x="7657" y="29108"/>
                  <a:pt x="7698" y="29964"/>
                </a:cubicBezTo>
                <a:cubicBezTo>
                  <a:pt x="7739" y="31715"/>
                  <a:pt x="7719" y="33446"/>
                  <a:pt x="7698" y="35198"/>
                </a:cubicBezTo>
                <a:cubicBezTo>
                  <a:pt x="7698" y="37947"/>
                  <a:pt x="7780" y="40717"/>
                  <a:pt x="7637" y="43486"/>
                </a:cubicBezTo>
                <a:cubicBezTo>
                  <a:pt x="7413" y="47498"/>
                  <a:pt x="7026" y="51510"/>
                  <a:pt x="6680" y="55522"/>
                </a:cubicBezTo>
                <a:cubicBezTo>
                  <a:pt x="6537" y="57091"/>
                  <a:pt x="6334" y="58659"/>
                  <a:pt x="6191" y="60207"/>
                </a:cubicBezTo>
                <a:cubicBezTo>
                  <a:pt x="5926" y="63221"/>
                  <a:pt x="5621" y="66214"/>
                  <a:pt x="5478" y="69208"/>
                </a:cubicBezTo>
                <a:cubicBezTo>
                  <a:pt x="5336" y="71957"/>
                  <a:pt x="5153" y="74748"/>
                  <a:pt x="5743" y="77477"/>
                </a:cubicBezTo>
                <a:cubicBezTo>
                  <a:pt x="5926" y="78311"/>
                  <a:pt x="6232" y="79167"/>
                  <a:pt x="6660" y="79900"/>
                </a:cubicBezTo>
                <a:cubicBezTo>
                  <a:pt x="7240" y="80908"/>
                  <a:pt x="8095" y="81407"/>
                  <a:pt x="8958" y="81407"/>
                </a:cubicBezTo>
                <a:cubicBezTo>
                  <a:pt x="9821" y="81407"/>
                  <a:pt x="10692" y="80908"/>
                  <a:pt x="11303" y="79920"/>
                </a:cubicBezTo>
                <a:cubicBezTo>
                  <a:pt x="12056" y="78678"/>
                  <a:pt x="12362" y="77273"/>
                  <a:pt x="12423" y="75847"/>
                </a:cubicBezTo>
                <a:cubicBezTo>
                  <a:pt x="12667" y="69901"/>
                  <a:pt x="12219" y="64259"/>
                  <a:pt x="11547" y="58333"/>
                </a:cubicBezTo>
                <a:cubicBezTo>
                  <a:pt x="10835" y="52040"/>
                  <a:pt x="10142" y="45727"/>
                  <a:pt x="10203" y="39373"/>
                </a:cubicBezTo>
                <a:cubicBezTo>
                  <a:pt x="10244" y="36216"/>
                  <a:pt x="10183" y="33039"/>
                  <a:pt x="10244" y="29882"/>
                </a:cubicBezTo>
                <a:cubicBezTo>
                  <a:pt x="10244" y="28966"/>
                  <a:pt x="10448" y="28049"/>
                  <a:pt x="10651" y="27153"/>
                </a:cubicBezTo>
                <a:cubicBezTo>
                  <a:pt x="10794" y="26563"/>
                  <a:pt x="11181" y="26115"/>
                  <a:pt x="11812" y="25911"/>
                </a:cubicBezTo>
                <a:cubicBezTo>
                  <a:pt x="15009" y="24913"/>
                  <a:pt x="16679" y="22591"/>
                  <a:pt x="17331" y="19435"/>
                </a:cubicBezTo>
                <a:cubicBezTo>
                  <a:pt x="18003" y="16136"/>
                  <a:pt x="17555" y="12877"/>
                  <a:pt x="16700" y="9680"/>
                </a:cubicBezTo>
                <a:cubicBezTo>
                  <a:pt x="16109" y="7460"/>
                  <a:pt x="15254" y="5362"/>
                  <a:pt x="13971" y="3468"/>
                </a:cubicBezTo>
                <a:cubicBezTo>
                  <a:pt x="13278" y="2430"/>
                  <a:pt x="12484" y="1493"/>
                  <a:pt x="11445" y="800"/>
                </a:cubicBezTo>
                <a:cubicBezTo>
                  <a:pt x="10645" y="263"/>
                  <a:pt x="9813" y="1"/>
                  <a:pt x="89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2" name="Google Shape;502;p42"/>
          <p:cNvSpPr/>
          <p:nvPr/>
        </p:nvSpPr>
        <p:spPr>
          <a:xfrm>
            <a:off x="7665416" y="3679956"/>
            <a:ext cx="937365" cy="3889322"/>
          </a:xfrm>
          <a:custGeom>
            <a:avLst/>
            <a:gdLst/>
            <a:ahLst/>
            <a:cxnLst/>
            <a:rect l="l" t="t" r="r" b="b"/>
            <a:pathLst>
              <a:path w="16273" h="67915" extrusionOk="0">
                <a:moveTo>
                  <a:pt x="8175" y="1"/>
                </a:moveTo>
                <a:cubicBezTo>
                  <a:pt x="7393" y="1"/>
                  <a:pt x="6609" y="454"/>
                  <a:pt x="6070" y="1360"/>
                </a:cubicBezTo>
                <a:cubicBezTo>
                  <a:pt x="5377" y="2480"/>
                  <a:pt x="5092" y="3743"/>
                  <a:pt x="5031" y="5026"/>
                </a:cubicBezTo>
                <a:cubicBezTo>
                  <a:pt x="4807" y="10402"/>
                  <a:pt x="5214" y="15494"/>
                  <a:pt x="5825" y="20850"/>
                </a:cubicBezTo>
                <a:cubicBezTo>
                  <a:pt x="6477" y="26532"/>
                  <a:pt x="7108" y="32234"/>
                  <a:pt x="7047" y="37977"/>
                </a:cubicBezTo>
                <a:cubicBezTo>
                  <a:pt x="7006" y="40828"/>
                  <a:pt x="7067" y="43700"/>
                  <a:pt x="7027" y="46551"/>
                </a:cubicBezTo>
                <a:cubicBezTo>
                  <a:pt x="7006" y="47366"/>
                  <a:pt x="6823" y="48201"/>
                  <a:pt x="6640" y="49015"/>
                </a:cubicBezTo>
                <a:cubicBezTo>
                  <a:pt x="6518" y="49545"/>
                  <a:pt x="6151" y="49952"/>
                  <a:pt x="5601" y="50136"/>
                </a:cubicBezTo>
                <a:cubicBezTo>
                  <a:pt x="2709" y="51032"/>
                  <a:pt x="1202" y="53129"/>
                  <a:pt x="612" y="55980"/>
                </a:cubicBezTo>
                <a:cubicBezTo>
                  <a:pt x="1" y="58974"/>
                  <a:pt x="408" y="61907"/>
                  <a:pt x="1182" y="64799"/>
                </a:cubicBezTo>
                <a:cubicBezTo>
                  <a:pt x="1467" y="65878"/>
                  <a:pt x="1833" y="66917"/>
                  <a:pt x="2261" y="67915"/>
                </a:cubicBezTo>
                <a:lnTo>
                  <a:pt x="14053" y="67915"/>
                </a:lnTo>
                <a:cubicBezTo>
                  <a:pt x="14175" y="67609"/>
                  <a:pt x="14297" y="67324"/>
                  <a:pt x="14419" y="67019"/>
                </a:cubicBezTo>
                <a:cubicBezTo>
                  <a:pt x="15662" y="63801"/>
                  <a:pt x="16273" y="60481"/>
                  <a:pt x="15906" y="57019"/>
                </a:cubicBezTo>
                <a:cubicBezTo>
                  <a:pt x="15743" y="55492"/>
                  <a:pt x="15275" y="54046"/>
                  <a:pt x="14399" y="52763"/>
                </a:cubicBezTo>
                <a:cubicBezTo>
                  <a:pt x="13544" y="51541"/>
                  <a:pt x="12403" y="50685"/>
                  <a:pt x="10998" y="50237"/>
                </a:cubicBezTo>
                <a:cubicBezTo>
                  <a:pt x="10244" y="49993"/>
                  <a:pt x="9776" y="49525"/>
                  <a:pt x="9613" y="48812"/>
                </a:cubicBezTo>
                <a:cubicBezTo>
                  <a:pt x="9450" y="48038"/>
                  <a:pt x="9348" y="47244"/>
                  <a:pt x="9328" y="46470"/>
                </a:cubicBezTo>
                <a:cubicBezTo>
                  <a:pt x="9267" y="44902"/>
                  <a:pt x="9308" y="43333"/>
                  <a:pt x="9308" y="41745"/>
                </a:cubicBezTo>
                <a:cubicBezTo>
                  <a:pt x="9308" y="39260"/>
                  <a:pt x="9226" y="36755"/>
                  <a:pt x="9369" y="34271"/>
                </a:cubicBezTo>
                <a:cubicBezTo>
                  <a:pt x="9572" y="30625"/>
                  <a:pt x="9919" y="27000"/>
                  <a:pt x="10244" y="23375"/>
                </a:cubicBezTo>
                <a:cubicBezTo>
                  <a:pt x="10346" y="21970"/>
                  <a:pt x="10550" y="20565"/>
                  <a:pt x="10672" y="19139"/>
                </a:cubicBezTo>
                <a:cubicBezTo>
                  <a:pt x="10917" y="16451"/>
                  <a:pt x="11181" y="13742"/>
                  <a:pt x="11324" y="11034"/>
                </a:cubicBezTo>
                <a:cubicBezTo>
                  <a:pt x="11446" y="8529"/>
                  <a:pt x="11609" y="6024"/>
                  <a:pt x="11079" y="3560"/>
                </a:cubicBezTo>
                <a:cubicBezTo>
                  <a:pt x="10917" y="2806"/>
                  <a:pt x="10652" y="2032"/>
                  <a:pt x="10265" y="1360"/>
                </a:cubicBezTo>
                <a:cubicBezTo>
                  <a:pt x="9735" y="454"/>
                  <a:pt x="8956" y="1"/>
                  <a:pt x="8175"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3" name="Google Shape;503;p42"/>
          <p:cNvSpPr/>
          <p:nvPr/>
        </p:nvSpPr>
        <p:spPr>
          <a:xfrm>
            <a:off x="-386783" y="-1560670"/>
            <a:ext cx="796643" cy="5226747"/>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4" name="Google Shape;504;p42"/>
          <p:cNvSpPr/>
          <p:nvPr/>
        </p:nvSpPr>
        <p:spPr>
          <a:xfrm>
            <a:off x="-365643" y="4018472"/>
            <a:ext cx="742611" cy="4084204"/>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5" name="Google Shape;505;p42"/>
          <p:cNvSpPr/>
          <p:nvPr/>
        </p:nvSpPr>
        <p:spPr>
          <a:xfrm>
            <a:off x="402776" y="-15121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506" name="Google Shape;506;p42"/>
          <p:cNvSpPr/>
          <p:nvPr/>
        </p:nvSpPr>
        <p:spPr>
          <a:xfrm>
            <a:off x="572868" y="2715507"/>
            <a:ext cx="628789" cy="5951296"/>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507" name="Google Shape;507;p42"/>
          <p:cNvSpPr/>
          <p:nvPr/>
        </p:nvSpPr>
        <p:spPr>
          <a:xfrm>
            <a:off x="8632102" y="3370894"/>
            <a:ext cx="910408" cy="3969783"/>
          </a:xfrm>
          <a:custGeom>
            <a:avLst/>
            <a:gdLst/>
            <a:ahLst/>
            <a:cxnLst/>
            <a:rect l="l" t="t" r="r" b="b"/>
            <a:pathLst>
              <a:path w="15805" h="69320" extrusionOk="0">
                <a:moveTo>
                  <a:pt x="7897" y="1"/>
                </a:moveTo>
                <a:cubicBezTo>
                  <a:pt x="7054" y="1"/>
                  <a:pt x="6217" y="309"/>
                  <a:pt x="5438" y="912"/>
                </a:cubicBezTo>
                <a:cubicBezTo>
                  <a:pt x="3605" y="2317"/>
                  <a:pt x="2607" y="4252"/>
                  <a:pt x="1793" y="6329"/>
                </a:cubicBezTo>
                <a:cubicBezTo>
                  <a:pt x="591" y="9465"/>
                  <a:pt x="1" y="12683"/>
                  <a:pt x="367" y="16043"/>
                </a:cubicBezTo>
                <a:cubicBezTo>
                  <a:pt x="510" y="17530"/>
                  <a:pt x="958" y="18935"/>
                  <a:pt x="1813" y="20178"/>
                </a:cubicBezTo>
                <a:cubicBezTo>
                  <a:pt x="2648" y="21379"/>
                  <a:pt x="3748" y="22194"/>
                  <a:pt x="5112" y="22642"/>
                </a:cubicBezTo>
                <a:cubicBezTo>
                  <a:pt x="5846" y="22866"/>
                  <a:pt x="6314" y="23314"/>
                  <a:pt x="6456" y="24027"/>
                </a:cubicBezTo>
                <a:cubicBezTo>
                  <a:pt x="6619" y="24760"/>
                  <a:pt x="6721" y="25534"/>
                  <a:pt x="6742" y="26287"/>
                </a:cubicBezTo>
                <a:cubicBezTo>
                  <a:pt x="6803" y="27815"/>
                  <a:pt x="6762" y="29342"/>
                  <a:pt x="6762" y="30870"/>
                </a:cubicBezTo>
                <a:cubicBezTo>
                  <a:pt x="6762" y="33293"/>
                  <a:pt x="6843" y="35717"/>
                  <a:pt x="6701" y="38140"/>
                </a:cubicBezTo>
                <a:cubicBezTo>
                  <a:pt x="6497" y="41663"/>
                  <a:pt x="6151" y="45186"/>
                  <a:pt x="5866" y="48710"/>
                </a:cubicBezTo>
                <a:cubicBezTo>
                  <a:pt x="5744" y="50074"/>
                  <a:pt x="5560" y="51439"/>
                  <a:pt x="5438" y="52824"/>
                </a:cubicBezTo>
                <a:cubicBezTo>
                  <a:pt x="5214" y="55451"/>
                  <a:pt x="4929" y="58078"/>
                  <a:pt x="4807" y="60705"/>
                </a:cubicBezTo>
                <a:cubicBezTo>
                  <a:pt x="4685" y="63128"/>
                  <a:pt x="4522" y="65552"/>
                  <a:pt x="5051" y="67955"/>
                </a:cubicBezTo>
                <a:cubicBezTo>
                  <a:pt x="5153" y="68424"/>
                  <a:pt x="5296" y="68872"/>
                  <a:pt x="5459" y="69320"/>
                </a:cubicBezTo>
                <a:lnTo>
                  <a:pt x="10326" y="69320"/>
                </a:lnTo>
                <a:cubicBezTo>
                  <a:pt x="10693" y="68444"/>
                  <a:pt x="10876" y="67487"/>
                  <a:pt x="10896" y="66530"/>
                </a:cubicBezTo>
                <a:cubicBezTo>
                  <a:pt x="11120" y="61316"/>
                  <a:pt x="10733" y="56367"/>
                  <a:pt x="10143" y="51174"/>
                </a:cubicBezTo>
                <a:cubicBezTo>
                  <a:pt x="9511" y="45655"/>
                  <a:pt x="8900" y="40115"/>
                  <a:pt x="8961" y="34535"/>
                </a:cubicBezTo>
                <a:cubicBezTo>
                  <a:pt x="8982" y="31766"/>
                  <a:pt x="8941" y="28976"/>
                  <a:pt x="8982" y="26206"/>
                </a:cubicBezTo>
                <a:cubicBezTo>
                  <a:pt x="9002" y="25412"/>
                  <a:pt x="9165" y="24597"/>
                  <a:pt x="9348" y="23823"/>
                </a:cubicBezTo>
                <a:cubicBezTo>
                  <a:pt x="9471" y="23314"/>
                  <a:pt x="9817" y="22907"/>
                  <a:pt x="10367" y="22723"/>
                </a:cubicBezTo>
                <a:cubicBezTo>
                  <a:pt x="13157" y="21848"/>
                  <a:pt x="14643" y="19811"/>
                  <a:pt x="15214" y="17062"/>
                </a:cubicBezTo>
                <a:cubicBezTo>
                  <a:pt x="15804" y="14149"/>
                  <a:pt x="15397" y="11298"/>
                  <a:pt x="14643" y="8488"/>
                </a:cubicBezTo>
                <a:cubicBezTo>
                  <a:pt x="14134" y="6553"/>
                  <a:pt x="13381" y="4700"/>
                  <a:pt x="12261" y="3030"/>
                </a:cubicBezTo>
                <a:cubicBezTo>
                  <a:pt x="11650" y="2134"/>
                  <a:pt x="10957" y="1299"/>
                  <a:pt x="10041" y="688"/>
                </a:cubicBezTo>
                <a:cubicBezTo>
                  <a:pt x="9345" y="227"/>
                  <a:pt x="8619" y="1"/>
                  <a:pt x="7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matchingName="Background 2">
  <p:cSld name="CUSTOM_16_2">
    <p:spTree>
      <p:nvGrpSpPr>
        <p:cNvPr id="1" name="Shape 508"/>
        <p:cNvGrpSpPr/>
        <p:nvPr/>
      </p:nvGrpSpPr>
      <p:grpSpPr>
        <a:xfrm>
          <a:off x="0" y="0"/>
          <a:ext cx="0" cy="0"/>
          <a:chOff x="0" y="0"/>
          <a:chExt cx="0" cy="0"/>
        </a:xfrm>
      </p:grpSpPr>
      <p:sp>
        <p:nvSpPr>
          <p:cNvPr id="509" name="Google Shape;509;p43"/>
          <p:cNvSpPr/>
          <p:nvPr/>
        </p:nvSpPr>
        <p:spPr>
          <a:xfrm rot="10800000" flipH="1">
            <a:off x="7238267" y="1616715"/>
            <a:ext cx="640087" cy="4208414"/>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0" name="Google Shape;510;p43"/>
          <p:cNvSpPr/>
          <p:nvPr/>
        </p:nvSpPr>
        <p:spPr>
          <a:xfrm rot="10800000" flipH="1">
            <a:off x="7274207" y="-2277783"/>
            <a:ext cx="640088" cy="3528458"/>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1" name="Google Shape;511;p43"/>
          <p:cNvSpPr/>
          <p:nvPr/>
        </p:nvSpPr>
        <p:spPr>
          <a:xfrm rot="10800000" flipH="1">
            <a:off x="7867776" y="2504984"/>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512" name="Google Shape;512;p43"/>
          <p:cNvSpPr/>
          <p:nvPr/>
        </p:nvSpPr>
        <p:spPr>
          <a:xfrm rot="10800000" flipH="1">
            <a:off x="8163893" y="-2982510"/>
            <a:ext cx="548638" cy="5179163"/>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513" name="Google Shape;513;p43"/>
          <p:cNvSpPr/>
          <p:nvPr/>
        </p:nvSpPr>
        <p:spPr>
          <a:xfrm rot="10800000" flipH="1">
            <a:off x="8614585" y="2244994"/>
            <a:ext cx="863461" cy="387775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514" name="Google Shape;514;p43"/>
          <p:cNvSpPr/>
          <p:nvPr/>
        </p:nvSpPr>
        <p:spPr>
          <a:xfrm rot="10800000" flipH="1">
            <a:off x="8648608" y="-1190107"/>
            <a:ext cx="795433" cy="3038785"/>
          </a:xfrm>
          <a:custGeom>
            <a:avLst/>
            <a:gdLst/>
            <a:ahLst/>
            <a:cxnLst/>
            <a:rect l="l" t="t" r="r" b="b"/>
            <a:pathLst>
              <a:path w="13809" h="53063" extrusionOk="0">
                <a:moveTo>
                  <a:pt x="6910" y="0"/>
                </a:moveTo>
                <a:cubicBezTo>
                  <a:pt x="6304" y="0"/>
                  <a:pt x="5693" y="296"/>
                  <a:pt x="5214" y="886"/>
                </a:cubicBezTo>
                <a:cubicBezTo>
                  <a:pt x="4624" y="1640"/>
                  <a:pt x="4318" y="2515"/>
                  <a:pt x="4217" y="3452"/>
                </a:cubicBezTo>
                <a:cubicBezTo>
                  <a:pt x="4054" y="4817"/>
                  <a:pt x="3931" y="6181"/>
                  <a:pt x="3952" y="7566"/>
                </a:cubicBezTo>
                <a:cubicBezTo>
                  <a:pt x="3993" y="9847"/>
                  <a:pt x="4094" y="12148"/>
                  <a:pt x="4278" y="14429"/>
                </a:cubicBezTo>
                <a:cubicBezTo>
                  <a:pt x="4502" y="17016"/>
                  <a:pt x="4868" y="19582"/>
                  <a:pt x="5113" y="22168"/>
                </a:cubicBezTo>
                <a:cubicBezTo>
                  <a:pt x="5357" y="24531"/>
                  <a:pt x="5663" y="26913"/>
                  <a:pt x="5724" y="29276"/>
                </a:cubicBezTo>
                <a:cubicBezTo>
                  <a:pt x="5846" y="34387"/>
                  <a:pt x="5846" y="39479"/>
                  <a:pt x="5866" y="44591"/>
                </a:cubicBezTo>
                <a:cubicBezTo>
                  <a:pt x="5866" y="45222"/>
                  <a:pt x="5724" y="45874"/>
                  <a:pt x="5581" y="46485"/>
                </a:cubicBezTo>
                <a:cubicBezTo>
                  <a:pt x="5439" y="47136"/>
                  <a:pt x="5011" y="47564"/>
                  <a:pt x="4339" y="47788"/>
                </a:cubicBezTo>
                <a:cubicBezTo>
                  <a:pt x="1997" y="48582"/>
                  <a:pt x="693" y="50313"/>
                  <a:pt x="103" y="52635"/>
                </a:cubicBezTo>
                <a:cubicBezTo>
                  <a:pt x="62" y="52777"/>
                  <a:pt x="21" y="52920"/>
                  <a:pt x="1" y="53063"/>
                </a:cubicBezTo>
                <a:lnTo>
                  <a:pt x="13809" y="53063"/>
                </a:lnTo>
                <a:cubicBezTo>
                  <a:pt x="13625" y="52187"/>
                  <a:pt x="13361" y="51393"/>
                  <a:pt x="12913" y="50619"/>
                </a:cubicBezTo>
                <a:cubicBezTo>
                  <a:pt x="12118" y="49234"/>
                  <a:pt x="10978" y="48277"/>
                  <a:pt x="9471" y="47788"/>
                </a:cubicBezTo>
                <a:cubicBezTo>
                  <a:pt x="8778" y="47584"/>
                  <a:pt x="8371" y="47136"/>
                  <a:pt x="8208" y="46485"/>
                </a:cubicBezTo>
                <a:cubicBezTo>
                  <a:pt x="8086" y="45935"/>
                  <a:pt x="7943" y="45364"/>
                  <a:pt x="7943" y="44794"/>
                </a:cubicBezTo>
                <a:cubicBezTo>
                  <a:pt x="7923" y="40517"/>
                  <a:pt x="7903" y="36261"/>
                  <a:pt x="7964" y="31984"/>
                </a:cubicBezTo>
                <a:cubicBezTo>
                  <a:pt x="7984" y="28807"/>
                  <a:pt x="8269" y="25651"/>
                  <a:pt x="8636" y="22494"/>
                </a:cubicBezTo>
                <a:cubicBezTo>
                  <a:pt x="8962" y="19806"/>
                  <a:pt x="9308" y="17138"/>
                  <a:pt x="9512" y="14450"/>
                </a:cubicBezTo>
                <a:cubicBezTo>
                  <a:pt x="9715" y="11884"/>
                  <a:pt x="9776" y="9317"/>
                  <a:pt x="9858" y="6751"/>
                </a:cubicBezTo>
                <a:cubicBezTo>
                  <a:pt x="9899" y="5244"/>
                  <a:pt x="9817" y="3737"/>
                  <a:pt x="9308" y="2312"/>
                </a:cubicBezTo>
                <a:cubicBezTo>
                  <a:pt x="9125" y="1803"/>
                  <a:pt x="8880" y="1314"/>
                  <a:pt x="8575" y="886"/>
                </a:cubicBezTo>
                <a:cubicBezTo>
                  <a:pt x="8117" y="296"/>
                  <a:pt x="7516" y="0"/>
                  <a:pt x="6910"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matchingName="Background 1">
  <p:cSld name="CUSTOM_16_1">
    <p:spTree>
      <p:nvGrpSpPr>
        <p:cNvPr id="1" name="Shape 515"/>
        <p:cNvGrpSpPr/>
        <p:nvPr/>
      </p:nvGrpSpPr>
      <p:grpSpPr>
        <a:xfrm>
          <a:off x="0" y="0"/>
          <a:ext cx="0" cy="0"/>
          <a:chOff x="0" y="0"/>
          <a:chExt cx="0" cy="0"/>
        </a:xfrm>
      </p:grpSpPr>
      <p:grpSp>
        <p:nvGrpSpPr>
          <p:cNvPr id="516" name="Google Shape;516;p44"/>
          <p:cNvGrpSpPr/>
          <p:nvPr/>
        </p:nvGrpSpPr>
        <p:grpSpPr>
          <a:xfrm>
            <a:off x="-295200" y="-655844"/>
            <a:ext cx="650453" cy="8561589"/>
            <a:chOff x="1064797" y="-1353613"/>
            <a:chExt cx="688238" cy="9049349"/>
          </a:xfrm>
        </p:grpSpPr>
        <p:sp>
          <p:nvSpPr>
            <p:cNvPr id="517" name="Google Shape;517;p44"/>
            <p:cNvSpPr/>
            <p:nvPr/>
          </p:nvSpPr>
          <p:spPr>
            <a:xfrm>
              <a:off x="1078718" y="-1353613"/>
              <a:ext cx="674316" cy="4424265"/>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8" name="Google Shape;518;p44"/>
            <p:cNvSpPr/>
            <p:nvPr/>
          </p:nvSpPr>
          <p:spPr>
            <a:xfrm>
              <a:off x="1064797" y="3368872"/>
              <a:ext cx="674316" cy="4326863"/>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19" name="Google Shape;519;p44"/>
          <p:cNvSpPr/>
          <p:nvPr/>
        </p:nvSpPr>
        <p:spPr>
          <a:xfrm>
            <a:off x="250376" y="-13597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520" name="Google Shape;520;p44"/>
          <p:cNvSpPr/>
          <p:nvPr/>
        </p:nvSpPr>
        <p:spPr>
          <a:xfrm>
            <a:off x="420474" y="2715501"/>
            <a:ext cx="569842" cy="5393500"/>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only 1">
  <p:cSld name="CUSTOM_4">
    <p:spTree>
      <p:nvGrpSpPr>
        <p:cNvPr id="1" name="Shape 184"/>
        <p:cNvGrpSpPr/>
        <p:nvPr/>
      </p:nvGrpSpPr>
      <p:grpSpPr>
        <a:xfrm>
          <a:off x="0" y="0"/>
          <a:ext cx="0" cy="0"/>
          <a:chOff x="0" y="0"/>
          <a:chExt cx="0" cy="0"/>
        </a:xfrm>
      </p:grpSpPr>
      <p:sp>
        <p:nvSpPr>
          <p:cNvPr id="185" name="Google Shape;185;p18"/>
          <p:cNvSpPr txBox="1">
            <a:spLocks noGrp="1"/>
          </p:cNvSpPr>
          <p:nvPr>
            <p:ph type="title"/>
          </p:nvPr>
        </p:nvSpPr>
        <p:spPr>
          <a:xfrm>
            <a:off x="1912600" y="539500"/>
            <a:ext cx="6038400" cy="667500"/>
          </a:xfrm>
          <a:prstGeom prst="rect">
            <a:avLst/>
          </a:prstGeom>
        </p:spPr>
        <p:txBody>
          <a:bodyPr spcFirstLastPara="1" wrap="square" lIns="91425" tIns="91425" rIns="91425" bIns="91425" anchor="t" anchorCtr="0">
            <a:noAutofit/>
          </a:bodyPr>
          <a:lstStyle>
            <a:lvl1pPr lvl="0" algn="ctr">
              <a:spcBef>
                <a:spcPts val="0"/>
              </a:spcBef>
              <a:spcAft>
                <a:spcPts val="0"/>
              </a:spcAft>
              <a:buSzPts val="4000"/>
              <a:buNone/>
              <a:defRPr sz="4000"/>
            </a:lvl1pPr>
            <a:lvl2pPr lvl="1" algn="ctr">
              <a:spcBef>
                <a:spcPts val="0"/>
              </a:spcBef>
              <a:spcAft>
                <a:spcPts val="0"/>
              </a:spcAft>
              <a:buSzPts val="6000"/>
              <a:buNone/>
              <a:defRPr>
                <a:latin typeface="Roboto"/>
                <a:ea typeface="Roboto"/>
                <a:cs typeface="Roboto"/>
                <a:sym typeface="Roboto"/>
              </a:defRPr>
            </a:lvl2pPr>
            <a:lvl3pPr lvl="2" algn="ctr">
              <a:spcBef>
                <a:spcPts val="0"/>
              </a:spcBef>
              <a:spcAft>
                <a:spcPts val="0"/>
              </a:spcAft>
              <a:buSzPts val="6000"/>
              <a:buNone/>
              <a:defRPr>
                <a:latin typeface="Roboto"/>
                <a:ea typeface="Roboto"/>
                <a:cs typeface="Roboto"/>
                <a:sym typeface="Roboto"/>
              </a:defRPr>
            </a:lvl3pPr>
            <a:lvl4pPr lvl="3" algn="ctr">
              <a:spcBef>
                <a:spcPts val="0"/>
              </a:spcBef>
              <a:spcAft>
                <a:spcPts val="0"/>
              </a:spcAft>
              <a:buSzPts val="6000"/>
              <a:buNone/>
              <a:defRPr>
                <a:latin typeface="Roboto"/>
                <a:ea typeface="Roboto"/>
                <a:cs typeface="Roboto"/>
                <a:sym typeface="Roboto"/>
              </a:defRPr>
            </a:lvl4pPr>
            <a:lvl5pPr lvl="4" algn="ctr">
              <a:spcBef>
                <a:spcPts val="0"/>
              </a:spcBef>
              <a:spcAft>
                <a:spcPts val="0"/>
              </a:spcAft>
              <a:buSzPts val="6000"/>
              <a:buNone/>
              <a:defRPr>
                <a:latin typeface="Roboto"/>
                <a:ea typeface="Roboto"/>
                <a:cs typeface="Roboto"/>
                <a:sym typeface="Roboto"/>
              </a:defRPr>
            </a:lvl5pPr>
            <a:lvl6pPr lvl="5" algn="ctr">
              <a:spcBef>
                <a:spcPts val="0"/>
              </a:spcBef>
              <a:spcAft>
                <a:spcPts val="0"/>
              </a:spcAft>
              <a:buSzPts val="6000"/>
              <a:buNone/>
              <a:defRPr>
                <a:latin typeface="Roboto"/>
                <a:ea typeface="Roboto"/>
                <a:cs typeface="Roboto"/>
                <a:sym typeface="Roboto"/>
              </a:defRPr>
            </a:lvl6pPr>
            <a:lvl7pPr lvl="6" algn="ctr">
              <a:spcBef>
                <a:spcPts val="0"/>
              </a:spcBef>
              <a:spcAft>
                <a:spcPts val="0"/>
              </a:spcAft>
              <a:buSzPts val="6000"/>
              <a:buNone/>
              <a:defRPr>
                <a:latin typeface="Roboto"/>
                <a:ea typeface="Roboto"/>
                <a:cs typeface="Roboto"/>
                <a:sym typeface="Roboto"/>
              </a:defRPr>
            </a:lvl7pPr>
            <a:lvl8pPr lvl="7" algn="ctr">
              <a:spcBef>
                <a:spcPts val="0"/>
              </a:spcBef>
              <a:spcAft>
                <a:spcPts val="0"/>
              </a:spcAft>
              <a:buSzPts val="6000"/>
              <a:buNone/>
              <a:defRPr>
                <a:latin typeface="Roboto"/>
                <a:ea typeface="Roboto"/>
                <a:cs typeface="Roboto"/>
                <a:sym typeface="Roboto"/>
              </a:defRPr>
            </a:lvl8pPr>
            <a:lvl9pPr lvl="8" algn="ctr">
              <a:spcBef>
                <a:spcPts val="0"/>
              </a:spcBef>
              <a:spcAft>
                <a:spcPts val="0"/>
              </a:spcAft>
              <a:buSzPts val="6000"/>
              <a:buNone/>
              <a:defRPr>
                <a:latin typeface="Roboto"/>
                <a:ea typeface="Roboto"/>
                <a:cs typeface="Roboto"/>
                <a:sym typeface="Roboto"/>
              </a:defRPr>
            </a:lvl9pPr>
          </a:lstStyle>
          <a:p>
            <a:endParaRPr/>
          </a:p>
        </p:txBody>
      </p:sp>
      <p:grpSp>
        <p:nvGrpSpPr>
          <p:cNvPr id="186" name="Google Shape;186;p18"/>
          <p:cNvGrpSpPr/>
          <p:nvPr/>
        </p:nvGrpSpPr>
        <p:grpSpPr>
          <a:xfrm>
            <a:off x="-288000" y="-3411474"/>
            <a:ext cx="1192696" cy="8789674"/>
            <a:chOff x="-135600" y="-3411474"/>
            <a:chExt cx="1192696" cy="8789674"/>
          </a:xfrm>
        </p:grpSpPr>
        <p:sp>
          <p:nvSpPr>
            <p:cNvPr id="187" name="Google Shape;187;p18"/>
            <p:cNvSpPr/>
            <p:nvPr/>
          </p:nvSpPr>
          <p:spPr>
            <a:xfrm>
              <a:off x="222919" y="-2069054"/>
              <a:ext cx="834176" cy="3998744"/>
            </a:xfrm>
            <a:custGeom>
              <a:avLst/>
              <a:gdLst/>
              <a:ahLst/>
              <a:cxnLst/>
              <a:rect l="l" t="t" r="r" b="b"/>
              <a:pathLst>
                <a:path w="16966" h="81329" extrusionOk="0">
                  <a:moveTo>
                    <a:pt x="8539" y="1"/>
                  </a:moveTo>
                  <a:cubicBezTo>
                    <a:pt x="7826" y="1"/>
                    <a:pt x="7110" y="352"/>
                    <a:pt x="6559" y="1047"/>
                  </a:cubicBezTo>
                  <a:cubicBezTo>
                    <a:pt x="5866" y="1923"/>
                    <a:pt x="5479" y="2961"/>
                    <a:pt x="5357" y="4041"/>
                  </a:cubicBezTo>
                  <a:cubicBezTo>
                    <a:pt x="5194" y="5649"/>
                    <a:pt x="5031" y="7279"/>
                    <a:pt x="5051" y="8888"/>
                  </a:cubicBezTo>
                  <a:cubicBezTo>
                    <a:pt x="5113" y="11576"/>
                    <a:pt x="5235" y="14284"/>
                    <a:pt x="5459" y="16973"/>
                  </a:cubicBezTo>
                  <a:cubicBezTo>
                    <a:pt x="5703" y="20007"/>
                    <a:pt x="6131" y="23042"/>
                    <a:pt x="6436" y="26076"/>
                  </a:cubicBezTo>
                  <a:cubicBezTo>
                    <a:pt x="6721" y="28866"/>
                    <a:pt x="7068" y="31656"/>
                    <a:pt x="7149" y="34446"/>
                  </a:cubicBezTo>
                  <a:cubicBezTo>
                    <a:pt x="7292" y="40454"/>
                    <a:pt x="7292" y="46462"/>
                    <a:pt x="7312" y="52470"/>
                  </a:cubicBezTo>
                  <a:cubicBezTo>
                    <a:pt x="7312" y="53203"/>
                    <a:pt x="7149" y="53977"/>
                    <a:pt x="6986" y="54710"/>
                  </a:cubicBezTo>
                  <a:cubicBezTo>
                    <a:pt x="6803" y="55484"/>
                    <a:pt x="6314" y="55973"/>
                    <a:pt x="5520" y="56237"/>
                  </a:cubicBezTo>
                  <a:cubicBezTo>
                    <a:pt x="2750" y="57154"/>
                    <a:pt x="1223" y="59211"/>
                    <a:pt x="530" y="61940"/>
                  </a:cubicBezTo>
                  <a:cubicBezTo>
                    <a:pt x="1" y="63956"/>
                    <a:pt x="21" y="65993"/>
                    <a:pt x="266" y="68049"/>
                  </a:cubicBezTo>
                  <a:cubicBezTo>
                    <a:pt x="673" y="71288"/>
                    <a:pt x="1569" y="74363"/>
                    <a:pt x="3198" y="77214"/>
                  </a:cubicBezTo>
                  <a:cubicBezTo>
                    <a:pt x="3911" y="78436"/>
                    <a:pt x="4766" y="79536"/>
                    <a:pt x="5927" y="80391"/>
                  </a:cubicBezTo>
                  <a:cubicBezTo>
                    <a:pt x="6746" y="80992"/>
                    <a:pt x="7613" y="81328"/>
                    <a:pt x="8524" y="81328"/>
                  </a:cubicBezTo>
                  <a:cubicBezTo>
                    <a:pt x="9062" y="81328"/>
                    <a:pt x="9616" y="81211"/>
                    <a:pt x="10184" y="80961"/>
                  </a:cubicBezTo>
                  <a:cubicBezTo>
                    <a:pt x="11080" y="80554"/>
                    <a:pt x="11792" y="79923"/>
                    <a:pt x="12424" y="79189"/>
                  </a:cubicBezTo>
                  <a:cubicBezTo>
                    <a:pt x="14888" y="76318"/>
                    <a:pt x="15967" y="72856"/>
                    <a:pt x="16619" y="69231"/>
                  </a:cubicBezTo>
                  <a:cubicBezTo>
                    <a:pt x="16843" y="68029"/>
                    <a:pt x="16904" y="66807"/>
                    <a:pt x="16965" y="66115"/>
                  </a:cubicBezTo>
                  <a:cubicBezTo>
                    <a:pt x="16945" y="63488"/>
                    <a:pt x="16680" y="61451"/>
                    <a:pt x="15621" y="59577"/>
                  </a:cubicBezTo>
                  <a:cubicBezTo>
                    <a:pt x="14684" y="57948"/>
                    <a:pt x="13340" y="56808"/>
                    <a:pt x="11548" y="56237"/>
                  </a:cubicBezTo>
                  <a:cubicBezTo>
                    <a:pt x="10733" y="55993"/>
                    <a:pt x="10265" y="55464"/>
                    <a:pt x="10082" y="54710"/>
                  </a:cubicBezTo>
                  <a:cubicBezTo>
                    <a:pt x="9919" y="54058"/>
                    <a:pt x="9776" y="53386"/>
                    <a:pt x="9776" y="52714"/>
                  </a:cubicBezTo>
                  <a:cubicBezTo>
                    <a:pt x="9736" y="47684"/>
                    <a:pt x="9715" y="42654"/>
                    <a:pt x="9776" y="37623"/>
                  </a:cubicBezTo>
                  <a:cubicBezTo>
                    <a:pt x="9817" y="33896"/>
                    <a:pt x="10143" y="30170"/>
                    <a:pt x="10591" y="26463"/>
                  </a:cubicBezTo>
                  <a:cubicBezTo>
                    <a:pt x="10957" y="23306"/>
                    <a:pt x="11365" y="20170"/>
                    <a:pt x="11609" y="16993"/>
                  </a:cubicBezTo>
                  <a:cubicBezTo>
                    <a:pt x="11833" y="13979"/>
                    <a:pt x="11915" y="10965"/>
                    <a:pt x="11996" y="7930"/>
                  </a:cubicBezTo>
                  <a:cubicBezTo>
                    <a:pt x="12057" y="6179"/>
                    <a:pt x="11976" y="4387"/>
                    <a:pt x="11365" y="2717"/>
                  </a:cubicBezTo>
                  <a:cubicBezTo>
                    <a:pt x="11161" y="2126"/>
                    <a:pt x="10876" y="1536"/>
                    <a:pt x="10489" y="1047"/>
                  </a:cubicBezTo>
                  <a:cubicBezTo>
                    <a:pt x="9951" y="347"/>
                    <a:pt x="9247" y="1"/>
                    <a:pt x="8539"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8" name="Google Shape;188;p18"/>
            <p:cNvSpPr/>
            <p:nvPr/>
          </p:nvSpPr>
          <p:spPr>
            <a:xfrm flipH="1">
              <a:off x="-135600" y="-3411474"/>
              <a:ext cx="616855" cy="3815103"/>
            </a:xfrm>
            <a:custGeom>
              <a:avLst/>
              <a:gdLst/>
              <a:ahLst/>
              <a:cxnLst/>
              <a:rect l="l" t="t" r="r" b="b"/>
              <a:pathLst>
                <a:path w="12546" h="77594" extrusionOk="0">
                  <a:moveTo>
                    <a:pt x="4703" y="0"/>
                  </a:moveTo>
                  <a:cubicBezTo>
                    <a:pt x="4690" y="0"/>
                    <a:pt x="4677" y="0"/>
                    <a:pt x="4664" y="1"/>
                  </a:cubicBezTo>
                  <a:cubicBezTo>
                    <a:pt x="4257" y="21"/>
                    <a:pt x="3992" y="245"/>
                    <a:pt x="3952" y="653"/>
                  </a:cubicBezTo>
                  <a:cubicBezTo>
                    <a:pt x="3911" y="1264"/>
                    <a:pt x="3911" y="1854"/>
                    <a:pt x="3890" y="2465"/>
                  </a:cubicBezTo>
                  <a:cubicBezTo>
                    <a:pt x="3829" y="5296"/>
                    <a:pt x="3768" y="8127"/>
                    <a:pt x="3687" y="10958"/>
                  </a:cubicBezTo>
                  <a:cubicBezTo>
                    <a:pt x="3646" y="13198"/>
                    <a:pt x="3585" y="15438"/>
                    <a:pt x="3524" y="17658"/>
                  </a:cubicBezTo>
                  <a:cubicBezTo>
                    <a:pt x="3524" y="17780"/>
                    <a:pt x="3544" y="17963"/>
                    <a:pt x="3483" y="18025"/>
                  </a:cubicBezTo>
                  <a:cubicBezTo>
                    <a:pt x="3300" y="18187"/>
                    <a:pt x="3076" y="18391"/>
                    <a:pt x="2872" y="18411"/>
                  </a:cubicBezTo>
                  <a:cubicBezTo>
                    <a:pt x="2709" y="18411"/>
                    <a:pt x="2485" y="18167"/>
                    <a:pt x="2363" y="17984"/>
                  </a:cubicBezTo>
                  <a:cubicBezTo>
                    <a:pt x="2282" y="17882"/>
                    <a:pt x="2322" y="17760"/>
                    <a:pt x="2322" y="17597"/>
                  </a:cubicBezTo>
                  <a:cubicBezTo>
                    <a:pt x="2322" y="12057"/>
                    <a:pt x="2241" y="6538"/>
                    <a:pt x="2200" y="999"/>
                  </a:cubicBezTo>
                  <a:cubicBezTo>
                    <a:pt x="2200" y="734"/>
                    <a:pt x="2078" y="347"/>
                    <a:pt x="1874" y="184"/>
                  </a:cubicBezTo>
                  <a:cubicBezTo>
                    <a:pt x="1739" y="67"/>
                    <a:pt x="1589" y="14"/>
                    <a:pt x="1443" y="14"/>
                  </a:cubicBezTo>
                  <a:cubicBezTo>
                    <a:pt x="1083" y="14"/>
                    <a:pt x="748" y="337"/>
                    <a:pt x="734" y="816"/>
                  </a:cubicBezTo>
                  <a:cubicBezTo>
                    <a:pt x="652" y="2099"/>
                    <a:pt x="612" y="3361"/>
                    <a:pt x="551" y="4644"/>
                  </a:cubicBezTo>
                  <a:cubicBezTo>
                    <a:pt x="388" y="8921"/>
                    <a:pt x="164" y="13198"/>
                    <a:pt x="41" y="17495"/>
                  </a:cubicBezTo>
                  <a:cubicBezTo>
                    <a:pt x="1" y="19063"/>
                    <a:pt x="41" y="20672"/>
                    <a:pt x="204" y="22240"/>
                  </a:cubicBezTo>
                  <a:cubicBezTo>
                    <a:pt x="388" y="23910"/>
                    <a:pt x="1080" y="25417"/>
                    <a:pt x="2200" y="26680"/>
                  </a:cubicBezTo>
                  <a:cubicBezTo>
                    <a:pt x="2567" y="27087"/>
                    <a:pt x="2974" y="27535"/>
                    <a:pt x="3442" y="27780"/>
                  </a:cubicBezTo>
                  <a:cubicBezTo>
                    <a:pt x="4461" y="28289"/>
                    <a:pt x="4787" y="29185"/>
                    <a:pt x="4888" y="30183"/>
                  </a:cubicBezTo>
                  <a:cubicBezTo>
                    <a:pt x="5011" y="31303"/>
                    <a:pt x="5011" y="32423"/>
                    <a:pt x="5031" y="33543"/>
                  </a:cubicBezTo>
                  <a:cubicBezTo>
                    <a:pt x="5031" y="35681"/>
                    <a:pt x="5051" y="37840"/>
                    <a:pt x="5011" y="39979"/>
                  </a:cubicBezTo>
                  <a:cubicBezTo>
                    <a:pt x="4970" y="42911"/>
                    <a:pt x="4970" y="45864"/>
                    <a:pt x="4766" y="48797"/>
                  </a:cubicBezTo>
                  <a:cubicBezTo>
                    <a:pt x="4583" y="51424"/>
                    <a:pt x="4196" y="54031"/>
                    <a:pt x="3829" y="56638"/>
                  </a:cubicBezTo>
                  <a:cubicBezTo>
                    <a:pt x="3218" y="60874"/>
                    <a:pt x="2811" y="65130"/>
                    <a:pt x="2831" y="69427"/>
                  </a:cubicBezTo>
                  <a:cubicBezTo>
                    <a:pt x="2831" y="71158"/>
                    <a:pt x="2811" y="72910"/>
                    <a:pt x="3341" y="74600"/>
                  </a:cubicBezTo>
                  <a:cubicBezTo>
                    <a:pt x="3544" y="75252"/>
                    <a:pt x="3829" y="75903"/>
                    <a:pt x="4216" y="76453"/>
                  </a:cubicBezTo>
                  <a:cubicBezTo>
                    <a:pt x="4746" y="77217"/>
                    <a:pt x="5469" y="77594"/>
                    <a:pt x="6197" y="77594"/>
                  </a:cubicBezTo>
                  <a:cubicBezTo>
                    <a:pt x="6925" y="77594"/>
                    <a:pt x="7658" y="77217"/>
                    <a:pt x="8208" y="76474"/>
                  </a:cubicBezTo>
                  <a:cubicBezTo>
                    <a:pt x="8880" y="75557"/>
                    <a:pt x="9226" y="74518"/>
                    <a:pt x="9328" y="73419"/>
                  </a:cubicBezTo>
                  <a:cubicBezTo>
                    <a:pt x="9471" y="71728"/>
                    <a:pt x="9572" y="70018"/>
                    <a:pt x="9572" y="68307"/>
                  </a:cubicBezTo>
                  <a:cubicBezTo>
                    <a:pt x="9552" y="63664"/>
                    <a:pt x="8941" y="59081"/>
                    <a:pt x="8269" y="54499"/>
                  </a:cubicBezTo>
                  <a:cubicBezTo>
                    <a:pt x="7699" y="50691"/>
                    <a:pt x="7393" y="46842"/>
                    <a:pt x="7393" y="42993"/>
                  </a:cubicBezTo>
                  <a:cubicBezTo>
                    <a:pt x="7393" y="39225"/>
                    <a:pt x="7373" y="35457"/>
                    <a:pt x="7414" y="31710"/>
                  </a:cubicBezTo>
                  <a:cubicBezTo>
                    <a:pt x="7414" y="30855"/>
                    <a:pt x="7597" y="29999"/>
                    <a:pt x="7780" y="29164"/>
                  </a:cubicBezTo>
                  <a:cubicBezTo>
                    <a:pt x="7882" y="28615"/>
                    <a:pt x="8249" y="28228"/>
                    <a:pt x="8738" y="27922"/>
                  </a:cubicBezTo>
                  <a:cubicBezTo>
                    <a:pt x="10652" y="26741"/>
                    <a:pt x="11609" y="24888"/>
                    <a:pt x="12118" y="22770"/>
                  </a:cubicBezTo>
                  <a:cubicBezTo>
                    <a:pt x="12546" y="20998"/>
                    <a:pt x="12403" y="19185"/>
                    <a:pt x="12383" y="17393"/>
                  </a:cubicBezTo>
                  <a:cubicBezTo>
                    <a:pt x="12342" y="15784"/>
                    <a:pt x="12261" y="14175"/>
                    <a:pt x="12200" y="12587"/>
                  </a:cubicBezTo>
                  <a:cubicBezTo>
                    <a:pt x="12037" y="9267"/>
                    <a:pt x="11894" y="5968"/>
                    <a:pt x="11731" y="2649"/>
                  </a:cubicBezTo>
                  <a:cubicBezTo>
                    <a:pt x="11711" y="2038"/>
                    <a:pt x="11711" y="1427"/>
                    <a:pt x="11670" y="816"/>
                  </a:cubicBezTo>
                  <a:cubicBezTo>
                    <a:pt x="11650" y="307"/>
                    <a:pt x="11344" y="1"/>
                    <a:pt x="10917" y="1"/>
                  </a:cubicBezTo>
                  <a:cubicBezTo>
                    <a:pt x="10469" y="1"/>
                    <a:pt x="10183" y="327"/>
                    <a:pt x="10183" y="836"/>
                  </a:cubicBezTo>
                  <a:cubicBezTo>
                    <a:pt x="10143" y="6396"/>
                    <a:pt x="10122" y="11935"/>
                    <a:pt x="10082" y="17495"/>
                  </a:cubicBezTo>
                  <a:cubicBezTo>
                    <a:pt x="10082" y="17597"/>
                    <a:pt x="10082" y="17719"/>
                    <a:pt x="10082" y="17821"/>
                  </a:cubicBezTo>
                  <a:cubicBezTo>
                    <a:pt x="10023" y="18212"/>
                    <a:pt x="9795" y="18453"/>
                    <a:pt x="9470" y="18453"/>
                  </a:cubicBezTo>
                  <a:cubicBezTo>
                    <a:pt x="9457" y="18453"/>
                    <a:pt x="9443" y="18453"/>
                    <a:pt x="9430" y="18452"/>
                  </a:cubicBezTo>
                  <a:cubicBezTo>
                    <a:pt x="9023" y="18411"/>
                    <a:pt x="8880" y="18126"/>
                    <a:pt x="8880" y="17780"/>
                  </a:cubicBezTo>
                  <a:cubicBezTo>
                    <a:pt x="8839" y="16741"/>
                    <a:pt x="8819" y="15703"/>
                    <a:pt x="8799" y="14685"/>
                  </a:cubicBezTo>
                  <a:cubicBezTo>
                    <a:pt x="8697" y="10265"/>
                    <a:pt x="8595" y="5866"/>
                    <a:pt x="8493" y="1447"/>
                  </a:cubicBezTo>
                  <a:cubicBezTo>
                    <a:pt x="8493" y="1223"/>
                    <a:pt x="8493" y="979"/>
                    <a:pt x="8473" y="755"/>
                  </a:cubicBezTo>
                  <a:cubicBezTo>
                    <a:pt x="8412" y="286"/>
                    <a:pt x="8106" y="1"/>
                    <a:pt x="7699" y="1"/>
                  </a:cubicBezTo>
                  <a:cubicBezTo>
                    <a:pt x="7271" y="21"/>
                    <a:pt x="6986" y="327"/>
                    <a:pt x="6966" y="816"/>
                  </a:cubicBezTo>
                  <a:cubicBezTo>
                    <a:pt x="6945" y="1752"/>
                    <a:pt x="6945" y="2710"/>
                    <a:pt x="6945" y="3667"/>
                  </a:cubicBezTo>
                  <a:cubicBezTo>
                    <a:pt x="6925" y="8310"/>
                    <a:pt x="6905" y="12954"/>
                    <a:pt x="6884" y="17597"/>
                  </a:cubicBezTo>
                  <a:cubicBezTo>
                    <a:pt x="6884" y="17963"/>
                    <a:pt x="6864" y="18289"/>
                    <a:pt x="6457" y="18432"/>
                  </a:cubicBezTo>
                  <a:cubicBezTo>
                    <a:pt x="6361" y="18461"/>
                    <a:pt x="6270" y="18475"/>
                    <a:pt x="6184" y="18475"/>
                  </a:cubicBezTo>
                  <a:cubicBezTo>
                    <a:pt x="5793" y="18475"/>
                    <a:pt x="5520" y="18183"/>
                    <a:pt x="5520" y="17699"/>
                  </a:cubicBezTo>
                  <a:cubicBezTo>
                    <a:pt x="5499" y="15418"/>
                    <a:pt x="5479" y="13137"/>
                    <a:pt x="5479" y="10856"/>
                  </a:cubicBezTo>
                  <a:cubicBezTo>
                    <a:pt x="5459" y="7577"/>
                    <a:pt x="5459" y="4319"/>
                    <a:pt x="5438" y="1040"/>
                  </a:cubicBezTo>
                  <a:cubicBezTo>
                    <a:pt x="5438" y="917"/>
                    <a:pt x="5459" y="795"/>
                    <a:pt x="5438" y="673"/>
                  </a:cubicBezTo>
                  <a:cubicBezTo>
                    <a:pt x="5379" y="280"/>
                    <a:pt x="5073" y="0"/>
                    <a:pt x="4703"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9" name="Google Shape;189;p18"/>
            <p:cNvSpPr/>
            <p:nvPr/>
          </p:nvSpPr>
          <p:spPr>
            <a:xfrm flipH="1">
              <a:off x="-118589" y="2062737"/>
              <a:ext cx="616855" cy="3315463"/>
            </a:xfrm>
            <a:custGeom>
              <a:avLst/>
              <a:gdLst/>
              <a:ahLst/>
              <a:cxnLst/>
              <a:rect l="l" t="t" r="r" b="b"/>
              <a:pathLst>
                <a:path w="12546" h="67432" extrusionOk="0">
                  <a:moveTo>
                    <a:pt x="4721" y="0"/>
                  </a:moveTo>
                  <a:cubicBezTo>
                    <a:pt x="4709" y="0"/>
                    <a:pt x="4697" y="1"/>
                    <a:pt x="4685" y="1"/>
                  </a:cubicBezTo>
                  <a:cubicBezTo>
                    <a:pt x="4277" y="22"/>
                    <a:pt x="3992" y="246"/>
                    <a:pt x="3951" y="653"/>
                  </a:cubicBezTo>
                  <a:cubicBezTo>
                    <a:pt x="3911" y="1244"/>
                    <a:pt x="3911" y="1855"/>
                    <a:pt x="3911" y="2445"/>
                  </a:cubicBezTo>
                  <a:cubicBezTo>
                    <a:pt x="3829" y="5276"/>
                    <a:pt x="3768" y="8127"/>
                    <a:pt x="3707" y="10958"/>
                  </a:cubicBezTo>
                  <a:cubicBezTo>
                    <a:pt x="3646" y="13198"/>
                    <a:pt x="3585" y="15418"/>
                    <a:pt x="3524" y="17658"/>
                  </a:cubicBezTo>
                  <a:cubicBezTo>
                    <a:pt x="3524" y="17780"/>
                    <a:pt x="3544" y="17943"/>
                    <a:pt x="3483" y="18004"/>
                  </a:cubicBezTo>
                  <a:cubicBezTo>
                    <a:pt x="3300" y="18167"/>
                    <a:pt x="3096" y="18391"/>
                    <a:pt x="2892" y="18391"/>
                  </a:cubicBezTo>
                  <a:cubicBezTo>
                    <a:pt x="2709" y="18391"/>
                    <a:pt x="2505" y="18167"/>
                    <a:pt x="2363" y="17984"/>
                  </a:cubicBezTo>
                  <a:cubicBezTo>
                    <a:pt x="2302" y="17882"/>
                    <a:pt x="2342" y="17740"/>
                    <a:pt x="2342" y="17597"/>
                  </a:cubicBezTo>
                  <a:cubicBezTo>
                    <a:pt x="2322" y="12058"/>
                    <a:pt x="2261" y="6539"/>
                    <a:pt x="2200" y="999"/>
                  </a:cubicBezTo>
                  <a:cubicBezTo>
                    <a:pt x="2200" y="735"/>
                    <a:pt x="2078" y="348"/>
                    <a:pt x="1874" y="164"/>
                  </a:cubicBezTo>
                  <a:cubicBezTo>
                    <a:pt x="1749" y="56"/>
                    <a:pt x="1607" y="7"/>
                    <a:pt x="1468" y="7"/>
                  </a:cubicBezTo>
                  <a:cubicBezTo>
                    <a:pt x="1109" y="7"/>
                    <a:pt x="763" y="332"/>
                    <a:pt x="734" y="816"/>
                  </a:cubicBezTo>
                  <a:cubicBezTo>
                    <a:pt x="672" y="2099"/>
                    <a:pt x="611" y="3362"/>
                    <a:pt x="571" y="4645"/>
                  </a:cubicBezTo>
                  <a:cubicBezTo>
                    <a:pt x="387" y="8921"/>
                    <a:pt x="184" y="13198"/>
                    <a:pt x="41" y="17475"/>
                  </a:cubicBezTo>
                  <a:cubicBezTo>
                    <a:pt x="0" y="19063"/>
                    <a:pt x="41" y="20652"/>
                    <a:pt x="204" y="22241"/>
                  </a:cubicBezTo>
                  <a:cubicBezTo>
                    <a:pt x="387" y="23890"/>
                    <a:pt x="1080" y="25418"/>
                    <a:pt x="2220" y="26680"/>
                  </a:cubicBezTo>
                  <a:cubicBezTo>
                    <a:pt x="2567" y="27088"/>
                    <a:pt x="2974" y="27536"/>
                    <a:pt x="3463" y="27760"/>
                  </a:cubicBezTo>
                  <a:cubicBezTo>
                    <a:pt x="4481" y="28289"/>
                    <a:pt x="4807" y="29185"/>
                    <a:pt x="4909" y="30183"/>
                  </a:cubicBezTo>
                  <a:cubicBezTo>
                    <a:pt x="5010" y="31303"/>
                    <a:pt x="5010" y="32423"/>
                    <a:pt x="5031" y="33543"/>
                  </a:cubicBezTo>
                  <a:cubicBezTo>
                    <a:pt x="5051" y="35682"/>
                    <a:pt x="5051" y="37820"/>
                    <a:pt x="5031" y="39979"/>
                  </a:cubicBezTo>
                  <a:cubicBezTo>
                    <a:pt x="4970" y="42912"/>
                    <a:pt x="4970" y="45865"/>
                    <a:pt x="4766" y="48797"/>
                  </a:cubicBezTo>
                  <a:cubicBezTo>
                    <a:pt x="4583" y="51404"/>
                    <a:pt x="4196" y="54011"/>
                    <a:pt x="3829" y="56618"/>
                  </a:cubicBezTo>
                  <a:cubicBezTo>
                    <a:pt x="3320" y="60202"/>
                    <a:pt x="2953" y="63807"/>
                    <a:pt x="2852" y="67432"/>
                  </a:cubicBezTo>
                  <a:lnTo>
                    <a:pt x="9552" y="67432"/>
                  </a:lnTo>
                  <a:cubicBezTo>
                    <a:pt x="9470" y="63094"/>
                    <a:pt x="8921" y="58797"/>
                    <a:pt x="8269" y="54500"/>
                  </a:cubicBezTo>
                  <a:cubicBezTo>
                    <a:pt x="7699" y="50691"/>
                    <a:pt x="7393" y="46842"/>
                    <a:pt x="7393" y="42973"/>
                  </a:cubicBezTo>
                  <a:cubicBezTo>
                    <a:pt x="7414" y="39225"/>
                    <a:pt x="7373" y="35458"/>
                    <a:pt x="7414" y="31690"/>
                  </a:cubicBezTo>
                  <a:cubicBezTo>
                    <a:pt x="7434" y="30835"/>
                    <a:pt x="7597" y="29979"/>
                    <a:pt x="7780" y="29144"/>
                  </a:cubicBezTo>
                  <a:cubicBezTo>
                    <a:pt x="7882" y="28615"/>
                    <a:pt x="8249" y="28228"/>
                    <a:pt x="8737" y="27922"/>
                  </a:cubicBezTo>
                  <a:cubicBezTo>
                    <a:pt x="10652" y="26741"/>
                    <a:pt x="11609" y="24888"/>
                    <a:pt x="12118" y="22770"/>
                  </a:cubicBezTo>
                  <a:cubicBezTo>
                    <a:pt x="12546" y="20998"/>
                    <a:pt x="12403" y="19186"/>
                    <a:pt x="12383" y="17373"/>
                  </a:cubicBezTo>
                  <a:cubicBezTo>
                    <a:pt x="12362" y="15785"/>
                    <a:pt x="12261" y="14176"/>
                    <a:pt x="12199" y="12567"/>
                  </a:cubicBezTo>
                  <a:cubicBezTo>
                    <a:pt x="12057" y="9268"/>
                    <a:pt x="11894" y="5948"/>
                    <a:pt x="11751" y="2649"/>
                  </a:cubicBezTo>
                  <a:cubicBezTo>
                    <a:pt x="11711" y="2038"/>
                    <a:pt x="11711" y="1427"/>
                    <a:pt x="11690" y="816"/>
                  </a:cubicBezTo>
                  <a:cubicBezTo>
                    <a:pt x="11670" y="307"/>
                    <a:pt x="11364" y="1"/>
                    <a:pt x="10916" y="1"/>
                  </a:cubicBezTo>
                  <a:cubicBezTo>
                    <a:pt x="10489" y="1"/>
                    <a:pt x="10204" y="327"/>
                    <a:pt x="10204" y="836"/>
                  </a:cubicBezTo>
                  <a:cubicBezTo>
                    <a:pt x="10163" y="6376"/>
                    <a:pt x="10122" y="11936"/>
                    <a:pt x="10081" y="17495"/>
                  </a:cubicBezTo>
                  <a:cubicBezTo>
                    <a:pt x="10081" y="17597"/>
                    <a:pt x="10102" y="17699"/>
                    <a:pt x="10081" y="17801"/>
                  </a:cubicBezTo>
                  <a:cubicBezTo>
                    <a:pt x="10042" y="18212"/>
                    <a:pt x="9796" y="18454"/>
                    <a:pt x="9470" y="18454"/>
                  </a:cubicBezTo>
                  <a:cubicBezTo>
                    <a:pt x="9456" y="18454"/>
                    <a:pt x="9443" y="18453"/>
                    <a:pt x="9430" y="18453"/>
                  </a:cubicBezTo>
                  <a:cubicBezTo>
                    <a:pt x="9022" y="18412"/>
                    <a:pt x="8900" y="18127"/>
                    <a:pt x="8880" y="17760"/>
                  </a:cubicBezTo>
                  <a:cubicBezTo>
                    <a:pt x="8859" y="16742"/>
                    <a:pt x="8839" y="15703"/>
                    <a:pt x="8819" y="14665"/>
                  </a:cubicBezTo>
                  <a:cubicBezTo>
                    <a:pt x="8717" y="10266"/>
                    <a:pt x="8615" y="5846"/>
                    <a:pt x="8513" y="1447"/>
                  </a:cubicBezTo>
                  <a:cubicBezTo>
                    <a:pt x="8493" y="1223"/>
                    <a:pt x="8493" y="979"/>
                    <a:pt x="8473" y="755"/>
                  </a:cubicBezTo>
                  <a:cubicBezTo>
                    <a:pt x="8433" y="283"/>
                    <a:pt x="8146" y="0"/>
                    <a:pt x="7741" y="0"/>
                  </a:cubicBezTo>
                  <a:cubicBezTo>
                    <a:pt x="7727" y="0"/>
                    <a:pt x="7713" y="1"/>
                    <a:pt x="7699" y="1"/>
                  </a:cubicBezTo>
                  <a:cubicBezTo>
                    <a:pt x="7291" y="1"/>
                    <a:pt x="6986" y="307"/>
                    <a:pt x="6986" y="796"/>
                  </a:cubicBezTo>
                  <a:cubicBezTo>
                    <a:pt x="6965" y="1753"/>
                    <a:pt x="6965" y="2710"/>
                    <a:pt x="6965" y="3667"/>
                  </a:cubicBezTo>
                  <a:cubicBezTo>
                    <a:pt x="6945" y="8310"/>
                    <a:pt x="6925" y="12954"/>
                    <a:pt x="6904" y="17597"/>
                  </a:cubicBezTo>
                  <a:cubicBezTo>
                    <a:pt x="6904" y="17943"/>
                    <a:pt x="6864" y="18290"/>
                    <a:pt x="6456" y="18412"/>
                  </a:cubicBezTo>
                  <a:cubicBezTo>
                    <a:pt x="6353" y="18448"/>
                    <a:pt x="6255" y="18465"/>
                    <a:pt x="6164" y="18465"/>
                  </a:cubicBezTo>
                  <a:cubicBezTo>
                    <a:pt x="5790" y="18465"/>
                    <a:pt x="5540" y="18174"/>
                    <a:pt x="5540" y="17699"/>
                  </a:cubicBezTo>
                  <a:cubicBezTo>
                    <a:pt x="5499" y="15398"/>
                    <a:pt x="5479" y="13117"/>
                    <a:pt x="5479" y="10836"/>
                  </a:cubicBezTo>
                  <a:cubicBezTo>
                    <a:pt x="5458" y="7577"/>
                    <a:pt x="5458" y="4298"/>
                    <a:pt x="5458" y="1040"/>
                  </a:cubicBezTo>
                  <a:cubicBezTo>
                    <a:pt x="5458" y="918"/>
                    <a:pt x="5458" y="796"/>
                    <a:pt x="5438" y="673"/>
                  </a:cubicBezTo>
                  <a:cubicBezTo>
                    <a:pt x="5379" y="280"/>
                    <a:pt x="5073" y="0"/>
                    <a:pt x="4721"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1">
  <p:cSld name="CUSTOM_10">
    <p:spTree>
      <p:nvGrpSpPr>
        <p:cNvPr id="1" name="Shape 259"/>
        <p:cNvGrpSpPr/>
        <p:nvPr/>
      </p:nvGrpSpPr>
      <p:grpSpPr>
        <a:xfrm>
          <a:off x="0" y="0"/>
          <a:ext cx="0" cy="0"/>
          <a:chOff x="0" y="0"/>
          <a:chExt cx="0" cy="0"/>
        </a:xfrm>
      </p:grpSpPr>
      <p:sp>
        <p:nvSpPr>
          <p:cNvPr id="260" name="Google Shape;260;p23"/>
          <p:cNvSpPr txBox="1">
            <a:spLocks noGrp="1"/>
          </p:cNvSpPr>
          <p:nvPr>
            <p:ph type="subTitle" idx="1"/>
          </p:nvPr>
        </p:nvSpPr>
        <p:spPr>
          <a:xfrm>
            <a:off x="1715175" y="2969131"/>
            <a:ext cx="2277600" cy="14172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1400"/>
              <a:buNone/>
              <a:defRPr/>
            </a:lvl1pPr>
            <a:lvl2pPr lvl="1" algn="ctr" rtl="0">
              <a:spcBef>
                <a:spcPts val="1600"/>
              </a:spcBef>
              <a:spcAft>
                <a:spcPts val="0"/>
              </a:spcAft>
              <a:buSzPts val="1400"/>
              <a:buFont typeface="Roboto"/>
              <a:buNone/>
              <a:defRPr>
                <a:latin typeface="Roboto"/>
                <a:ea typeface="Roboto"/>
                <a:cs typeface="Roboto"/>
                <a:sym typeface="Roboto"/>
              </a:defRPr>
            </a:lvl2pPr>
            <a:lvl3pPr lvl="2" algn="ctr" rtl="0">
              <a:spcBef>
                <a:spcPts val="1600"/>
              </a:spcBef>
              <a:spcAft>
                <a:spcPts val="0"/>
              </a:spcAft>
              <a:buSzPts val="1400"/>
              <a:buFont typeface="Roboto"/>
              <a:buNone/>
              <a:defRPr>
                <a:latin typeface="Roboto"/>
                <a:ea typeface="Roboto"/>
                <a:cs typeface="Roboto"/>
                <a:sym typeface="Roboto"/>
              </a:defRPr>
            </a:lvl3pPr>
            <a:lvl4pPr lvl="3" algn="ctr" rtl="0">
              <a:spcBef>
                <a:spcPts val="1600"/>
              </a:spcBef>
              <a:spcAft>
                <a:spcPts val="0"/>
              </a:spcAft>
              <a:buSzPts val="1400"/>
              <a:buFont typeface="Roboto"/>
              <a:buNone/>
              <a:defRPr>
                <a:latin typeface="Roboto"/>
                <a:ea typeface="Roboto"/>
                <a:cs typeface="Roboto"/>
                <a:sym typeface="Roboto"/>
              </a:defRPr>
            </a:lvl4pPr>
            <a:lvl5pPr lvl="4" algn="ctr" rtl="0">
              <a:spcBef>
                <a:spcPts val="1600"/>
              </a:spcBef>
              <a:spcAft>
                <a:spcPts val="0"/>
              </a:spcAft>
              <a:buSzPts val="1400"/>
              <a:buFont typeface="Roboto"/>
              <a:buNone/>
              <a:defRPr>
                <a:latin typeface="Roboto"/>
                <a:ea typeface="Roboto"/>
                <a:cs typeface="Roboto"/>
                <a:sym typeface="Roboto"/>
              </a:defRPr>
            </a:lvl5pPr>
            <a:lvl6pPr lvl="5" algn="ctr" rtl="0">
              <a:spcBef>
                <a:spcPts val="1600"/>
              </a:spcBef>
              <a:spcAft>
                <a:spcPts val="0"/>
              </a:spcAft>
              <a:buSzPts val="1400"/>
              <a:buFont typeface="Roboto"/>
              <a:buNone/>
              <a:defRPr>
                <a:latin typeface="Roboto"/>
                <a:ea typeface="Roboto"/>
                <a:cs typeface="Roboto"/>
                <a:sym typeface="Roboto"/>
              </a:defRPr>
            </a:lvl6pPr>
            <a:lvl7pPr lvl="6" algn="ctr" rtl="0">
              <a:spcBef>
                <a:spcPts val="1600"/>
              </a:spcBef>
              <a:spcAft>
                <a:spcPts val="0"/>
              </a:spcAft>
              <a:buSzPts val="1400"/>
              <a:buFont typeface="Roboto"/>
              <a:buNone/>
              <a:defRPr>
                <a:latin typeface="Roboto"/>
                <a:ea typeface="Roboto"/>
                <a:cs typeface="Roboto"/>
                <a:sym typeface="Roboto"/>
              </a:defRPr>
            </a:lvl7pPr>
            <a:lvl8pPr lvl="7" algn="ctr" rtl="0">
              <a:spcBef>
                <a:spcPts val="1600"/>
              </a:spcBef>
              <a:spcAft>
                <a:spcPts val="0"/>
              </a:spcAft>
              <a:buSzPts val="1400"/>
              <a:buFont typeface="Roboto"/>
              <a:buNone/>
              <a:defRPr>
                <a:latin typeface="Roboto"/>
                <a:ea typeface="Roboto"/>
                <a:cs typeface="Roboto"/>
                <a:sym typeface="Roboto"/>
              </a:defRPr>
            </a:lvl8pPr>
            <a:lvl9pPr lvl="8" algn="ctr"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261" name="Google Shape;261;p23"/>
          <p:cNvSpPr txBox="1">
            <a:spLocks noGrp="1"/>
          </p:cNvSpPr>
          <p:nvPr>
            <p:ph type="subTitle" idx="2"/>
          </p:nvPr>
        </p:nvSpPr>
        <p:spPr>
          <a:xfrm>
            <a:off x="1703025" y="2828152"/>
            <a:ext cx="2301900" cy="4395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262" name="Google Shape;262;p23"/>
          <p:cNvSpPr txBox="1">
            <a:spLocks noGrp="1"/>
          </p:cNvSpPr>
          <p:nvPr>
            <p:ph type="subTitle" idx="3"/>
          </p:nvPr>
        </p:nvSpPr>
        <p:spPr>
          <a:xfrm>
            <a:off x="5006250" y="2967631"/>
            <a:ext cx="2301900" cy="14187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1400"/>
              <a:buNone/>
              <a:defRPr/>
            </a:lvl1pPr>
            <a:lvl2pPr lvl="1" algn="ctr" rtl="0">
              <a:spcBef>
                <a:spcPts val="1600"/>
              </a:spcBef>
              <a:spcAft>
                <a:spcPts val="0"/>
              </a:spcAft>
              <a:buSzPts val="1400"/>
              <a:buFont typeface="Roboto"/>
              <a:buNone/>
              <a:defRPr>
                <a:latin typeface="Roboto"/>
                <a:ea typeface="Roboto"/>
                <a:cs typeface="Roboto"/>
                <a:sym typeface="Roboto"/>
              </a:defRPr>
            </a:lvl2pPr>
            <a:lvl3pPr lvl="2" algn="ctr" rtl="0">
              <a:spcBef>
                <a:spcPts val="1600"/>
              </a:spcBef>
              <a:spcAft>
                <a:spcPts val="0"/>
              </a:spcAft>
              <a:buSzPts val="1400"/>
              <a:buFont typeface="Roboto"/>
              <a:buNone/>
              <a:defRPr>
                <a:latin typeface="Roboto"/>
                <a:ea typeface="Roboto"/>
                <a:cs typeface="Roboto"/>
                <a:sym typeface="Roboto"/>
              </a:defRPr>
            </a:lvl3pPr>
            <a:lvl4pPr lvl="3" algn="ctr" rtl="0">
              <a:spcBef>
                <a:spcPts val="1600"/>
              </a:spcBef>
              <a:spcAft>
                <a:spcPts val="0"/>
              </a:spcAft>
              <a:buSzPts val="1400"/>
              <a:buFont typeface="Roboto"/>
              <a:buNone/>
              <a:defRPr>
                <a:latin typeface="Roboto"/>
                <a:ea typeface="Roboto"/>
                <a:cs typeface="Roboto"/>
                <a:sym typeface="Roboto"/>
              </a:defRPr>
            </a:lvl4pPr>
            <a:lvl5pPr lvl="4" algn="ctr" rtl="0">
              <a:spcBef>
                <a:spcPts val="1600"/>
              </a:spcBef>
              <a:spcAft>
                <a:spcPts val="0"/>
              </a:spcAft>
              <a:buSzPts val="1400"/>
              <a:buFont typeface="Roboto"/>
              <a:buNone/>
              <a:defRPr>
                <a:latin typeface="Roboto"/>
                <a:ea typeface="Roboto"/>
                <a:cs typeface="Roboto"/>
                <a:sym typeface="Roboto"/>
              </a:defRPr>
            </a:lvl5pPr>
            <a:lvl6pPr lvl="5" algn="ctr" rtl="0">
              <a:spcBef>
                <a:spcPts val="1600"/>
              </a:spcBef>
              <a:spcAft>
                <a:spcPts val="0"/>
              </a:spcAft>
              <a:buSzPts val="1400"/>
              <a:buFont typeface="Roboto"/>
              <a:buNone/>
              <a:defRPr>
                <a:latin typeface="Roboto"/>
                <a:ea typeface="Roboto"/>
                <a:cs typeface="Roboto"/>
                <a:sym typeface="Roboto"/>
              </a:defRPr>
            </a:lvl6pPr>
            <a:lvl7pPr lvl="6" algn="ctr" rtl="0">
              <a:spcBef>
                <a:spcPts val="1600"/>
              </a:spcBef>
              <a:spcAft>
                <a:spcPts val="0"/>
              </a:spcAft>
              <a:buSzPts val="1400"/>
              <a:buFont typeface="Roboto"/>
              <a:buNone/>
              <a:defRPr>
                <a:latin typeface="Roboto"/>
                <a:ea typeface="Roboto"/>
                <a:cs typeface="Roboto"/>
                <a:sym typeface="Roboto"/>
              </a:defRPr>
            </a:lvl7pPr>
            <a:lvl8pPr lvl="7" algn="ctr" rtl="0">
              <a:spcBef>
                <a:spcPts val="1600"/>
              </a:spcBef>
              <a:spcAft>
                <a:spcPts val="0"/>
              </a:spcAft>
              <a:buSzPts val="1400"/>
              <a:buFont typeface="Roboto"/>
              <a:buNone/>
              <a:defRPr>
                <a:latin typeface="Roboto"/>
                <a:ea typeface="Roboto"/>
                <a:cs typeface="Roboto"/>
                <a:sym typeface="Roboto"/>
              </a:defRPr>
            </a:lvl8pPr>
            <a:lvl9pPr lvl="8" algn="ctr"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263" name="Google Shape;263;p23"/>
          <p:cNvSpPr txBox="1">
            <a:spLocks noGrp="1"/>
          </p:cNvSpPr>
          <p:nvPr>
            <p:ph type="subTitle" idx="4"/>
          </p:nvPr>
        </p:nvSpPr>
        <p:spPr>
          <a:xfrm>
            <a:off x="5006250" y="2828152"/>
            <a:ext cx="2301900" cy="439500"/>
          </a:xfrm>
          <a:prstGeom prst="rect">
            <a:avLst/>
          </a:prstGeom>
          <a:noFill/>
        </p:spPr>
        <p:txBody>
          <a:bodyPr spcFirstLastPara="1" wrap="square" lIns="91425" tIns="91425" rIns="91425" bIns="91425" anchor="b" anchorCtr="0">
            <a:noAutofit/>
          </a:bodyPr>
          <a:lstStyle>
            <a:lvl1pPr lvl="0" algn="ctr" rtl="0">
              <a:spcBef>
                <a:spcPts val="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264" name="Google Shape;264;p23"/>
          <p:cNvSpPr txBox="1">
            <a:spLocks noGrp="1"/>
          </p:cNvSpPr>
          <p:nvPr>
            <p:ph type="title"/>
          </p:nvPr>
        </p:nvSpPr>
        <p:spPr>
          <a:xfrm>
            <a:off x="1207000" y="539500"/>
            <a:ext cx="6730200" cy="475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4000"/>
              <a:buNone/>
              <a:defRPr sz="4000"/>
            </a:lvl1pPr>
            <a:lvl2pPr lvl="1"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2pPr>
            <a:lvl3pPr lvl="2"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3pPr>
            <a:lvl4pPr lvl="3"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4pPr>
            <a:lvl5pPr lvl="4"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5pPr>
            <a:lvl6pPr lvl="5"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6pPr>
            <a:lvl7pPr lvl="6"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7pPr>
            <a:lvl8pPr lvl="7"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8pPr>
            <a:lvl9pPr lvl="8"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9pPr>
          </a:lstStyle>
          <a:p>
            <a:endParaRPr/>
          </a:p>
        </p:txBody>
      </p:sp>
      <p:sp>
        <p:nvSpPr>
          <p:cNvPr id="265" name="Google Shape;265;p23"/>
          <p:cNvSpPr/>
          <p:nvPr/>
        </p:nvSpPr>
        <p:spPr>
          <a:xfrm>
            <a:off x="8697623" y="-2984868"/>
            <a:ext cx="1037075" cy="4662033"/>
          </a:xfrm>
          <a:custGeom>
            <a:avLst/>
            <a:gdLst/>
            <a:ahLst/>
            <a:cxnLst/>
            <a:rect l="l" t="t" r="r" b="b"/>
            <a:pathLst>
              <a:path w="18004" h="81408" extrusionOk="0">
                <a:moveTo>
                  <a:pt x="8988" y="1"/>
                </a:moveTo>
                <a:cubicBezTo>
                  <a:pt x="8029" y="1"/>
                  <a:pt x="7078" y="355"/>
                  <a:pt x="6191" y="1045"/>
                </a:cubicBezTo>
                <a:cubicBezTo>
                  <a:pt x="4114" y="2633"/>
                  <a:pt x="2953" y="4853"/>
                  <a:pt x="2057" y="7215"/>
                </a:cubicBezTo>
                <a:cubicBezTo>
                  <a:pt x="672" y="10779"/>
                  <a:pt x="0" y="14466"/>
                  <a:pt x="407" y="18294"/>
                </a:cubicBezTo>
                <a:cubicBezTo>
                  <a:pt x="591" y="20005"/>
                  <a:pt x="1079" y="21594"/>
                  <a:pt x="2077" y="23019"/>
                </a:cubicBezTo>
                <a:cubicBezTo>
                  <a:pt x="3014" y="24363"/>
                  <a:pt x="4277" y="25300"/>
                  <a:pt x="5825" y="25809"/>
                </a:cubicBezTo>
                <a:cubicBezTo>
                  <a:pt x="6660" y="26074"/>
                  <a:pt x="7189" y="26583"/>
                  <a:pt x="7352" y="27398"/>
                </a:cubicBezTo>
                <a:cubicBezTo>
                  <a:pt x="7556" y="28233"/>
                  <a:pt x="7657" y="29108"/>
                  <a:pt x="7698" y="29964"/>
                </a:cubicBezTo>
                <a:cubicBezTo>
                  <a:pt x="7739" y="31715"/>
                  <a:pt x="7719" y="33446"/>
                  <a:pt x="7698" y="35198"/>
                </a:cubicBezTo>
                <a:cubicBezTo>
                  <a:pt x="7698" y="37947"/>
                  <a:pt x="7780" y="40717"/>
                  <a:pt x="7637" y="43486"/>
                </a:cubicBezTo>
                <a:cubicBezTo>
                  <a:pt x="7413" y="47498"/>
                  <a:pt x="7026" y="51510"/>
                  <a:pt x="6680" y="55522"/>
                </a:cubicBezTo>
                <a:cubicBezTo>
                  <a:pt x="6537" y="57091"/>
                  <a:pt x="6334" y="58659"/>
                  <a:pt x="6191" y="60207"/>
                </a:cubicBezTo>
                <a:cubicBezTo>
                  <a:pt x="5926" y="63221"/>
                  <a:pt x="5621" y="66214"/>
                  <a:pt x="5478" y="69208"/>
                </a:cubicBezTo>
                <a:cubicBezTo>
                  <a:pt x="5336" y="71957"/>
                  <a:pt x="5153" y="74748"/>
                  <a:pt x="5743" y="77477"/>
                </a:cubicBezTo>
                <a:cubicBezTo>
                  <a:pt x="5926" y="78311"/>
                  <a:pt x="6232" y="79167"/>
                  <a:pt x="6660" y="79900"/>
                </a:cubicBezTo>
                <a:cubicBezTo>
                  <a:pt x="7240" y="80908"/>
                  <a:pt x="8095" y="81407"/>
                  <a:pt x="8958" y="81407"/>
                </a:cubicBezTo>
                <a:cubicBezTo>
                  <a:pt x="9821" y="81407"/>
                  <a:pt x="10692" y="80908"/>
                  <a:pt x="11303" y="79920"/>
                </a:cubicBezTo>
                <a:cubicBezTo>
                  <a:pt x="12056" y="78678"/>
                  <a:pt x="12362" y="77273"/>
                  <a:pt x="12423" y="75847"/>
                </a:cubicBezTo>
                <a:cubicBezTo>
                  <a:pt x="12667" y="69901"/>
                  <a:pt x="12219" y="64259"/>
                  <a:pt x="11547" y="58333"/>
                </a:cubicBezTo>
                <a:cubicBezTo>
                  <a:pt x="10835" y="52040"/>
                  <a:pt x="10142" y="45727"/>
                  <a:pt x="10203" y="39373"/>
                </a:cubicBezTo>
                <a:cubicBezTo>
                  <a:pt x="10244" y="36216"/>
                  <a:pt x="10183" y="33039"/>
                  <a:pt x="10244" y="29882"/>
                </a:cubicBezTo>
                <a:cubicBezTo>
                  <a:pt x="10244" y="28966"/>
                  <a:pt x="10448" y="28049"/>
                  <a:pt x="10651" y="27153"/>
                </a:cubicBezTo>
                <a:cubicBezTo>
                  <a:pt x="10794" y="26563"/>
                  <a:pt x="11181" y="26115"/>
                  <a:pt x="11812" y="25911"/>
                </a:cubicBezTo>
                <a:cubicBezTo>
                  <a:pt x="15009" y="24913"/>
                  <a:pt x="16679" y="22591"/>
                  <a:pt x="17331" y="19435"/>
                </a:cubicBezTo>
                <a:cubicBezTo>
                  <a:pt x="18003" y="16136"/>
                  <a:pt x="17555" y="12877"/>
                  <a:pt x="16700" y="9680"/>
                </a:cubicBezTo>
                <a:cubicBezTo>
                  <a:pt x="16109" y="7460"/>
                  <a:pt x="15254" y="5362"/>
                  <a:pt x="13971" y="3468"/>
                </a:cubicBezTo>
                <a:cubicBezTo>
                  <a:pt x="13278" y="2430"/>
                  <a:pt x="12484" y="1493"/>
                  <a:pt x="11445" y="800"/>
                </a:cubicBezTo>
                <a:cubicBezTo>
                  <a:pt x="10645" y="263"/>
                  <a:pt x="9813" y="1"/>
                  <a:pt x="89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66" name="Google Shape;266;p23"/>
          <p:cNvGrpSpPr/>
          <p:nvPr/>
        </p:nvGrpSpPr>
        <p:grpSpPr>
          <a:xfrm>
            <a:off x="-371400" y="-655844"/>
            <a:ext cx="650453" cy="8561589"/>
            <a:chOff x="1064797" y="-1353613"/>
            <a:chExt cx="688238" cy="9049349"/>
          </a:xfrm>
        </p:grpSpPr>
        <p:sp>
          <p:nvSpPr>
            <p:cNvPr id="267" name="Google Shape;267;p23"/>
            <p:cNvSpPr/>
            <p:nvPr/>
          </p:nvSpPr>
          <p:spPr>
            <a:xfrm>
              <a:off x="1078718" y="-1353613"/>
              <a:ext cx="674316" cy="4424265"/>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8" name="Google Shape;268;p23"/>
            <p:cNvSpPr/>
            <p:nvPr/>
          </p:nvSpPr>
          <p:spPr>
            <a:xfrm>
              <a:off x="1064797" y="3368872"/>
              <a:ext cx="674316" cy="4326863"/>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69" name="Google Shape;269;p23"/>
          <p:cNvSpPr/>
          <p:nvPr/>
        </p:nvSpPr>
        <p:spPr>
          <a:xfrm>
            <a:off x="8708302" y="3370894"/>
            <a:ext cx="910408" cy="3969783"/>
          </a:xfrm>
          <a:custGeom>
            <a:avLst/>
            <a:gdLst/>
            <a:ahLst/>
            <a:cxnLst/>
            <a:rect l="l" t="t" r="r" b="b"/>
            <a:pathLst>
              <a:path w="15805" h="69320" extrusionOk="0">
                <a:moveTo>
                  <a:pt x="7897" y="1"/>
                </a:moveTo>
                <a:cubicBezTo>
                  <a:pt x="7054" y="1"/>
                  <a:pt x="6217" y="309"/>
                  <a:pt x="5438" y="912"/>
                </a:cubicBezTo>
                <a:cubicBezTo>
                  <a:pt x="3605" y="2317"/>
                  <a:pt x="2607" y="4252"/>
                  <a:pt x="1793" y="6329"/>
                </a:cubicBezTo>
                <a:cubicBezTo>
                  <a:pt x="591" y="9465"/>
                  <a:pt x="1" y="12683"/>
                  <a:pt x="367" y="16043"/>
                </a:cubicBezTo>
                <a:cubicBezTo>
                  <a:pt x="510" y="17530"/>
                  <a:pt x="958" y="18935"/>
                  <a:pt x="1813" y="20178"/>
                </a:cubicBezTo>
                <a:cubicBezTo>
                  <a:pt x="2648" y="21379"/>
                  <a:pt x="3748" y="22194"/>
                  <a:pt x="5112" y="22642"/>
                </a:cubicBezTo>
                <a:cubicBezTo>
                  <a:pt x="5846" y="22866"/>
                  <a:pt x="6314" y="23314"/>
                  <a:pt x="6456" y="24027"/>
                </a:cubicBezTo>
                <a:cubicBezTo>
                  <a:pt x="6619" y="24760"/>
                  <a:pt x="6721" y="25534"/>
                  <a:pt x="6742" y="26287"/>
                </a:cubicBezTo>
                <a:cubicBezTo>
                  <a:pt x="6803" y="27815"/>
                  <a:pt x="6762" y="29342"/>
                  <a:pt x="6762" y="30870"/>
                </a:cubicBezTo>
                <a:cubicBezTo>
                  <a:pt x="6762" y="33293"/>
                  <a:pt x="6843" y="35717"/>
                  <a:pt x="6701" y="38140"/>
                </a:cubicBezTo>
                <a:cubicBezTo>
                  <a:pt x="6497" y="41663"/>
                  <a:pt x="6151" y="45186"/>
                  <a:pt x="5866" y="48710"/>
                </a:cubicBezTo>
                <a:cubicBezTo>
                  <a:pt x="5744" y="50074"/>
                  <a:pt x="5560" y="51439"/>
                  <a:pt x="5438" y="52824"/>
                </a:cubicBezTo>
                <a:cubicBezTo>
                  <a:pt x="5214" y="55451"/>
                  <a:pt x="4929" y="58078"/>
                  <a:pt x="4807" y="60705"/>
                </a:cubicBezTo>
                <a:cubicBezTo>
                  <a:pt x="4685" y="63128"/>
                  <a:pt x="4522" y="65552"/>
                  <a:pt x="5051" y="67955"/>
                </a:cubicBezTo>
                <a:cubicBezTo>
                  <a:pt x="5153" y="68424"/>
                  <a:pt x="5296" y="68872"/>
                  <a:pt x="5459" y="69320"/>
                </a:cubicBezTo>
                <a:lnTo>
                  <a:pt x="10326" y="69320"/>
                </a:lnTo>
                <a:cubicBezTo>
                  <a:pt x="10693" y="68444"/>
                  <a:pt x="10876" y="67487"/>
                  <a:pt x="10896" y="66530"/>
                </a:cubicBezTo>
                <a:cubicBezTo>
                  <a:pt x="11120" y="61316"/>
                  <a:pt x="10733" y="56367"/>
                  <a:pt x="10143" y="51174"/>
                </a:cubicBezTo>
                <a:cubicBezTo>
                  <a:pt x="9511" y="45655"/>
                  <a:pt x="8900" y="40115"/>
                  <a:pt x="8961" y="34535"/>
                </a:cubicBezTo>
                <a:cubicBezTo>
                  <a:pt x="8982" y="31766"/>
                  <a:pt x="8941" y="28976"/>
                  <a:pt x="8982" y="26206"/>
                </a:cubicBezTo>
                <a:cubicBezTo>
                  <a:pt x="9002" y="25412"/>
                  <a:pt x="9165" y="24597"/>
                  <a:pt x="9348" y="23823"/>
                </a:cubicBezTo>
                <a:cubicBezTo>
                  <a:pt x="9471" y="23314"/>
                  <a:pt x="9817" y="22907"/>
                  <a:pt x="10367" y="22723"/>
                </a:cubicBezTo>
                <a:cubicBezTo>
                  <a:pt x="13157" y="21848"/>
                  <a:pt x="14643" y="19811"/>
                  <a:pt x="15214" y="17062"/>
                </a:cubicBezTo>
                <a:cubicBezTo>
                  <a:pt x="15804" y="14149"/>
                  <a:pt x="15397" y="11298"/>
                  <a:pt x="14643" y="8488"/>
                </a:cubicBezTo>
                <a:cubicBezTo>
                  <a:pt x="14134" y="6553"/>
                  <a:pt x="13381" y="4700"/>
                  <a:pt x="12261" y="3030"/>
                </a:cubicBezTo>
                <a:cubicBezTo>
                  <a:pt x="11650" y="2134"/>
                  <a:pt x="10957" y="1299"/>
                  <a:pt x="10041" y="688"/>
                </a:cubicBezTo>
                <a:cubicBezTo>
                  <a:pt x="9345" y="227"/>
                  <a:pt x="8619" y="1"/>
                  <a:pt x="7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0" name="Google Shape;270;p23"/>
          <p:cNvSpPr/>
          <p:nvPr/>
        </p:nvSpPr>
        <p:spPr>
          <a:xfrm>
            <a:off x="97976" y="-13597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271" name="Google Shape;271;p23"/>
          <p:cNvSpPr/>
          <p:nvPr/>
        </p:nvSpPr>
        <p:spPr>
          <a:xfrm>
            <a:off x="268074" y="2715501"/>
            <a:ext cx="569842" cy="5393500"/>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272" name="Google Shape;272;p23"/>
          <p:cNvSpPr/>
          <p:nvPr/>
        </p:nvSpPr>
        <p:spPr>
          <a:xfrm>
            <a:off x="8231214" y="-4721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2"/>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2">
  <p:cSld name="CUSTOM_10_2">
    <p:spTree>
      <p:nvGrpSpPr>
        <p:cNvPr id="1" name="Shape 273"/>
        <p:cNvGrpSpPr/>
        <p:nvPr/>
      </p:nvGrpSpPr>
      <p:grpSpPr>
        <a:xfrm>
          <a:off x="0" y="0"/>
          <a:ext cx="0" cy="0"/>
          <a:chOff x="0" y="0"/>
          <a:chExt cx="0" cy="0"/>
        </a:xfrm>
      </p:grpSpPr>
      <p:sp>
        <p:nvSpPr>
          <p:cNvPr id="274" name="Google Shape;274;p24"/>
          <p:cNvSpPr txBox="1">
            <a:spLocks noGrp="1"/>
          </p:cNvSpPr>
          <p:nvPr>
            <p:ph type="subTitle" idx="1"/>
          </p:nvPr>
        </p:nvSpPr>
        <p:spPr>
          <a:xfrm>
            <a:off x="1080650" y="2816725"/>
            <a:ext cx="1999800" cy="1417200"/>
          </a:xfrm>
          <a:prstGeom prst="rect">
            <a:avLst/>
          </a:prstGeom>
          <a:noFill/>
        </p:spPr>
        <p:txBody>
          <a:bodyPr spcFirstLastPara="1" wrap="square" lIns="91425" tIns="91425" rIns="91425" bIns="91425" anchor="ctr" anchorCtr="0">
            <a:noAutofit/>
          </a:bodyPr>
          <a:lstStyle>
            <a:lvl1pPr lvl="0" algn="r" rtl="0">
              <a:spcBef>
                <a:spcPts val="0"/>
              </a:spcBef>
              <a:spcAft>
                <a:spcPts val="0"/>
              </a:spcAft>
              <a:buSzPts val="1400"/>
              <a:buNone/>
              <a:defRPr/>
            </a:lvl1pPr>
            <a:lvl2pPr lvl="1" algn="r" rtl="0">
              <a:spcBef>
                <a:spcPts val="1600"/>
              </a:spcBef>
              <a:spcAft>
                <a:spcPts val="0"/>
              </a:spcAft>
              <a:buSzPts val="1400"/>
              <a:buFont typeface="Roboto"/>
              <a:buNone/>
              <a:defRPr>
                <a:latin typeface="Roboto"/>
                <a:ea typeface="Roboto"/>
                <a:cs typeface="Roboto"/>
                <a:sym typeface="Roboto"/>
              </a:defRPr>
            </a:lvl2pPr>
            <a:lvl3pPr lvl="2" algn="r" rtl="0">
              <a:spcBef>
                <a:spcPts val="1600"/>
              </a:spcBef>
              <a:spcAft>
                <a:spcPts val="0"/>
              </a:spcAft>
              <a:buSzPts val="1400"/>
              <a:buFont typeface="Roboto"/>
              <a:buNone/>
              <a:defRPr>
                <a:latin typeface="Roboto"/>
                <a:ea typeface="Roboto"/>
                <a:cs typeface="Roboto"/>
                <a:sym typeface="Roboto"/>
              </a:defRPr>
            </a:lvl3pPr>
            <a:lvl4pPr lvl="3" algn="r" rtl="0">
              <a:spcBef>
                <a:spcPts val="1600"/>
              </a:spcBef>
              <a:spcAft>
                <a:spcPts val="0"/>
              </a:spcAft>
              <a:buSzPts val="1400"/>
              <a:buFont typeface="Roboto"/>
              <a:buNone/>
              <a:defRPr>
                <a:latin typeface="Roboto"/>
                <a:ea typeface="Roboto"/>
                <a:cs typeface="Roboto"/>
                <a:sym typeface="Roboto"/>
              </a:defRPr>
            </a:lvl4pPr>
            <a:lvl5pPr lvl="4" algn="r" rtl="0">
              <a:spcBef>
                <a:spcPts val="1600"/>
              </a:spcBef>
              <a:spcAft>
                <a:spcPts val="0"/>
              </a:spcAft>
              <a:buSzPts val="1400"/>
              <a:buFont typeface="Roboto"/>
              <a:buNone/>
              <a:defRPr>
                <a:latin typeface="Roboto"/>
                <a:ea typeface="Roboto"/>
                <a:cs typeface="Roboto"/>
                <a:sym typeface="Roboto"/>
              </a:defRPr>
            </a:lvl5pPr>
            <a:lvl6pPr lvl="5" algn="r" rtl="0">
              <a:spcBef>
                <a:spcPts val="1600"/>
              </a:spcBef>
              <a:spcAft>
                <a:spcPts val="0"/>
              </a:spcAft>
              <a:buSzPts val="1400"/>
              <a:buFont typeface="Roboto"/>
              <a:buNone/>
              <a:defRPr>
                <a:latin typeface="Roboto"/>
                <a:ea typeface="Roboto"/>
                <a:cs typeface="Roboto"/>
                <a:sym typeface="Roboto"/>
              </a:defRPr>
            </a:lvl6pPr>
            <a:lvl7pPr lvl="6" algn="r" rtl="0">
              <a:spcBef>
                <a:spcPts val="1600"/>
              </a:spcBef>
              <a:spcAft>
                <a:spcPts val="0"/>
              </a:spcAft>
              <a:buSzPts val="1400"/>
              <a:buFont typeface="Roboto"/>
              <a:buNone/>
              <a:defRPr>
                <a:latin typeface="Roboto"/>
                <a:ea typeface="Roboto"/>
                <a:cs typeface="Roboto"/>
                <a:sym typeface="Roboto"/>
              </a:defRPr>
            </a:lvl7pPr>
            <a:lvl8pPr lvl="7" algn="r" rtl="0">
              <a:spcBef>
                <a:spcPts val="1600"/>
              </a:spcBef>
              <a:spcAft>
                <a:spcPts val="0"/>
              </a:spcAft>
              <a:buSzPts val="1400"/>
              <a:buFont typeface="Roboto"/>
              <a:buNone/>
              <a:defRPr>
                <a:latin typeface="Roboto"/>
                <a:ea typeface="Roboto"/>
                <a:cs typeface="Roboto"/>
                <a:sym typeface="Roboto"/>
              </a:defRPr>
            </a:lvl8pPr>
            <a:lvl9pPr lvl="8" algn="r"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275" name="Google Shape;275;p24"/>
          <p:cNvSpPr txBox="1">
            <a:spLocks noGrp="1"/>
          </p:cNvSpPr>
          <p:nvPr>
            <p:ph type="subTitle" idx="2"/>
          </p:nvPr>
        </p:nvSpPr>
        <p:spPr>
          <a:xfrm>
            <a:off x="1170725" y="2218550"/>
            <a:ext cx="1919700" cy="439500"/>
          </a:xfrm>
          <a:prstGeom prst="rect">
            <a:avLst/>
          </a:prstGeom>
          <a:noFill/>
        </p:spPr>
        <p:txBody>
          <a:bodyPr spcFirstLastPara="1" wrap="square" lIns="91425" tIns="91425" rIns="91425" bIns="91425" anchor="t" anchorCtr="0">
            <a:noAutofit/>
          </a:bodyPr>
          <a:lstStyle>
            <a:lvl1pPr lvl="0" algn="r" rtl="0">
              <a:spcBef>
                <a:spcPts val="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1pPr>
            <a:lvl2pPr lvl="1" algn="r" rtl="0">
              <a:spcBef>
                <a:spcPts val="1600"/>
              </a:spcBef>
              <a:spcAft>
                <a:spcPts val="0"/>
              </a:spcAft>
              <a:buSzPts val="1400"/>
              <a:buNone/>
              <a:defRPr/>
            </a:lvl2pPr>
            <a:lvl3pPr lvl="2" algn="r" rtl="0">
              <a:spcBef>
                <a:spcPts val="1600"/>
              </a:spcBef>
              <a:spcAft>
                <a:spcPts val="0"/>
              </a:spcAft>
              <a:buSzPts val="1400"/>
              <a:buNone/>
              <a:defRPr/>
            </a:lvl3pPr>
            <a:lvl4pPr lvl="3" algn="r" rtl="0">
              <a:spcBef>
                <a:spcPts val="1600"/>
              </a:spcBef>
              <a:spcAft>
                <a:spcPts val="0"/>
              </a:spcAft>
              <a:buSzPts val="1400"/>
              <a:buNone/>
              <a:defRPr/>
            </a:lvl4pPr>
            <a:lvl5pPr lvl="4" algn="r" rtl="0">
              <a:spcBef>
                <a:spcPts val="1600"/>
              </a:spcBef>
              <a:spcAft>
                <a:spcPts val="0"/>
              </a:spcAft>
              <a:buSzPts val="1400"/>
              <a:buNone/>
              <a:defRPr/>
            </a:lvl5pPr>
            <a:lvl6pPr lvl="5" algn="r" rtl="0">
              <a:spcBef>
                <a:spcPts val="1600"/>
              </a:spcBef>
              <a:spcAft>
                <a:spcPts val="0"/>
              </a:spcAft>
              <a:buSzPts val="1400"/>
              <a:buNone/>
              <a:defRPr/>
            </a:lvl6pPr>
            <a:lvl7pPr lvl="6" algn="r" rtl="0">
              <a:spcBef>
                <a:spcPts val="1600"/>
              </a:spcBef>
              <a:spcAft>
                <a:spcPts val="0"/>
              </a:spcAft>
              <a:buSzPts val="1400"/>
              <a:buNone/>
              <a:defRPr/>
            </a:lvl7pPr>
            <a:lvl8pPr lvl="7" algn="r" rtl="0">
              <a:spcBef>
                <a:spcPts val="1600"/>
              </a:spcBef>
              <a:spcAft>
                <a:spcPts val="0"/>
              </a:spcAft>
              <a:buSzPts val="1400"/>
              <a:buNone/>
              <a:defRPr/>
            </a:lvl8pPr>
            <a:lvl9pPr lvl="8" algn="r" rtl="0">
              <a:spcBef>
                <a:spcPts val="1600"/>
              </a:spcBef>
              <a:spcAft>
                <a:spcPts val="1600"/>
              </a:spcAft>
              <a:buSzPts val="1400"/>
              <a:buNone/>
              <a:defRPr/>
            </a:lvl9pPr>
          </a:lstStyle>
          <a:p>
            <a:endParaRPr/>
          </a:p>
        </p:txBody>
      </p:sp>
      <p:sp>
        <p:nvSpPr>
          <p:cNvPr id="276" name="Google Shape;276;p24"/>
          <p:cNvSpPr txBox="1">
            <a:spLocks noGrp="1"/>
          </p:cNvSpPr>
          <p:nvPr>
            <p:ph type="subTitle" idx="3"/>
          </p:nvPr>
        </p:nvSpPr>
        <p:spPr>
          <a:xfrm>
            <a:off x="6074225" y="2815225"/>
            <a:ext cx="1999800" cy="1418700"/>
          </a:xfrm>
          <a:prstGeom prst="rect">
            <a:avLst/>
          </a:prstGeom>
          <a:noFill/>
        </p:spPr>
        <p:txBody>
          <a:bodyPr spcFirstLastPara="1" wrap="square" lIns="91425" tIns="91425" rIns="91425" bIns="91425" anchor="ctr" anchorCtr="0">
            <a:noAutofit/>
          </a:bodyPr>
          <a:lstStyle>
            <a:lvl1pPr lvl="0" rtl="0">
              <a:spcBef>
                <a:spcPts val="0"/>
              </a:spcBef>
              <a:spcAft>
                <a:spcPts val="0"/>
              </a:spcAft>
              <a:buSzPts val="1400"/>
              <a:buNone/>
              <a:defRPr/>
            </a:lvl1pPr>
            <a:lvl2pPr lvl="1" rtl="0">
              <a:spcBef>
                <a:spcPts val="1600"/>
              </a:spcBef>
              <a:spcAft>
                <a:spcPts val="0"/>
              </a:spcAft>
              <a:buSzPts val="1400"/>
              <a:buFont typeface="Roboto"/>
              <a:buNone/>
              <a:defRPr>
                <a:latin typeface="Roboto"/>
                <a:ea typeface="Roboto"/>
                <a:cs typeface="Roboto"/>
                <a:sym typeface="Roboto"/>
              </a:defRPr>
            </a:lvl2pPr>
            <a:lvl3pPr lvl="2" rtl="0">
              <a:spcBef>
                <a:spcPts val="1600"/>
              </a:spcBef>
              <a:spcAft>
                <a:spcPts val="0"/>
              </a:spcAft>
              <a:buSzPts val="1400"/>
              <a:buFont typeface="Roboto"/>
              <a:buNone/>
              <a:defRPr>
                <a:latin typeface="Roboto"/>
                <a:ea typeface="Roboto"/>
                <a:cs typeface="Roboto"/>
                <a:sym typeface="Roboto"/>
              </a:defRPr>
            </a:lvl3pPr>
            <a:lvl4pPr lvl="3" rtl="0">
              <a:spcBef>
                <a:spcPts val="1600"/>
              </a:spcBef>
              <a:spcAft>
                <a:spcPts val="0"/>
              </a:spcAft>
              <a:buSzPts val="1400"/>
              <a:buFont typeface="Roboto"/>
              <a:buNone/>
              <a:defRPr>
                <a:latin typeface="Roboto"/>
                <a:ea typeface="Roboto"/>
                <a:cs typeface="Roboto"/>
                <a:sym typeface="Roboto"/>
              </a:defRPr>
            </a:lvl4pPr>
            <a:lvl5pPr lvl="4" rtl="0">
              <a:spcBef>
                <a:spcPts val="1600"/>
              </a:spcBef>
              <a:spcAft>
                <a:spcPts val="0"/>
              </a:spcAft>
              <a:buSzPts val="1400"/>
              <a:buFont typeface="Roboto"/>
              <a:buNone/>
              <a:defRPr>
                <a:latin typeface="Roboto"/>
                <a:ea typeface="Roboto"/>
                <a:cs typeface="Roboto"/>
                <a:sym typeface="Roboto"/>
              </a:defRPr>
            </a:lvl5pPr>
            <a:lvl6pPr lvl="5" rtl="0">
              <a:spcBef>
                <a:spcPts val="1600"/>
              </a:spcBef>
              <a:spcAft>
                <a:spcPts val="0"/>
              </a:spcAft>
              <a:buSzPts val="1400"/>
              <a:buFont typeface="Roboto"/>
              <a:buNone/>
              <a:defRPr>
                <a:latin typeface="Roboto"/>
                <a:ea typeface="Roboto"/>
                <a:cs typeface="Roboto"/>
                <a:sym typeface="Roboto"/>
              </a:defRPr>
            </a:lvl6pPr>
            <a:lvl7pPr lvl="6" rtl="0">
              <a:spcBef>
                <a:spcPts val="1600"/>
              </a:spcBef>
              <a:spcAft>
                <a:spcPts val="0"/>
              </a:spcAft>
              <a:buSzPts val="1400"/>
              <a:buFont typeface="Roboto"/>
              <a:buNone/>
              <a:defRPr>
                <a:latin typeface="Roboto"/>
                <a:ea typeface="Roboto"/>
                <a:cs typeface="Roboto"/>
                <a:sym typeface="Roboto"/>
              </a:defRPr>
            </a:lvl7pPr>
            <a:lvl8pPr lvl="7" rtl="0">
              <a:spcBef>
                <a:spcPts val="1600"/>
              </a:spcBef>
              <a:spcAft>
                <a:spcPts val="0"/>
              </a:spcAft>
              <a:buSzPts val="1400"/>
              <a:buFont typeface="Roboto"/>
              <a:buNone/>
              <a:defRPr>
                <a:latin typeface="Roboto"/>
                <a:ea typeface="Roboto"/>
                <a:cs typeface="Roboto"/>
                <a:sym typeface="Roboto"/>
              </a:defRPr>
            </a:lvl8pPr>
            <a:lvl9pPr lvl="8"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277" name="Google Shape;277;p24"/>
          <p:cNvSpPr txBox="1">
            <a:spLocks noGrp="1"/>
          </p:cNvSpPr>
          <p:nvPr>
            <p:ph type="subTitle" idx="4"/>
          </p:nvPr>
        </p:nvSpPr>
        <p:spPr>
          <a:xfrm>
            <a:off x="6074225" y="2218550"/>
            <a:ext cx="1919700" cy="439500"/>
          </a:xfrm>
          <a:prstGeom prst="rect">
            <a:avLst/>
          </a:prstGeom>
          <a:noFill/>
        </p:spPr>
        <p:txBody>
          <a:bodyPr spcFirstLastPara="1" wrap="square" lIns="91425" tIns="91425" rIns="91425" bIns="91425" anchor="t" anchorCtr="0">
            <a:noAutofit/>
          </a:bodyPr>
          <a:lstStyle>
            <a:lvl1pPr lvl="0" rtl="0">
              <a:spcBef>
                <a:spcPts val="0"/>
              </a:spcBef>
              <a:spcAft>
                <a:spcPts val="0"/>
              </a:spcAft>
              <a:buClr>
                <a:schemeClr val="accent1"/>
              </a:buClr>
              <a:buSzPts val="1800"/>
              <a:buFont typeface="Fjalla One"/>
              <a:buNone/>
              <a:defRPr sz="1800">
                <a:solidFill>
                  <a:schemeClr val="accent1"/>
                </a:solidFill>
                <a:latin typeface="Fjalla One"/>
                <a:ea typeface="Fjalla One"/>
                <a:cs typeface="Fjalla One"/>
                <a:sym typeface="Fjalla One"/>
              </a:defRPr>
            </a:lvl1pPr>
            <a:lvl2pPr lvl="1" rtl="0">
              <a:spcBef>
                <a:spcPts val="1600"/>
              </a:spcBef>
              <a:spcAft>
                <a:spcPts val="0"/>
              </a:spcAft>
              <a:buSzPts val="1400"/>
              <a:buNone/>
              <a:defRPr/>
            </a:lvl2pPr>
            <a:lvl3pPr lvl="2" rtl="0">
              <a:spcBef>
                <a:spcPts val="1600"/>
              </a:spcBef>
              <a:spcAft>
                <a:spcPts val="0"/>
              </a:spcAft>
              <a:buSzPts val="1400"/>
              <a:buNone/>
              <a:defRPr/>
            </a:lvl3pPr>
            <a:lvl4pPr lvl="3" rtl="0">
              <a:spcBef>
                <a:spcPts val="1600"/>
              </a:spcBef>
              <a:spcAft>
                <a:spcPts val="0"/>
              </a:spcAft>
              <a:buSzPts val="1400"/>
              <a:buNone/>
              <a:defRPr/>
            </a:lvl4pPr>
            <a:lvl5pPr lvl="4" rtl="0">
              <a:spcBef>
                <a:spcPts val="1600"/>
              </a:spcBef>
              <a:spcAft>
                <a:spcPts val="0"/>
              </a:spcAft>
              <a:buSzPts val="1400"/>
              <a:buNone/>
              <a:defRPr/>
            </a:lvl5pPr>
            <a:lvl6pPr lvl="5" rtl="0">
              <a:spcBef>
                <a:spcPts val="1600"/>
              </a:spcBef>
              <a:spcAft>
                <a:spcPts val="0"/>
              </a:spcAft>
              <a:buSzPts val="1400"/>
              <a:buNone/>
              <a:defRPr/>
            </a:lvl6pPr>
            <a:lvl7pPr lvl="6" rtl="0">
              <a:spcBef>
                <a:spcPts val="1600"/>
              </a:spcBef>
              <a:spcAft>
                <a:spcPts val="0"/>
              </a:spcAft>
              <a:buSzPts val="1400"/>
              <a:buNone/>
              <a:defRPr/>
            </a:lvl7pPr>
            <a:lvl8pPr lvl="7" rtl="0">
              <a:spcBef>
                <a:spcPts val="1600"/>
              </a:spcBef>
              <a:spcAft>
                <a:spcPts val="0"/>
              </a:spcAft>
              <a:buSzPts val="1400"/>
              <a:buNone/>
              <a:defRPr/>
            </a:lvl8pPr>
            <a:lvl9pPr lvl="8" rtl="0">
              <a:spcBef>
                <a:spcPts val="1600"/>
              </a:spcBef>
              <a:spcAft>
                <a:spcPts val="1600"/>
              </a:spcAft>
              <a:buSzPts val="1400"/>
              <a:buNone/>
              <a:defRPr/>
            </a:lvl9pPr>
          </a:lstStyle>
          <a:p>
            <a:endParaRPr/>
          </a:p>
        </p:txBody>
      </p:sp>
      <p:sp>
        <p:nvSpPr>
          <p:cNvPr id="278" name="Google Shape;278;p24"/>
          <p:cNvSpPr txBox="1">
            <a:spLocks noGrp="1"/>
          </p:cNvSpPr>
          <p:nvPr>
            <p:ph type="title"/>
          </p:nvPr>
        </p:nvSpPr>
        <p:spPr>
          <a:xfrm>
            <a:off x="1207000" y="539500"/>
            <a:ext cx="6730200" cy="475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4000"/>
              <a:buNone/>
              <a:defRPr sz="4000"/>
            </a:lvl1pPr>
            <a:lvl2pPr lvl="1"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2pPr>
            <a:lvl3pPr lvl="2"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3pPr>
            <a:lvl4pPr lvl="3"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4pPr>
            <a:lvl5pPr lvl="4"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5pPr>
            <a:lvl6pPr lvl="5"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6pPr>
            <a:lvl7pPr lvl="6"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7pPr>
            <a:lvl8pPr lvl="7"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8pPr>
            <a:lvl9pPr lvl="8" rtl="0">
              <a:spcBef>
                <a:spcPts val="0"/>
              </a:spcBef>
              <a:spcAft>
                <a:spcPts val="0"/>
              </a:spcAft>
              <a:buClr>
                <a:schemeClr val="accent4"/>
              </a:buClr>
              <a:buSzPts val="4000"/>
              <a:buFont typeface="Fjalla One"/>
              <a:buNone/>
              <a:defRPr sz="4000">
                <a:solidFill>
                  <a:schemeClr val="accent4"/>
                </a:solidFill>
                <a:latin typeface="Fjalla One"/>
                <a:ea typeface="Fjalla One"/>
                <a:cs typeface="Fjalla One"/>
                <a:sym typeface="Fjalla One"/>
              </a:defRPr>
            </a:lvl9pPr>
          </a:lstStyle>
          <a:p>
            <a:endParaRPr/>
          </a:p>
        </p:txBody>
      </p:sp>
      <p:sp>
        <p:nvSpPr>
          <p:cNvPr id="279" name="Google Shape;279;p24"/>
          <p:cNvSpPr/>
          <p:nvPr/>
        </p:nvSpPr>
        <p:spPr>
          <a:xfrm>
            <a:off x="8697623" y="-2984868"/>
            <a:ext cx="1037075" cy="4662033"/>
          </a:xfrm>
          <a:custGeom>
            <a:avLst/>
            <a:gdLst/>
            <a:ahLst/>
            <a:cxnLst/>
            <a:rect l="l" t="t" r="r" b="b"/>
            <a:pathLst>
              <a:path w="18004" h="81408" extrusionOk="0">
                <a:moveTo>
                  <a:pt x="8988" y="1"/>
                </a:moveTo>
                <a:cubicBezTo>
                  <a:pt x="8029" y="1"/>
                  <a:pt x="7078" y="355"/>
                  <a:pt x="6191" y="1045"/>
                </a:cubicBezTo>
                <a:cubicBezTo>
                  <a:pt x="4114" y="2633"/>
                  <a:pt x="2953" y="4853"/>
                  <a:pt x="2057" y="7215"/>
                </a:cubicBezTo>
                <a:cubicBezTo>
                  <a:pt x="672" y="10779"/>
                  <a:pt x="0" y="14466"/>
                  <a:pt x="407" y="18294"/>
                </a:cubicBezTo>
                <a:cubicBezTo>
                  <a:pt x="591" y="20005"/>
                  <a:pt x="1079" y="21594"/>
                  <a:pt x="2077" y="23019"/>
                </a:cubicBezTo>
                <a:cubicBezTo>
                  <a:pt x="3014" y="24363"/>
                  <a:pt x="4277" y="25300"/>
                  <a:pt x="5825" y="25809"/>
                </a:cubicBezTo>
                <a:cubicBezTo>
                  <a:pt x="6660" y="26074"/>
                  <a:pt x="7189" y="26583"/>
                  <a:pt x="7352" y="27398"/>
                </a:cubicBezTo>
                <a:cubicBezTo>
                  <a:pt x="7556" y="28233"/>
                  <a:pt x="7657" y="29108"/>
                  <a:pt x="7698" y="29964"/>
                </a:cubicBezTo>
                <a:cubicBezTo>
                  <a:pt x="7739" y="31715"/>
                  <a:pt x="7719" y="33446"/>
                  <a:pt x="7698" y="35198"/>
                </a:cubicBezTo>
                <a:cubicBezTo>
                  <a:pt x="7698" y="37947"/>
                  <a:pt x="7780" y="40717"/>
                  <a:pt x="7637" y="43486"/>
                </a:cubicBezTo>
                <a:cubicBezTo>
                  <a:pt x="7413" y="47498"/>
                  <a:pt x="7026" y="51510"/>
                  <a:pt x="6680" y="55522"/>
                </a:cubicBezTo>
                <a:cubicBezTo>
                  <a:pt x="6537" y="57091"/>
                  <a:pt x="6334" y="58659"/>
                  <a:pt x="6191" y="60207"/>
                </a:cubicBezTo>
                <a:cubicBezTo>
                  <a:pt x="5926" y="63221"/>
                  <a:pt x="5621" y="66214"/>
                  <a:pt x="5478" y="69208"/>
                </a:cubicBezTo>
                <a:cubicBezTo>
                  <a:pt x="5336" y="71957"/>
                  <a:pt x="5153" y="74748"/>
                  <a:pt x="5743" y="77477"/>
                </a:cubicBezTo>
                <a:cubicBezTo>
                  <a:pt x="5926" y="78311"/>
                  <a:pt x="6232" y="79167"/>
                  <a:pt x="6660" y="79900"/>
                </a:cubicBezTo>
                <a:cubicBezTo>
                  <a:pt x="7240" y="80908"/>
                  <a:pt x="8095" y="81407"/>
                  <a:pt x="8958" y="81407"/>
                </a:cubicBezTo>
                <a:cubicBezTo>
                  <a:pt x="9821" y="81407"/>
                  <a:pt x="10692" y="80908"/>
                  <a:pt x="11303" y="79920"/>
                </a:cubicBezTo>
                <a:cubicBezTo>
                  <a:pt x="12056" y="78678"/>
                  <a:pt x="12362" y="77273"/>
                  <a:pt x="12423" y="75847"/>
                </a:cubicBezTo>
                <a:cubicBezTo>
                  <a:pt x="12667" y="69901"/>
                  <a:pt x="12219" y="64259"/>
                  <a:pt x="11547" y="58333"/>
                </a:cubicBezTo>
                <a:cubicBezTo>
                  <a:pt x="10835" y="52040"/>
                  <a:pt x="10142" y="45727"/>
                  <a:pt x="10203" y="39373"/>
                </a:cubicBezTo>
                <a:cubicBezTo>
                  <a:pt x="10244" y="36216"/>
                  <a:pt x="10183" y="33039"/>
                  <a:pt x="10244" y="29882"/>
                </a:cubicBezTo>
                <a:cubicBezTo>
                  <a:pt x="10244" y="28966"/>
                  <a:pt x="10448" y="28049"/>
                  <a:pt x="10651" y="27153"/>
                </a:cubicBezTo>
                <a:cubicBezTo>
                  <a:pt x="10794" y="26563"/>
                  <a:pt x="11181" y="26115"/>
                  <a:pt x="11812" y="25911"/>
                </a:cubicBezTo>
                <a:cubicBezTo>
                  <a:pt x="15009" y="24913"/>
                  <a:pt x="16679" y="22591"/>
                  <a:pt x="17331" y="19435"/>
                </a:cubicBezTo>
                <a:cubicBezTo>
                  <a:pt x="18003" y="16136"/>
                  <a:pt x="17555" y="12877"/>
                  <a:pt x="16700" y="9680"/>
                </a:cubicBezTo>
                <a:cubicBezTo>
                  <a:pt x="16109" y="7460"/>
                  <a:pt x="15254" y="5362"/>
                  <a:pt x="13971" y="3468"/>
                </a:cubicBezTo>
                <a:cubicBezTo>
                  <a:pt x="13278" y="2430"/>
                  <a:pt x="12484" y="1493"/>
                  <a:pt x="11445" y="800"/>
                </a:cubicBezTo>
                <a:cubicBezTo>
                  <a:pt x="10645" y="263"/>
                  <a:pt x="9813" y="1"/>
                  <a:pt x="8988"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80" name="Google Shape;280;p24"/>
          <p:cNvGrpSpPr/>
          <p:nvPr/>
        </p:nvGrpSpPr>
        <p:grpSpPr>
          <a:xfrm>
            <a:off x="-371400" y="-655844"/>
            <a:ext cx="650453" cy="8561589"/>
            <a:chOff x="1064797" y="-1353613"/>
            <a:chExt cx="688238" cy="9049349"/>
          </a:xfrm>
        </p:grpSpPr>
        <p:sp>
          <p:nvSpPr>
            <p:cNvPr id="281" name="Google Shape;281;p24"/>
            <p:cNvSpPr/>
            <p:nvPr/>
          </p:nvSpPr>
          <p:spPr>
            <a:xfrm>
              <a:off x="1078718" y="-1353613"/>
              <a:ext cx="674316" cy="4424265"/>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2" name="Google Shape;282;p24"/>
            <p:cNvSpPr/>
            <p:nvPr/>
          </p:nvSpPr>
          <p:spPr>
            <a:xfrm>
              <a:off x="1064797" y="3368872"/>
              <a:ext cx="674316" cy="4326863"/>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283" name="Google Shape;283;p24"/>
          <p:cNvSpPr/>
          <p:nvPr/>
        </p:nvSpPr>
        <p:spPr>
          <a:xfrm>
            <a:off x="8708302" y="3370894"/>
            <a:ext cx="910408" cy="3969783"/>
          </a:xfrm>
          <a:custGeom>
            <a:avLst/>
            <a:gdLst/>
            <a:ahLst/>
            <a:cxnLst/>
            <a:rect l="l" t="t" r="r" b="b"/>
            <a:pathLst>
              <a:path w="15805" h="69320" extrusionOk="0">
                <a:moveTo>
                  <a:pt x="7897" y="1"/>
                </a:moveTo>
                <a:cubicBezTo>
                  <a:pt x="7054" y="1"/>
                  <a:pt x="6217" y="309"/>
                  <a:pt x="5438" y="912"/>
                </a:cubicBezTo>
                <a:cubicBezTo>
                  <a:pt x="3605" y="2317"/>
                  <a:pt x="2607" y="4252"/>
                  <a:pt x="1793" y="6329"/>
                </a:cubicBezTo>
                <a:cubicBezTo>
                  <a:pt x="591" y="9465"/>
                  <a:pt x="1" y="12683"/>
                  <a:pt x="367" y="16043"/>
                </a:cubicBezTo>
                <a:cubicBezTo>
                  <a:pt x="510" y="17530"/>
                  <a:pt x="958" y="18935"/>
                  <a:pt x="1813" y="20178"/>
                </a:cubicBezTo>
                <a:cubicBezTo>
                  <a:pt x="2648" y="21379"/>
                  <a:pt x="3748" y="22194"/>
                  <a:pt x="5112" y="22642"/>
                </a:cubicBezTo>
                <a:cubicBezTo>
                  <a:pt x="5846" y="22866"/>
                  <a:pt x="6314" y="23314"/>
                  <a:pt x="6456" y="24027"/>
                </a:cubicBezTo>
                <a:cubicBezTo>
                  <a:pt x="6619" y="24760"/>
                  <a:pt x="6721" y="25534"/>
                  <a:pt x="6742" y="26287"/>
                </a:cubicBezTo>
                <a:cubicBezTo>
                  <a:pt x="6803" y="27815"/>
                  <a:pt x="6762" y="29342"/>
                  <a:pt x="6762" y="30870"/>
                </a:cubicBezTo>
                <a:cubicBezTo>
                  <a:pt x="6762" y="33293"/>
                  <a:pt x="6843" y="35717"/>
                  <a:pt x="6701" y="38140"/>
                </a:cubicBezTo>
                <a:cubicBezTo>
                  <a:pt x="6497" y="41663"/>
                  <a:pt x="6151" y="45186"/>
                  <a:pt x="5866" y="48710"/>
                </a:cubicBezTo>
                <a:cubicBezTo>
                  <a:pt x="5744" y="50074"/>
                  <a:pt x="5560" y="51439"/>
                  <a:pt x="5438" y="52824"/>
                </a:cubicBezTo>
                <a:cubicBezTo>
                  <a:pt x="5214" y="55451"/>
                  <a:pt x="4929" y="58078"/>
                  <a:pt x="4807" y="60705"/>
                </a:cubicBezTo>
                <a:cubicBezTo>
                  <a:pt x="4685" y="63128"/>
                  <a:pt x="4522" y="65552"/>
                  <a:pt x="5051" y="67955"/>
                </a:cubicBezTo>
                <a:cubicBezTo>
                  <a:pt x="5153" y="68424"/>
                  <a:pt x="5296" y="68872"/>
                  <a:pt x="5459" y="69320"/>
                </a:cubicBezTo>
                <a:lnTo>
                  <a:pt x="10326" y="69320"/>
                </a:lnTo>
                <a:cubicBezTo>
                  <a:pt x="10693" y="68444"/>
                  <a:pt x="10876" y="67487"/>
                  <a:pt x="10896" y="66530"/>
                </a:cubicBezTo>
                <a:cubicBezTo>
                  <a:pt x="11120" y="61316"/>
                  <a:pt x="10733" y="56367"/>
                  <a:pt x="10143" y="51174"/>
                </a:cubicBezTo>
                <a:cubicBezTo>
                  <a:pt x="9511" y="45655"/>
                  <a:pt x="8900" y="40115"/>
                  <a:pt x="8961" y="34535"/>
                </a:cubicBezTo>
                <a:cubicBezTo>
                  <a:pt x="8982" y="31766"/>
                  <a:pt x="8941" y="28976"/>
                  <a:pt x="8982" y="26206"/>
                </a:cubicBezTo>
                <a:cubicBezTo>
                  <a:pt x="9002" y="25412"/>
                  <a:pt x="9165" y="24597"/>
                  <a:pt x="9348" y="23823"/>
                </a:cubicBezTo>
                <a:cubicBezTo>
                  <a:pt x="9471" y="23314"/>
                  <a:pt x="9817" y="22907"/>
                  <a:pt x="10367" y="22723"/>
                </a:cubicBezTo>
                <a:cubicBezTo>
                  <a:pt x="13157" y="21848"/>
                  <a:pt x="14643" y="19811"/>
                  <a:pt x="15214" y="17062"/>
                </a:cubicBezTo>
                <a:cubicBezTo>
                  <a:pt x="15804" y="14149"/>
                  <a:pt x="15397" y="11298"/>
                  <a:pt x="14643" y="8488"/>
                </a:cubicBezTo>
                <a:cubicBezTo>
                  <a:pt x="14134" y="6553"/>
                  <a:pt x="13381" y="4700"/>
                  <a:pt x="12261" y="3030"/>
                </a:cubicBezTo>
                <a:cubicBezTo>
                  <a:pt x="11650" y="2134"/>
                  <a:pt x="10957" y="1299"/>
                  <a:pt x="10041" y="688"/>
                </a:cubicBezTo>
                <a:cubicBezTo>
                  <a:pt x="9345" y="227"/>
                  <a:pt x="8619" y="1"/>
                  <a:pt x="7897"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4" name="Google Shape;284;p24"/>
          <p:cNvSpPr/>
          <p:nvPr/>
        </p:nvSpPr>
        <p:spPr>
          <a:xfrm>
            <a:off x="97976" y="-13597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285" name="Google Shape;285;p24"/>
          <p:cNvSpPr/>
          <p:nvPr/>
        </p:nvSpPr>
        <p:spPr>
          <a:xfrm>
            <a:off x="268074" y="2715501"/>
            <a:ext cx="569842" cy="5393500"/>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286" name="Google Shape;286;p24"/>
          <p:cNvSpPr/>
          <p:nvPr/>
        </p:nvSpPr>
        <p:spPr>
          <a:xfrm>
            <a:off x="8231214" y="-4721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2"/>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three columns 3">
  <p:cSld name="CUSTOM_9_1">
    <p:spTree>
      <p:nvGrpSpPr>
        <p:cNvPr id="1" name="Shape 298"/>
        <p:cNvGrpSpPr/>
        <p:nvPr/>
      </p:nvGrpSpPr>
      <p:grpSpPr>
        <a:xfrm>
          <a:off x="0" y="0"/>
          <a:ext cx="0" cy="0"/>
          <a:chOff x="0" y="0"/>
          <a:chExt cx="0" cy="0"/>
        </a:xfrm>
      </p:grpSpPr>
      <p:grpSp>
        <p:nvGrpSpPr>
          <p:cNvPr id="299" name="Google Shape;299;p26"/>
          <p:cNvGrpSpPr/>
          <p:nvPr/>
        </p:nvGrpSpPr>
        <p:grpSpPr>
          <a:xfrm>
            <a:off x="-295200" y="-655844"/>
            <a:ext cx="650453" cy="8561589"/>
            <a:chOff x="1064797" y="-1353613"/>
            <a:chExt cx="688238" cy="9049349"/>
          </a:xfrm>
        </p:grpSpPr>
        <p:sp>
          <p:nvSpPr>
            <p:cNvPr id="300" name="Google Shape;300;p26"/>
            <p:cNvSpPr/>
            <p:nvPr/>
          </p:nvSpPr>
          <p:spPr>
            <a:xfrm>
              <a:off x="1078718" y="-1353613"/>
              <a:ext cx="674316" cy="4424265"/>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1" name="Google Shape;301;p26"/>
            <p:cNvSpPr/>
            <p:nvPr/>
          </p:nvSpPr>
          <p:spPr>
            <a:xfrm>
              <a:off x="1064797" y="3368872"/>
              <a:ext cx="674316" cy="4326863"/>
            </a:xfrm>
            <a:custGeom>
              <a:avLst/>
              <a:gdLst/>
              <a:ahLst/>
              <a:cxnLst/>
              <a:rect l="l" t="t" r="r" b="b"/>
              <a:pathLst>
                <a:path w="12892" h="71318" extrusionOk="0">
                  <a:moveTo>
                    <a:pt x="6372" y="0"/>
                  </a:moveTo>
                  <a:cubicBezTo>
                    <a:pt x="5775" y="0"/>
                    <a:pt x="5176" y="239"/>
                    <a:pt x="4685" y="710"/>
                  </a:cubicBezTo>
                  <a:cubicBezTo>
                    <a:pt x="4074" y="1301"/>
                    <a:pt x="3666" y="2034"/>
                    <a:pt x="3483" y="2869"/>
                  </a:cubicBezTo>
                  <a:cubicBezTo>
                    <a:pt x="3239" y="4132"/>
                    <a:pt x="2954" y="5435"/>
                    <a:pt x="2913" y="6718"/>
                  </a:cubicBezTo>
                  <a:cubicBezTo>
                    <a:pt x="2791" y="10710"/>
                    <a:pt x="3035" y="14701"/>
                    <a:pt x="3442" y="18673"/>
                  </a:cubicBezTo>
                  <a:cubicBezTo>
                    <a:pt x="3951" y="23642"/>
                    <a:pt x="4522" y="28591"/>
                    <a:pt x="4929" y="33560"/>
                  </a:cubicBezTo>
                  <a:cubicBezTo>
                    <a:pt x="5153" y="36248"/>
                    <a:pt x="5112" y="38977"/>
                    <a:pt x="5153" y="41686"/>
                  </a:cubicBezTo>
                  <a:cubicBezTo>
                    <a:pt x="5173" y="44944"/>
                    <a:pt x="5133" y="48203"/>
                    <a:pt x="5153" y="51461"/>
                  </a:cubicBezTo>
                  <a:cubicBezTo>
                    <a:pt x="5173" y="52642"/>
                    <a:pt x="5153" y="53803"/>
                    <a:pt x="4766" y="54944"/>
                  </a:cubicBezTo>
                  <a:cubicBezTo>
                    <a:pt x="4583" y="55473"/>
                    <a:pt x="4277" y="55901"/>
                    <a:pt x="3768" y="56206"/>
                  </a:cubicBezTo>
                  <a:cubicBezTo>
                    <a:pt x="1935" y="57327"/>
                    <a:pt x="917" y="59058"/>
                    <a:pt x="408" y="61074"/>
                  </a:cubicBezTo>
                  <a:cubicBezTo>
                    <a:pt x="143" y="62072"/>
                    <a:pt x="1" y="63131"/>
                    <a:pt x="21" y="64149"/>
                  </a:cubicBezTo>
                  <a:cubicBezTo>
                    <a:pt x="62" y="66532"/>
                    <a:pt x="143" y="68914"/>
                    <a:pt x="225" y="71318"/>
                  </a:cubicBezTo>
                  <a:lnTo>
                    <a:pt x="2363" y="71318"/>
                  </a:lnTo>
                  <a:cubicBezTo>
                    <a:pt x="2363" y="69851"/>
                    <a:pt x="2363" y="68365"/>
                    <a:pt x="2363" y="66898"/>
                  </a:cubicBezTo>
                  <a:cubicBezTo>
                    <a:pt x="2363" y="66756"/>
                    <a:pt x="2363" y="66634"/>
                    <a:pt x="2404" y="66491"/>
                  </a:cubicBezTo>
                  <a:cubicBezTo>
                    <a:pt x="2465" y="66165"/>
                    <a:pt x="2668" y="65961"/>
                    <a:pt x="3035" y="65961"/>
                  </a:cubicBezTo>
                  <a:cubicBezTo>
                    <a:pt x="3361" y="65982"/>
                    <a:pt x="3544" y="66206"/>
                    <a:pt x="3585" y="66511"/>
                  </a:cubicBezTo>
                  <a:cubicBezTo>
                    <a:pt x="3605" y="66674"/>
                    <a:pt x="3626" y="66837"/>
                    <a:pt x="3626" y="67000"/>
                  </a:cubicBezTo>
                  <a:cubicBezTo>
                    <a:pt x="3666" y="68426"/>
                    <a:pt x="3687" y="69872"/>
                    <a:pt x="3727" y="71318"/>
                  </a:cubicBezTo>
                  <a:lnTo>
                    <a:pt x="5642" y="71318"/>
                  </a:lnTo>
                  <a:cubicBezTo>
                    <a:pt x="5642" y="71032"/>
                    <a:pt x="5642" y="70747"/>
                    <a:pt x="5642" y="70483"/>
                  </a:cubicBezTo>
                  <a:cubicBezTo>
                    <a:pt x="5642" y="69261"/>
                    <a:pt x="5642" y="68039"/>
                    <a:pt x="5642" y="66817"/>
                  </a:cubicBezTo>
                  <a:cubicBezTo>
                    <a:pt x="5662" y="66247"/>
                    <a:pt x="5886" y="65982"/>
                    <a:pt x="6355" y="65982"/>
                  </a:cubicBezTo>
                  <a:cubicBezTo>
                    <a:pt x="6371" y="65981"/>
                    <a:pt x="6387" y="65981"/>
                    <a:pt x="6403" y="65981"/>
                  </a:cubicBezTo>
                  <a:cubicBezTo>
                    <a:pt x="6859" y="65981"/>
                    <a:pt x="7088" y="66266"/>
                    <a:pt x="7088" y="66817"/>
                  </a:cubicBezTo>
                  <a:cubicBezTo>
                    <a:pt x="7088" y="68324"/>
                    <a:pt x="7088" y="69811"/>
                    <a:pt x="7108" y="71318"/>
                  </a:cubicBezTo>
                  <a:lnTo>
                    <a:pt x="9022" y="71318"/>
                  </a:lnTo>
                  <a:cubicBezTo>
                    <a:pt x="9022" y="71297"/>
                    <a:pt x="9022" y="71257"/>
                    <a:pt x="9022" y="71236"/>
                  </a:cubicBezTo>
                  <a:cubicBezTo>
                    <a:pt x="9063" y="69811"/>
                    <a:pt x="9084" y="68365"/>
                    <a:pt x="9124" y="66939"/>
                  </a:cubicBezTo>
                  <a:cubicBezTo>
                    <a:pt x="9124" y="66817"/>
                    <a:pt x="9124" y="66695"/>
                    <a:pt x="9145" y="66593"/>
                  </a:cubicBezTo>
                  <a:cubicBezTo>
                    <a:pt x="9185" y="66226"/>
                    <a:pt x="9389" y="66002"/>
                    <a:pt x="9776" y="66002"/>
                  </a:cubicBezTo>
                  <a:cubicBezTo>
                    <a:pt x="10163" y="66002"/>
                    <a:pt x="10346" y="66247"/>
                    <a:pt x="10367" y="66613"/>
                  </a:cubicBezTo>
                  <a:cubicBezTo>
                    <a:pt x="10387" y="67102"/>
                    <a:pt x="10367" y="67591"/>
                    <a:pt x="10367" y="68079"/>
                  </a:cubicBezTo>
                  <a:cubicBezTo>
                    <a:pt x="10367" y="69159"/>
                    <a:pt x="10387" y="70238"/>
                    <a:pt x="10387" y="71318"/>
                  </a:cubicBezTo>
                  <a:lnTo>
                    <a:pt x="12566" y="71318"/>
                  </a:lnTo>
                  <a:cubicBezTo>
                    <a:pt x="12627" y="69770"/>
                    <a:pt x="12688" y="68222"/>
                    <a:pt x="12729" y="66674"/>
                  </a:cubicBezTo>
                  <a:cubicBezTo>
                    <a:pt x="12790" y="64699"/>
                    <a:pt x="12892" y="62703"/>
                    <a:pt x="12261" y="60768"/>
                  </a:cubicBezTo>
                  <a:cubicBezTo>
                    <a:pt x="11629" y="58772"/>
                    <a:pt x="10550" y="57102"/>
                    <a:pt x="8676" y="56003"/>
                  </a:cubicBezTo>
                  <a:cubicBezTo>
                    <a:pt x="8350" y="55799"/>
                    <a:pt x="8126" y="55310"/>
                    <a:pt x="7963" y="54923"/>
                  </a:cubicBezTo>
                  <a:cubicBezTo>
                    <a:pt x="7577" y="53905"/>
                    <a:pt x="7577" y="52846"/>
                    <a:pt x="7577" y="51787"/>
                  </a:cubicBezTo>
                  <a:cubicBezTo>
                    <a:pt x="7577" y="48997"/>
                    <a:pt x="7556" y="46207"/>
                    <a:pt x="7577" y="43417"/>
                  </a:cubicBezTo>
                  <a:cubicBezTo>
                    <a:pt x="7597" y="40545"/>
                    <a:pt x="7556" y="37674"/>
                    <a:pt x="7719" y="34802"/>
                  </a:cubicBezTo>
                  <a:cubicBezTo>
                    <a:pt x="7943" y="31218"/>
                    <a:pt x="8371" y="27634"/>
                    <a:pt x="8697" y="24049"/>
                  </a:cubicBezTo>
                  <a:cubicBezTo>
                    <a:pt x="9022" y="20587"/>
                    <a:pt x="9430" y="17145"/>
                    <a:pt x="9674" y="13683"/>
                  </a:cubicBezTo>
                  <a:cubicBezTo>
                    <a:pt x="9837" y="11341"/>
                    <a:pt x="9837" y="8979"/>
                    <a:pt x="9817" y="6616"/>
                  </a:cubicBezTo>
                  <a:cubicBezTo>
                    <a:pt x="9817" y="5007"/>
                    <a:pt x="9613" y="3419"/>
                    <a:pt x="8900" y="1953"/>
                  </a:cubicBezTo>
                  <a:cubicBezTo>
                    <a:pt x="8676" y="1505"/>
                    <a:pt x="8371" y="1057"/>
                    <a:pt x="8025" y="710"/>
                  </a:cubicBezTo>
                  <a:cubicBezTo>
                    <a:pt x="7549" y="234"/>
                    <a:pt x="6962" y="0"/>
                    <a:pt x="6372" y="0"/>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2" name="Google Shape;302;p26"/>
          <p:cNvSpPr/>
          <p:nvPr/>
        </p:nvSpPr>
        <p:spPr>
          <a:xfrm>
            <a:off x="250376" y="-13597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03" name="Google Shape;303;p26"/>
          <p:cNvSpPr/>
          <p:nvPr/>
        </p:nvSpPr>
        <p:spPr>
          <a:xfrm>
            <a:off x="420474" y="2715501"/>
            <a:ext cx="569842" cy="5393500"/>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04" name="Google Shape;304;p26"/>
          <p:cNvSpPr txBox="1">
            <a:spLocks noGrp="1"/>
          </p:cNvSpPr>
          <p:nvPr>
            <p:ph type="title"/>
          </p:nvPr>
        </p:nvSpPr>
        <p:spPr>
          <a:xfrm>
            <a:off x="1260800" y="539500"/>
            <a:ext cx="7170000" cy="6675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accent2"/>
              </a:buClr>
              <a:buSzPts val="4000"/>
              <a:buNone/>
              <a:defRPr sz="4000">
                <a:solidFill>
                  <a:schemeClr val="accent2"/>
                </a:solidFill>
              </a:defRPr>
            </a:lvl1pPr>
            <a:lvl2pPr lvl="1" rtl="0">
              <a:spcBef>
                <a:spcPts val="0"/>
              </a:spcBef>
              <a:spcAft>
                <a:spcPts val="0"/>
              </a:spcAft>
              <a:buSzPts val="6000"/>
              <a:buNone/>
              <a:defRPr>
                <a:latin typeface="Roboto"/>
                <a:ea typeface="Roboto"/>
                <a:cs typeface="Roboto"/>
                <a:sym typeface="Roboto"/>
              </a:defRPr>
            </a:lvl2pPr>
            <a:lvl3pPr lvl="2" rtl="0">
              <a:spcBef>
                <a:spcPts val="0"/>
              </a:spcBef>
              <a:spcAft>
                <a:spcPts val="0"/>
              </a:spcAft>
              <a:buSzPts val="6000"/>
              <a:buNone/>
              <a:defRPr>
                <a:latin typeface="Roboto"/>
                <a:ea typeface="Roboto"/>
                <a:cs typeface="Roboto"/>
                <a:sym typeface="Roboto"/>
              </a:defRPr>
            </a:lvl3pPr>
            <a:lvl4pPr lvl="3" rtl="0">
              <a:spcBef>
                <a:spcPts val="0"/>
              </a:spcBef>
              <a:spcAft>
                <a:spcPts val="0"/>
              </a:spcAft>
              <a:buSzPts val="6000"/>
              <a:buNone/>
              <a:defRPr>
                <a:latin typeface="Roboto"/>
                <a:ea typeface="Roboto"/>
                <a:cs typeface="Roboto"/>
                <a:sym typeface="Roboto"/>
              </a:defRPr>
            </a:lvl4pPr>
            <a:lvl5pPr lvl="4" rtl="0">
              <a:spcBef>
                <a:spcPts val="0"/>
              </a:spcBef>
              <a:spcAft>
                <a:spcPts val="0"/>
              </a:spcAft>
              <a:buSzPts val="6000"/>
              <a:buNone/>
              <a:defRPr>
                <a:latin typeface="Roboto"/>
                <a:ea typeface="Roboto"/>
                <a:cs typeface="Roboto"/>
                <a:sym typeface="Roboto"/>
              </a:defRPr>
            </a:lvl5pPr>
            <a:lvl6pPr lvl="5" rtl="0">
              <a:spcBef>
                <a:spcPts val="0"/>
              </a:spcBef>
              <a:spcAft>
                <a:spcPts val="0"/>
              </a:spcAft>
              <a:buSzPts val="6000"/>
              <a:buNone/>
              <a:defRPr>
                <a:latin typeface="Roboto"/>
                <a:ea typeface="Roboto"/>
                <a:cs typeface="Roboto"/>
                <a:sym typeface="Roboto"/>
              </a:defRPr>
            </a:lvl6pPr>
            <a:lvl7pPr lvl="6" rtl="0">
              <a:spcBef>
                <a:spcPts val="0"/>
              </a:spcBef>
              <a:spcAft>
                <a:spcPts val="0"/>
              </a:spcAft>
              <a:buSzPts val="6000"/>
              <a:buNone/>
              <a:defRPr>
                <a:latin typeface="Roboto"/>
                <a:ea typeface="Roboto"/>
                <a:cs typeface="Roboto"/>
                <a:sym typeface="Roboto"/>
              </a:defRPr>
            </a:lvl7pPr>
            <a:lvl8pPr lvl="7" rtl="0">
              <a:spcBef>
                <a:spcPts val="0"/>
              </a:spcBef>
              <a:spcAft>
                <a:spcPts val="0"/>
              </a:spcAft>
              <a:buSzPts val="6000"/>
              <a:buNone/>
              <a:defRPr>
                <a:latin typeface="Roboto"/>
                <a:ea typeface="Roboto"/>
                <a:cs typeface="Roboto"/>
                <a:sym typeface="Roboto"/>
              </a:defRPr>
            </a:lvl8pPr>
            <a:lvl9pPr lvl="8" rtl="0">
              <a:spcBef>
                <a:spcPts val="0"/>
              </a:spcBef>
              <a:spcAft>
                <a:spcPts val="0"/>
              </a:spcAft>
              <a:buSzPts val="6000"/>
              <a:buNone/>
              <a:defRPr>
                <a:latin typeface="Roboto"/>
                <a:ea typeface="Roboto"/>
                <a:cs typeface="Roboto"/>
                <a:sym typeface="Roboto"/>
              </a:defRPr>
            </a:lvl9pPr>
          </a:lstStyle>
          <a:p>
            <a:endParaRPr/>
          </a:p>
        </p:txBody>
      </p:sp>
      <p:sp>
        <p:nvSpPr>
          <p:cNvPr id="305" name="Google Shape;305;p26"/>
          <p:cNvSpPr txBox="1">
            <a:spLocks noGrp="1"/>
          </p:cNvSpPr>
          <p:nvPr>
            <p:ph type="subTitle" idx="1"/>
          </p:nvPr>
        </p:nvSpPr>
        <p:spPr>
          <a:xfrm>
            <a:off x="1752903" y="2929003"/>
            <a:ext cx="17373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2"/>
              </a:buClr>
              <a:buSzPts val="1800"/>
              <a:buFont typeface="Fjalla One"/>
              <a:buNone/>
              <a:defRPr sz="1800">
                <a:solidFill>
                  <a:schemeClr val="dk2"/>
                </a:solidFill>
                <a:latin typeface="Fjalla One"/>
                <a:ea typeface="Fjalla One"/>
                <a:cs typeface="Fjalla One"/>
                <a:sym typeface="Fjalla 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306" name="Google Shape;306;p26"/>
          <p:cNvSpPr txBox="1">
            <a:spLocks noGrp="1"/>
          </p:cNvSpPr>
          <p:nvPr>
            <p:ph type="subTitle" idx="2"/>
          </p:nvPr>
        </p:nvSpPr>
        <p:spPr>
          <a:xfrm>
            <a:off x="1575325" y="3673429"/>
            <a:ext cx="2092200" cy="667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307" name="Google Shape;307;p26"/>
          <p:cNvSpPr txBox="1">
            <a:spLocks noGrp="1"/>
          </p:cNvSpPr>
          <p:nvPr>
            <p:ph type="subTitle" idx="3"/>
          </p:nvPr>
        </p:nvSpPr>
        <p:spPr>
          <a:xfrm>
            <a:off x="4082188" y="2929003"/>
            <a:ext cx="17373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rgbClr val="D6C6B3"/>
              </a:buClr>
              <a:buSzPts val="1800"/>
              <a:buFont typeface="Fjalla One"/>
              <a:buNone/>
              <a:defRPr sz="1800">
                <a:solidFill>
                  <a:srgbClr val="D6C6B3"/>
                </a:solidFill>
                <a:latin typeface="Fjalla One"/>
                <a:ea typeface="Fjalla One"/>
                <a:cs typeface="Fjalla One"/>
                <a:sym typeface="Fjalla One"/>
              </a:defRPr>
            </a:lvl1pPr>
            <a:lvl2pPr lvl="1" algn="ctr" rtl="0">
              <a:spcBef>
                <a:spcPts val="1600"/>
              </a:spcBef>
              <a:spcAft>
                <a:spcPts val="0"/>
              </a:spcAft>
              <a:buClr>
                <a:srgbClr val="D6C6B3"/>
              </a:buClr>
              <a:buSzPts val="1400"/>
              <a:buNone/>
              <a:defRPr>
                <a:solidFill>
                  <a:srgbClr val="D6C6B3"/>
                </a:solidFill>
              </a:defRPr>
            </a:lvl2pPr>
            <a:lvl3pPr lvl="2" algn="ctr" rtl="0">
              <a:spcBef>
                <a:spcPts val="1600"/>
              </a:spcBef>
              <a:spcAft>
                <a:spcPts val="0"/>
              </a:spcAft>
              <a:buClr>
                <a:srgbClr val="D6C6B3"/>
              </a:buClr>
              <a:buSzPts val="1400"/>
              <a:buNone/>
              <a:defRPr>
                <a:solidFill>
                  <a:srgbClr val="D6C6B3"/>
                </a:solidFill>
              </a:defRPr>
            </a:lvl3pPr>
            <a:lvl4pPr lvl="3" algn="ctr" rtl="0">
              <a:spcBef>
                <a:spcPts val="1600"/>
              </a:spcBef>
              <a:spcAft>
                <a:spcPts val="0"/>
              </a:spcAft>
              <a:buClr>
                <a:srgbClr val="D6C6B3"/>
              </a:buClr>
              <a:buSzPts val="1400"/>
              <a:buNone/>
              <a:defRPr>
                <a:solidFill>
                  <a:srgbClr val="D6C6B3"/>
                </a:solidFill>
              </a:defRPr>
            </a:lvl4pPr>
            <a:lvl5pPr lvl="4" algn="ctr" rtl="0">
              <a:spcBef>
                <a:spcPts val="1600"/>
              </a:spcBef>
              <a:spcAft>
                <a:spcPts val="0"/>
              </a:spcAft>
              <a:buClr>
                <a:srgbClr val="D6C6B3"/>
              </a:buClr>
              <a:buSzPts val="1400"/>
              <a:buNone/>
              <a:defRPr>
                <a:solidFill>
                  <a:srgbClr val="D6C6B3"/>
                </a:solidFill>
              </a:defRPr>
            </a:lvl5pPr>
            <a:lvl6pPr lvl="5" algn="ctr" rtl="0">
              <a:spcBef>
                <a:spcPts val="1600"/>
              </a:spcBef>
              <a:spcAft>
                <a:spcPts val="0"/>
              </a:spcAft>
              <a:buClr>
                <a:srgbClr val="D6C6B3"/>
              </a:buClr>
              <a:buSzPts val="1400"/>
              <a:buNone/>
              <a:defRPr>
                <a:solidFill>
                  <a:srgbClr val="D6C6B3"/>
                </a:solidFill>
              </a:defRPr>
            </a:lvl6pPr>
            <a:lvl7pPr lvl="6" algn="ctr" rtl="0">
              <a:spcBef>
                <a:spcPts val="1600"/>
              </a:spcBef>
              <a:spcAft>
                <a:spcPts val="0"/>
              </a:spcAft>
              <a:buClr>
                <a:srgbClr val="D6C6B3"/>
              </a:buClr>
              <a:buSzPts val="1400"/>
              <a:buNone/>
              <a:defRPr>
                <a:solidFill>
                  <a:srgbClr val="D6C6B3"/>
                </a:solidFill>
              </a:defRPr>
            </a:lvl7pPr>
            <a:lvl8pPr lvl="7" algn="ctr" rtl="0">
              <a:spcBef>
                <a:spcPts val="1600"/>
              </a:spcBef>
              <a:spcAft>
                <a:spcPts val="0"/>
              </a:spcAft>
              <a:buClr>
                <a:srgbClr val="D6C6B3"/>
              </a:buClr>
              <a:buSzPts val="1400"/>
              <a:buNone/>
              <a:defRPr>
                <a:solidFill>
                  <a:srgbClr val="D6C6B3"/>
                </a:solidFill>
              </a:defRPr>
            </a:lvl8pPr>
            <a:lvl9pPr lvl="8" algn="ctr" rtl="0">
              <a:spcBef>
                <a:spcPts val="1600"/>
              </a:spcBef>
              <a:spcAft>
                <a:spcPts val="1600"/>
              </a:spcAft>
              <a:buClr>
                <a:srgbClr val="D6C6B3"/>
              </a:buClr>
              <a:buSzPts val="1400"/>
              <a:buNone/>
              <a:defRPr>
                <a:solidFill>
                  <a:srgbClr val="D6C6B3"/>
                </a:solidFill>
              </a:defRPr>
            </a:lvl9pPr>
          </a:lstStyle>
          <a:p>
            <a:endParaRPr/>
          </a:p>
        </p:txBody>
      </p:sp>
      <p:sp>
        <p:nvSpPr>
          <p:cNvPr id="308" name="Google Shape;308;p26"/>
          <p:cNvSpPr txBox="1">
            <a:spLocks noGrp="1"/>
          </p:cNvSpPr>
          <p:nvPr>
            <p:ph type="subTitle" idx="4"/>
          </p:nvPr>
        </p:nvSpPr>
        <p:spPr>
          <a:xfrm>
            <a:off x="3904738" y="3673429"/>
            <a:ext cx="2092200" cy="667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309" name="Google Shape;309;p26"/>
          <p:cNvSpPr txBox="1">
            <a:spLocks noGrp="1"/>
          </p:cNvSpPr>
          <p:nvPr>
            <p:ph type="subTitle" idx="5"/>
          </p:nvPr>
        </p:nvSpPr>
        <p:spPr>
          <a:xfrm>
            <a:off x="6455175" y="2929003"/>
            <a:ext cx="1737300" cy="3657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2"/>
              </a:buClr>
              <a:buSzPts val="1800"/>
              <a:buFont typeface="Fjalla One"/>
              <a:buNone/>
              <a:defRPr sz="1800">
                <a:solidFill>
                  <a:schemeClr val="lt2"/>
                </a:solidFill>
                <a:latin typeface="Fjalla One"/>
                <a:ea typeface="Fjalla One"/>
                <a:cs typeface="Fjalla One"/>
                <a:sym typeface="Fjalla 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sp>
        <p:nvSpPr>
          <p:cNvPr id="310" name="Google Shape;310;p26"/>
          <p:cNvSpPr txBox="1">
            <a:spLocks noGrp="1"/>
          </p:cNvSpPr>
          <p:nvPr>
            <p:ph type="subTitle" idx="6"/>
          </p:nvPr>
        </p:nvSpPr>
        <p:spPr>
          <a:xfrm>
            <a:off x="6277725" y="3673429"/>
            <a:ext cx="2092200" cy="6675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None/>
              <a:defRPr/>
            </a:lvl1pPr>
            <a:lvl2pPr lvl="1" algn="ctr" rtl="0">
              <a:spcBef>
                <a:spcPts val="1600"/>
              </a:spcBef>
              <a:spcAft>
                <a:spcPts val="0"/>
              </a:spcAft>
              <a:buSzPts val="1400"/>
              <a:buNone/>
              <a:defRPr/>
            </a:lvl2pPr>
            <a:lvl3pPr lvl="2" algn="ctr" rtl="0">
              <a:spcBef>
                <a:spcPts val="1600"/>
              </a:spcBef>
              <a:spcAft>
                <a:spcPts val="0"/>
              </a:spcAft>
              <a:buSzPts val="1400"/>
              <a:buNone/>
              <a:defRPr/>
            </a:lvl3pPr>
            <a:lvl4pPr lvl="3" algn="ctr" rtl="0">
              <a:spcBef>
                <a:spcPts val="1600"/>
              </a:spcBef>
              <a:spcAft>
                <a:spcPts val="0"/>
              </a:spcAft>
              <a:buSzPts val="1400"/>
              <a:buNone/>
              <a:defRPr/>
            </a:lvl4pPr>
            <a:lvl5pPr lvl="4" algn="ctr" rtl="0">
              <a:spcBef>
                <a:spcPts val="1600"/>
              </a:spcBef>
              <a:spcAft>
                <a:spcPts val="0"/>
              </a:spcAft>
              <a:buSzPts val="1400"/>
              <a:buNone/>
              <a:defRPr/>
            </a:lvl5pPr>
            <a:lvl6pPr lvl="5" algn="ctr" rtl="0">
              <a:spcBef>
                <a:spcPts val="1600"/>
              </a:spcBef>
              <a:spcAft>
                <a:spcPts val="0"/>
              </a:spcAft>
              <a:buSzPts val="1400"/>
              <a:buNone/>
              <a:defRPr/>
            </a:lvl6pPr>
            <a:lvl7pPr lvl="6" algn="ctr" rtl="0">
              <a:spcBef>
                <a:spcPts val="1600"/>
              </a:spcBef>
              <a:spcAft>
                <a:spcPts val="0"/>
              </a:spcAft>
              <a:buSzPts val="1400"/>
              <a:buNone/>
              <a:defRPr/>
            </a:lvl7pPr>
            <a:lvl8pPr lvl="7" algn="ctr" rtl="0">
              <a:spcBef>
                <a:spcPts val="1600"/>
              </a:spcBef>
              <a:spcAft>
                <a:spcPts val="0"/>
              </a:spcAft>
              <a:buSzPts val="1400"/>
              <a:buNone/>
              <a:defRPr/>
            </a:lvl8pPr>
            <a:lvl9pPr lvl="8" algn="ctr" rtl="0">
              <a:spcBef>
                <a:spcPts val="1600"/>
              </a:spcBef>
              <a:spcAft>
                <a:spcPts val="1600"/>
              </a:spcAft>
              <a:buSzPts val="1400"/>
              <a:buNone/>
              <a:defRPr/>
            </a:lvl9pPr>
          </a:lstStyle>
          <a:p>
            <a:endParaRPr/>
          </a:p>
        </p:txBody>
      </p:sp>
      <p:grpSp>
        <p:nvGrpSpPr>
          <p:cNvPr id="311" name="Google Shape;311;p26"/>
          <p:cNvGrpSpPr/>
          <p:nvPr/>
        </p:nvGrpSpPr>
        <p:grpSpPr>
          <a:xfrm>
            <a:off x="1711509" y="1710310"/>
            <a:ext cx="1820088" cy="1846901"/>
            <a:chOff x="951550" y="1648300"/>
            <a:chExt cx="1820088" cy="1846901"/>
          </a:xfrm>
        </p:grpSpPr>
        <p:sp>
          <p:nvSpPr>
            <p:cNvPr id="312" name="Google Shape;312;p26"/>
            <p:cNvSpPr/>
            <p:nvPr/>
          </p:nvSpPr>
          <p:spPr>
            <a:xfrm>
              <a:off x="1049770" y="3350956"/>
              <a:ext cx="1621353" cy="120286"/>
            </a:xfrm>
            <a:custGeom>
              <a:avLst/>
              <a:gdLst/>
              <a:ahLst/>
              <a:cxnLst/>
              <a:rect l="l" t="t" r="r" b="b"/>
              <a:pathLst>
                <a:path w="67005" h="4971" extrusionOk="0">
                  <a:moveTo>
                    <a:pt x="1" y="0"/>
                  </a:moveTo>
                  <a:lnTo>
                    <a:pt x="1" y="903"/>
                  </a:lnTo>
                  <a:cubicBezTo>
                    <a:pt x="1807" y="903"/>
                    <a:pt x="3252" y="2348"/>
                    <a:pt x="3252" y="4067"/>
                  </a:cubicBezTo>
                  <a:lnTo>
                    <a:pt x="3252" y="4970"/>
                  </a:lnTo>
                  <a:lnTo>
                    <a:pt x="63847" y="4970"/>
                  </a:lnTo>
                  <a:lnTo>
                    <a:pt x="63847" y="4067"/>
                  </a:lnTo>
                  <a:cubicBezTo>
                    <a:pt x="63847" y="2348"/>
                    <a:pt x="65292" y="903"/>
                    <a:pt x="67004" y="903"/>
                  </a:cubicBezTo>
                  <a:lnTo>
                    <a:pt x="6700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3" name="Google Shape;313;p26"/>
            <p:cNvSpPr/>
            <p:nvPr/>
          </p:nvSpPr>
          <p:spPr>
            <a:xfrm>
              <a:off x="1049770" y="3350956"/>
              <a:ext cx="810786" cy="120286"/>
            </a:xfrm>
            <a:custGeom>
              <a:avLst/>
              <a:gdLst/>
              <a:ahLst/>
              <a:cxnLst/>
              <a:rect l="l" t="t" r="r" b="b"/>
              <a:pathLst>
                <a:path w="33507" h="4971" extrusionOk="0">
                  <a:moveTo>
                    <a:pt x="1" y="0"/>
                  </a:moveTo>
                  <a:lnTo>
                    <a:pt x="1" y="903"/>
                  </a:lnTo>
                  <a:cubicBezTo>
                    <a:pt x="1807" y="903"/>
                    <a:pt x="3252" y="2348"/>
                    <a:pt x="3252" y="4067"/>
                  </a:cubicBezTo>
                  <a:lnTo>
                    <a:pt x="3252" y="4970"/>
                  </a:lnTo>
                  <a:lnTo>
                    <a:pt x="33506" y="4970"/>
                  </a:lnTo>
                  <a:lnTo>
                    <a:pt x="3350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4" name="Google Shape;314;p26"/>
            <p:cNvSpPr/>
            <p:nvPr/>
          </p:nvSpPr>
          <p:spPr>
            <a:xfrm>
              <a:off x="951550" y="3329105"/>
              <a:ext cx="1820088" cy="43725"/>
            </a:xfrm>
            <a:custGeom>
              <a:avLst/>
              <a:gdLst/>
              <a:ahLst/>
              <a:cxnLst/>
              <a:rect l="l" t="t" r="r" b="b"/>
              <a:pathLst>
                <a:path w="75218" h="1807" extrusionOk="0">
                  <a:moveTo>
                    <a:pt x="0" y="0"/>
                  </a:moveTo>
                  <a:lnTo>
                    <a:pt x="0" y="1806"/>
                  </a:lnTo>
                  <a:lnTo>
                    <a:pt x="75217" y="1806"/>
                  </a:lnTo>
                  <a:lnTo>
                    <a:pt x="752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5" name="Google Shape;315;p26"/>
            <p:cNvSpPr/>
            <p:nvPr/>
          </p:nvSpPr>
          <p:spPr>
            <a:xfrm>
              <a:off x="1128439" y="3449371"/>
              <a:ext cx="1466296" cy="45830"/>
            </a:xfrm>
            <a:custGeom>
              <a:avLst/>
              <a:gdLst/>
              <a:ahLst/>
              <a:cxnLst/>
              <a:rect l="l" t="t" r="r" b="b"/>
              <a:pathLst>
                <a:path w="60597" h="1894" extrusionOk="0">
                  <a:moveTo>
                    <a:pt x="1" y="0"/>
                  </a:moveTo>
                  <a:lnTo>
                    <a:pt x="1" y="1893"/>
                  </a:lnTo>
                  <a:lnTo>
                    <a:pt x="60596" y="1893"/>
                  </a:lnTo>
                  <a:lnTo>
                    <a:pt x="6059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6" name="Google Shape;316;p26"/>
            <p:cNvSpPr/>
            <p:nvPr/>
          </p:nvSpPr>
          <p:spPr>
            <a:xfrm>
              <a:off x="1740289" y="1648300"/>
              <a:ext cx="242653" cy="310285"/>
            </a:xfrm>
            <a:custGeom>
              <a:avLst/>
              <a:gdLst/>
              <a:ahLst/>
              <a:cxnLst/>
              <a:rect l="l" t="t" r="r" b="b"/>
              <a:pathLst>
                <a:path w="10028" h="12823" extrusionOk="0">
                  <a:moveTo>
                    <a:pt x="0" y="0"/>
                  </a:moveTo>
                  <a:lnTo>
                    <a:pt x="3612" y="12823"/>
                  </a:lnTo>
                  <a:lnTo>
                    <a:pt x="6415" y="12823"/>
                  </a:lnTo>
                  <a:lnTo>
                    <a:pt x="10027"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7" name="Google Shape;317;p26"/>
            <p:cNvSpPr/>
            <p:nvPr/>
          </p:nvSpPr>
          <p:spPr>
            <a:xfrm>
              <a:off x="995252" y="1914868"/>
              <a:ext cx="1732686" cy="865327"/>
            </a:xfrm>
            <a:custGeom>
              <a:avLst/>
              <a:gdLst/>
              <a:ahLst/>
              <a:cxnLst/>
              <a:rect l="l" t="t" r="r" b="b"/>
              <a:pathLst>
                <a:path w="71606" h="35761" extrusionOk="0">
                  <a:moveTo>
                    <a:pt x="35759" y="1"/>
                  </a:moveTo>
                  <a:cubicBezTo>
                    <a:pt x="16074" y="1"/>
                    <a:pt x="0" y="15988"/>
                    <a:pt x="0" y="35760"/>
                  </a:cubicBezTo>
                  <a:lnTo>
                    <a:pt x="71605" y="35760"/>
                  </a:lnTo>
                  <a:cubicBezTo>
                    <a:pt x="71605" y="15988"/>
                    <a:pt x="55532" y="1"/>
                    <a:pt x="3575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8" name="Google Shape;318;p26"/>
            <p:cNvSpPr/>
            <p:nvPr/>
          </p:nvSpPr>
          <p:spPr>
            <a:xfrm>
              <a:off x="995252" y="1914868"/>
              <a:ext cx="865303" cy="865327"/>
            </a:xfrm>
            <a:custGeom>
              <a:avLst/>
              <a:gdLst/>
              <a:ahLst/>
              <a:cxnLst/>
              <a:rect l="l" t="t" r="r" b="b"/>
              <a:pathLst>
                <a:path w="35760" h="35761" extrusionOk="0">
                  <a:moveTo>
                    <a:pt x="35759" y="1"/>
                  </a:moveTo>
                  <a:cubicBezTo>
                    <a:pt x="16074" y="1"/>
                    <a:pt x="0" y="15988"/>
                    <a:pt x="0" y="35760"/>
                  </a:cubicBezTo>
                  <a:lnTo>
                    <a:pt x="35759" y="35760"/>
                  </a:lnTo>
                  <a:lnTo>
                    <a:pt x="3575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9" name="Google Shape;319;p26"/>
            <p:cNvSpPr/>
            <p:nvPr/>
          </p:nvSpPr>
          <p:spPr>
            <a:xfrm>
              <a:off x="951550" y="2758349"/>
              <a:ext cx="1820088" cy="43725"/>
            </a:xfrm>
            <a:custGeom>
              <a:avLst/>
              <a:gdLst/>
              <a:ahLst/>
              <a:cxnLst/>
              <a:rect l="l" t="t" r="r" b="b"/>
              <a:pathLst>
                <a:path w="75218" h="1807" extrusionOk="0">
                  <a:moveTo>
                    <a:pt x="0" y="0"/>
                  </a:moveTo>
                  <a:lnTo>
                    <a:pt x="0" y="1806"/>
                  </a:lnTo>
                  <a:lnTo>
                    <a:pt x="75217" y="1806"/>
                  </a:lnTo>
                  <a:lnTo>
                    <a:pt x="752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0" name="Google Shape;320;p26"/>
          <p:cNvGrpSpPr/>
          <p:nvPr/>
        </p:nvGrpSpPr>
        <p:grpSpPr>
          <a:xfrm>
            <a:off x="4040794" y="1710310"/>
            <a:ext cx="1820088" cy="1846901"/>
            <a:chOff x="3661962" y="1648300"/>
            <a:chExt cx="1820088" cy="1846901"/>
          </a:xfrm>
        </p:grpSpPr>
        <p:sp>
          <p:nvSpPr>
            <p:cNvPr id="321" name="Google Shape;321;p26"/>
            <p:cNvSpPr/>
            <p:nvPr/>
          </p:nvSpPr>
          <p:spPr>
            <a:xfrm>
              <a:off x="3760183" y="3350956"/>
              <a:ext cx="1621353" cy="120286"/>
            </a:xfrm>
            <a:custGeom>
              <a:avLst/>
              <a:gdLst/>
              <a:ahLst/>
              <a:cxnLst/>
              <a:rect l="l" t="t" r="r" b="b"/>
              <a:pathLst>
                <a:path w="67005" h="4971" extrusionOk="0">
                  <a:moveTo>
                    <a:pt x="1" y="0"/>
                  </a:moveTo>
                  <a:lnTo>
                    <a:pt x="1" y="903"/>
                  </a:lnTo>
                  <a:cubicBezTo>
                    <a:pt x="1807" y="903"/>
                    <a:pt x="3252" y="2348"/>
                    <a:pt x="3252" y="4067"/>
                  </a:cubicBezTo>
                  <a:lnTo>
                    <a:pt x="3252" y="4970"/>
                  </a:lnTo>
                  <a:lnTo>
                    <a:pt x="63847" y="4970"/>
                  </a:lnTo>
                  <a:lnTo>
                    <a:pt x="63847" y="4067"/>
                  </a:lnTo>
                  <a:cubicBezTo>
                    <a:pt x="63847" y="2348"/>
                    <a:pt x="65292" y="903"/>
                    <a:pt x="67004" y="903"/>
                  </a:cubicBezTo>
                  <a:lnTo>
                    <a:pt x="6700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2" name="Google Shape;322;p26"/>
            <p:cNvSpPr/>
            <p:nvPr/>
          </p:nvSpPr>
          <p:spPr>
            <a:xfrm>
              <a:off x="3760183" y="3350956"/>
              <a:ext cx="810786" cy="120286"/>
            </a:xfrm>
            <a:custGeom>
              <a:avLst/>
              <a:gdLst/>
              <a:ahLst/>
              <a:cxnLst/>
              <a:rect l="l" t="t" r="r" b="b"/>
              <a:pathLst>
                <a:path w="33507" h="4971" extrusionOk="0">
                  <a:moveTo>
                    <a:pt x="1" y="0"/>
                  </a:moveTo>
                  <a:lnTo>
                    <a:pt x="1" y="903"/>
                  </a:lnTo>
                  <a:cubicBezTo>
                    <a:pt x="1807" y="903"/>
                    <a:pt x="3252" y="2348"/>
                    <a:pt x="3252" y="4067"/>
                  </a:cubicBezTo>
                  <a:lnTo>
                    <a:pt x="3252" y="4970"/>
                  </a:lnTo>
                  <a:lnTo>
                    <a:pt x="33506" y="4970"/>
                  </a:lnTo>
                  <a:lnTo>
                    <a:pt x="3350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3" name="Google Shape;323;p26"/>
            <p:cNvSpPr/>
            <p:nvPr/>
          </p:nvSpPr>
          <p:spPr>
            <a:xfrm>
              <a:off x="3661962" y="3329105"/>
              <a:ext cx="1820088" cy="43725"/>
            </a:xfrm>
            <a:custGeom>
              <a:avLst/>
              <a:gdLst/>
              <a:ahLst/>
              <a:cxnLst/>
              <a:rect l="l" t="t" r="r" b="b"/>
              <a:pathLst>
                <a:path w="75218" h="1807" extrusionOk="0">
                  <a:moveTo>
                    <a:pt x="0" y="0"/>
                  </a:moveTo>
                  <a:lnTo>
                    <a:pt x="0" y="1806"/>
                  </a:lnTo>
                  <a:lnTo>
                    <a:pt x="75217" y="1806"/>
                  </a:lnTo>
                  <a:lnTo>
                    <a:pt x="752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4" name="Google Shape;324;p26"/>
            <p:cNvSpPr/>
            <p:nvPr/>
          </p:nvSpPr>
          <p:spPr>
            <a:xfrm>
              <a:off x="3838851" y="3449371"/>
              <a:ext cx="1466296" cy="45830"/>
            </a:xfrm>
            <a:custGeom>
              <a:avLst/>
              <a:gdLst/>
              <a:ahLst/>
              <a:cxnLst/>
              <a:rect l="l" t="t" r="r" b="b"/>
              <a:pathLst>
                <a:path w="60597" h="1894" extrusionOk="0">
                  <a:moveTo>
                    <a:pt x="1" y="0"/>
                  </a:moveTo>
                  <a:lnTo>
                    <a:pt x="1" y="1893"/>
                  </a:lnTo>
                  <a:lnTo>
                    <a:pt x="60596" y="1893"/>
                  </a:lnTo>
                  <a:lnTo>
                    <a:pt x="6059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5" name="Google Shape;325;p26"/>
            <p:cNvSpPr/>
            <p:nvPr/>
          </p:nvSpPr>
          <p:spPr>
            <a:xfrm>
              <a:off x="4450702" y="1648300"/>
              <a:ext cx="242653" cy="310285"/>
            </a:xfrm>
            <a:custGeom>
              <a:avLst/>
              <a:gdLst/>
              <a:ahLst/>
              <a:cxnLst/>
              <a:rect l="l" t="t" r="r" b="b"/>
              <a:pathLst>
                <a:path w="10028" h="12823" extrusionOk="0">
                  <a:moveTo>
                    <a:pt x="0" y="0"/>
                  </a:moveTo>
                  <a:lnTo>
                    <a:pt x="3612" y="12823"/>
                  </a:lnTo>
                  <a:lnTo>
                    <a:pt x="6415" y="12823"/>
                  </a:lnTo>
                  <a:lnTo>
                    <a:pt x="10027" y="0"/>
                  </a:lnTo>
                  <a:close/>
                </a:path>
              </a:pathLst>
            </a:custGeom>
            <a:solidFill>
              <a:srgbClr val="D6C6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6" name="Google Shape;326;p26"/>
            <p:cNvSpPr/>
            <p:nvPr/>
          </p:nvSpPr>
          <p:spPr>
            <a:xfrm>
              <a:off x="3705664" y="1914868"/>
              <a:ext cx="1732686" cy="865327"/>
            </a:xfrm>
            <a:custGeom>
              <a:avLst/>
              <a:gdLst/>
              <a:ahLst/>
              <a:cxnLst/>
              <a:rect l="l" t="t" r="r" b="b"/>
              <a:pathLst>
                <a:path w="71606" h="35761" extrusionOk="0">
                  <a:moveTo>
                    <a:pt x="35759" y="1"/>
                  </a:moveTo>
                  <a:cubicBezTo>
                    <a:pt x="16074" y="1"/>
                    <a:pt x="0" y="15988"/>
                    <a:pt x="0" y="35760"/>
                  </a:cubicBezTo>
                  <a:lnTo>
                    <a:pt x="71605" y="35760"/>
                  </a:lnTo>
                  <a:cubicBezTo>
                    <a:pt x="71605" y="15988"/>
                    <a:pt x="55532" y="1"/>
                    <a:pt x="3575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7" name="Google Shape;327;p26"/>
            <p:cNvSpPr/>
            <p:nvPr/>
          </p:nvSpPr>
          <p:spPr>
            <a:xfrm>
              <a:off x="3705664" y="1914868"/>
              <a:ext cx="865303" cy="865327"/>
            </a:xfrm>
            <a:custGeom>
              <a:avLst/>
              <a:gdLst/>
              <a:ahLst/>
              <a:cxnLst/>
              <a:rect l="l" t="t" r="r" b="b"/>
              <a:pathLst>
                <a:path w="35760" h="35761" extrusionOk="0">
                  <a:moveTo>
                    <a:pt x="35759" y="1"/>
                  </a:moveTo>
                  <a:cubicBezTo>
                    <a:pt x="16074" y="1"/>
                    <a:pt x="0" y="15988"/>
                    <a:pt x="0" y="35760"/>
                  </a:cubicBezTo>
                  <a:lnTo>
                    <a:pt x="35759" y="35760"/>
                  </a:lnTo>
                  <a:lnTo>
                    <a:pt x="3575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8" name="Google Shape;328;p26"/>
            <p:cNvSpPr/>
            <p:nvPr/>
          </p:nvSpPr>
          <p:spPr>
            <a:xfrm>
              <a:off x="3661962" y="2758349"/>
              <a:ext cx="1820088" cy="43725"/>
            </a:xfrm>
            <a:custGeom>
              <a:avLst/>
              <a:gdLst/>
              <a:ahLst/>
              <a:cxnLst/>
              <a:rect l="l" t="t" r="r" b="b"/>
              <a:pathLst>
                <a:path w="75218" h="1807" extrusionOk="0">
                  <a:moveTo>
                    <a:pt x="0" y="0"/>
                  </a:moveTo>
                  <a:lnTo>
                    <a:pt x="0" y="1806"/>
                  </a:lnTo>
                  <a:lnTo>
                    <a:pt x="75217" y="1806"/>
                  </a:lnTo>
                  <a:lnTo>
                    <a:pt x="752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329" name="Google Shape;329;p26"/>
          <p:cNvGrpSpPr/>
          <p:nvPr/>
        </p:nvGrpSpPr>
        <p:grpSpPr>
          <a:xfrm>
            <a:off x="6413781" y="1710310"/>
            <a:ext cx="1820088" cy="1846901"/>
            <a:chOff x="6259237" y="1648300"/>
            <a:chExt cx="1820088" cy="1846901"/>
          </a:xfrm>
        </p:grpSpPr>
        <p:sp>
          <p:nvSpPr>
            <p:cNvPr id="330" name="Google Shape;330;p26"/>
            <p:cNvSpPr/>
            <p:nvPr/>
          </p:nvSpPr>
          <p:spPr>
            <a:xfrm>
              <a:off x="6357458" y="3350956"/>
              <a:ext cx="1621353" cy="120286"/>
            </a:xfrm>
            <a:custGeom>
              <a:avLst/>
              <a:gdLst/>
              <a:ahLst/>
              <a:cxnLst/>
              <a:rect l="l" t="t" r="r" b="b"/>
              <a:pathLst>
                <a:path w="67005" h="4971" extrusionOk="0">
                  <a:moveTo>
                    <a:pt x="1" y="0"/>
                  </a:moveTo>
                  <a:lnTo>
                    <a:pt x="1" y="903"/>
                  </a:lnTo>
                  <a:cubicBezTo>
                    <a:pt x="1807" y="903"/>
                    <a:pt x="3252" y="2348"/>
                    <a:pt x="3252" y="4067"/>
                  </a:cubicBezTo>
                  <a:lnTo>
                    <a:pt x="3252" y="4970"/>
                  </a:lnTo>
                  <a:lnTo>
                    <a:pt x="63847" y="4970"/>
                  </a:lnTo>
                  <a:lnTo>
                    <a:pt x="63847" y="4067"/>
                  </a:lnTo>
                  <a:cubicBezTo>
                    <a:pt x="63847" y="2348"/>
                    <a:pt x="65292" y="903"/>
                    <a:pt x="67004" y="903"/>
                  </a:cubicBezTo>
                  <a:lnTo>
                    <a:pt x="67004"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1" name="Google Shape;331;p26"/>
            <p:cNvSpPr/>
            <p:nvPr/>
          </p:nvSpPr>
          <p:spPr>
            <a:xfrm>
              <a:off x="6357458" y="3350956"/>
              <a:ext cx="810786" cy="120286"/>
            </a:xfrm>
            <a:custGeom>
              <a:avLst/>
              <a:gdLst/>
              <a:ahLst/>
              <a:cxnLst/>
              <a:rect l="l" t="t" r="r" b="b"/>
              <a:pathLst>
                <a:path w="33507" h="4971" extrusionOk="0">
                  <a:moveTo>
                    <a:pt x="1" y="0"/>
                  </a:moveTo>
                  <a:lnTo>
                    <a:pt x="1" y="903"/>
                  </a:lnTo>
                  <a:cubicBezTo>
                    <a:pt x="1807" y="903"/>
                    <a:pt x="3252" y="2348"/>
                    <a:pt x="3252" y="4067"/>
                  </a:cubicBezTo>
                  <a:lnTo>
                    <a:pt x="3252" y="4970"/>
                  </a:lnTo>
                  <a:lnTo>
                    <a:pt x="33506" y="4970"/>
                  </a:lnTo>
                  <a:lnTo>
                    <a:pt x="3350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2" name="Google Shape;332;p26"/>
            <p:cNvSpPr/>
            <p:nvPr/>
          </p:nvSpPr>
          <p:spPr>
            <a:xfrm>
              <a:off x="6259237" y="3329105"/>
              <a:ext cx="1820088" cy="43725"/>
            </a:xfrm>
            <a:custGeom>
              <a:avLst/>
              <a:gdLst/>
              <a:ahLst/>
              <a:cxnLst/>
              <a:rect l="l" t="t" r="r" b="b"/>
              <a:pathLst>
                <a:path w="75218" h="1807" extrusionOk="0">
                  <a:moveTo>
                    <a:pt x="0" y="0"/>
                  </a:moveTo>
                  <a:lnTo>
                    <a:pt x="0" y="1806"/>
                  </a:lnTo>
                  <a:lnTo>
                    <a:pt x="75217" y="1806"/>
                  </a:lnTo>
                  <a:lnTo>
                    <a:pt x="752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3" name="Google Shape;333;p26"/>
            <p:cNvSpPr/>
            <p:nvPr/>
          </p:nvSpPr>
          <p:spPr>
            <a:xfrm>
              <a:off x="6436126" y="3449371"/>
              <a:ext cx="1466296" cy="45830"/>
            </a:xfrm>
            <a:custGeom>
              <a:avLst/>
              <a:gdLst/>
              <a:ahLst/>
              <a:cxnLst/>
              <a:rect l="l" t="t" r="r" b="b"/>
              <a:pathLst>
                <a:path w="60597" h="1894" extrusionOk="0">
                  <a:moveTo>
                    <a:pt x="1" y="0"/>
                  </a:moveTo>
                  <a:lnTo>
                    <a:pt x="1" y="1893"/>
                  </a:lnTo>
                  <a:lnTo>
                    <a:pt x="60596" y="1893"/>
                  </a:lnTo>
                  <a:lnTo>
                    <a:pt x="60596"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4" name="Google Shape;334;p26"/>
            <p:cNvSpPr/>
            <p:nvPr/>
          </p:nvSpPr>
          <p:spPr>
            <a:xfrm>
              <a:off x="7047977" y="1648300"/>
              <a:ext cx="242653" cy="310285"/>
            </a:xfrm>
            <a:custGeom>
              <a:avLst/>
              <a:gdLst/>
              <a:ahLst/>
              <a:cxnLst/>
              <a:rect l="l" t="t" r="r" b="b"/>
              <a:pathLst>
                <a:path w="10028" h="12823" extrusionOk="0">
                  <a:moveTo>
                    <a:pt x="0" y="0"/>
                  </a:moveTo>
                  <a:lnTo>
                    <a:pt x="3612" y="12823"/>
                  </a:lnTo>
                  <a:lnTo>
                    <a:pt x="6415" y="12823"/>
                  </a:lnTo>
                  <a:lnTo>
                    <a:pt x="10027" y="0"/>
                  </a:ln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5" name="Google Shape;335;p26"/>
            <p:cNvSpPr/>
            <p:nvPr/>
          </p:nvSpPr>
          <p:spPr>
            <a:xfrm>
              <a:off x="6302939" y="1914868"/>
              <a:ext cx="1732686" cy="865327"/>
            </a:xfrm>
            <a:custGeom>
              <a:avLst/>
              <a:gdLst/>
              <a:ahLst/>
              <a:cxnLst/>
              <a:rect l="l" t="t" r="r" b="b"/>
              <a:pathLst>
                <a:path w="71606" h="35761" extrusionOk="0">
                  <a:moveTo>
                    <a:pt x="35759" y="1"/>
                  </a:moveTo>
                  <a:cubicBezTo>
                    <a:pt x="16074" y="1"/>
                    <a:pt x="0" y="15988"/>
                    <a:pt x="0" y="35760"/>
                  </a:cubicBezTo>
                  <a:lnTo>
                    <a:pt x="71605" y="35760"/>
                  </a:lnTo>
                  <a:cubicBezTo>
                    <a:pt x="71605" y="15988"/>
                    <a:pt x="55532" y="1"/>
                    <a:pt x="35759"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6" name="Google Shape;336;p26"/>
            <p:cNvSpPr/>
            <p:nvPr/>
          </p:nvSpPr>
          <p:spPr>
            <a:xfrm>
              <a:off x="6302939" y="1914868"/>
              <a:ext cx="865303" cy="865327"/>
            </a:xfrm>
            <a:custGeom>
              <a:avLst/>
              <a:gdLst/>
              <a:ahLst/>
              <a:cxnLst/>
              <a:rect l="l" t="t" r="r" b="b"/>
              <a:pathLst>
                <a:path w="35760" h="35761" extrusionOk="0">
                  <a:moveTo>
                    <a:pt x="35759" y="1"/>
                  </a:moveTo>
                  <a:cubicBezTo>
                    <a:pt x="16074" y="1"/>
                    <a:pt x="0" y="15988"/>
                    <a:pt x="0" y="35760"/>
                  </a:cubicBezTo>
                  <a:lnTo>
                    <a:pt x="35759" y="35760"/>
                  </a:lnTo>
                  <a:lnTo>
                    <a:pt x="35759"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7" name="Google Shape;337;p26"/>
            <p:cNvSpPr/>
            <p:nvPr/>
          </p:nvSpPr>
          <p:spPr>
            <a:xfrm>
              <a:off x="6259237" y="2758349"/>
              <a:ext cx="1820088" cy="43725"/>
            </a:xfrm>
            <a:custGeom>
              <a:avLst/>
              <a:gdLst/>
              <a:ahLst/>
              <a:cxnLst/>
              <a:rect l="l" t="t" r="r" b="b"/>
              <a:pathLst>
                <a:path w="75218" h="1807" extrusionOk="0">
                  <a:moveTo>
                    <a:pt x="0" y="0"/>
                  </a:moveTo>
                  <a:lnTo>
                    <a:pt x="0" y="1806"/>
                  </a:lnTo>
                  <a:lnTo>
                    <a:pt x="75217" y="1806"/>
                  </a:lnTo>
                  <a:lnTo>
                    <a:pt x="75217" y="0"/>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two columns 3">
  <p:cSld name="TITLE_AND_TWO_COLUMNS_1">
    <p:spTree>
      <p:nvGrpSpPr>
        <p:cNvPr id="1" name="Shape 338"/>
        <p:cNvGrpSpPr/>
        <p:nvPr/>
      </p:nvGrpSpPr>
      <p:grpSpPr>
        <a:xfrm>
          <a:off x="0" y="0"/>
          <a:ext cx="0" cy="0"/>
          <a:chOff x="0" y="0"/>
          <a:chExt cx="0" cy="0"/>
        </a:xfrm>
      </p:grpSpPr>
      <p:sp>
        <p:nvSpPr>
          <p:cNvPr id="339" name="Google Shape;339;p27"/>
          <p:cNvSpPr txBox="1">
            <a:spLocks noGrp="1"/>
          </p:cNvSpPr>
          <p:nvPr>
            <p:ph type="title"/>
          </p:nvPr>
        </p:nvSpPr>
        <p:spPr>
          <a:xfrm>
            <a:off x="1322825" y="1018775"/>
            <a:ext cx="2901600" cy="685800"/>
          </a:xfrm>
          <a:prstGeom prst="rect">
            <a:avLst/>
          </a:prstGeom>
          <a:noFill/>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2"/>
              </a:buClr>
              <a:buSzPts val="4000"/>
              <a:buNone/>
              <a:defRPr sz="4000">
                <a:solidFill>
                  <a:schemeClr val="accent2"/>
                </a:solidFill>
              </a:defRPr>
            </a:lvl1pPr>
            <a:lvl2pPr lvl="1" algn="ctr" rtl="0">
              <a:lnSpc>
                <a:spcPct val="100000"/>
              </a:lnSpc>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2pPr>
            <a:lvl3pPr lvl="2" algn="ctr" rtl="0">
              <a:lnSpc>
                <a:spcPct val="100000"/>
              </a:lnSpc>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3pPr>
            <a:lvl4pPr lvl="3" algn="ctr" rtl="0">
              <a:lnSpc>
                <a:spcPct val="100000"/>
              </a:lnSpc>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4pPr>
            <a:lvl5pPr lvl="4" algn="ctr" rtl="0">
              <a:lnSpc>
                <a:spcPct val="100000"/>
              </a:lnSpc>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5pPr>
            <a:lvl6pPr lvl="5" algn="ctr" rtl="0">
              <a:lnSpc>
                <a:spcPct val="100000"/>
              </a:lnSpc>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6pPr>
            <a:lvl7pPr lvl="6" algn="ctr" rtl="0">
              <a:lnSpc>
                <a:spcPct val="100000"/>
              </a:lnSpc>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7pPr>
            <a:lvl8pPr lvl="7" algn="ctr" rtl="0">
              <a:lnSpc>
                <a:spcPct val="100000"/>
              </a:lnSpc>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8pPr>
            <a:lvl9pPr lvl="8" algn="ctr" rtl="0">
              <a:lnSpc>
                <a:spcPct val="100000"/>
              </a:lnSpc>
              <a:spcBef>
                <a:spcPts val="0"/>
              </a:spcBef>
              <a:spcAft>
                <a:spcPts val="0"/>
              </a:spcAft>
              <a:buClr>
                <a:schemeClr val="accent2"/>
              </a:buClr>
              <a:buSzPts val="4000"/>
              <a:buFont typeface="Fjalla One"/>
              <a:buNone/>
              <a:defRPr sz="4000">
                <a:solidFill>
                  <a:schemeClr val="accent2"/>
                </a:solidFill>
                <a:latin typeface="Fjalla One"/>
                <a:ea typeface="Fjalla One"/>
                <a:cs typeface="Fjalla One"/>
                <a:sym typeface="Fjalla One"/>
              </a:defRPr>
            </a:lvl9pPr>
          </a:lstStyle>
          <a:p>
            <a:endParaRPr/>
          </a:p>
        </p:txBody>
      </p:sp>
      <p:sp>
        <p:nvSpPr>
          <p:cNvPr id="340" name="Google Shape;340;p27"/>
          <p:cNvSpPr txBox="1">
            <a:spLocks noGrp="1"/>
          </p:cNvSpPr>
          <p:nvPr>
            <p:ph type="subTitle" idx="1"/>
          </p:nvPr>
        </p:nvSpPr>
        <p:spPr>
          <a:xfrm>
            <a:off x="1322825" y="1885950"/>
            <a:ext cx="2901600" cy="12786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1400"/>
              <a:buNone/>
              <a:defRPr/>
            </a:lvl1pPr>
            <a:lvl2pPr lvl="1" algn="ctr" rtl="0">
              <a:spcBef>
                <a:spcPts val="1600"/>
              </a:spcBef>
              <a:spcAft>
                <a:spcPts val="0"/>
              </a:spcAft>
              <a:buSzPts val="1400"/>
              <a:buFont typeface="Roboto"/>
              <a:buNone/>
              <a:defRPr>
                <a:latin typeface="Roboto"/>
                <a:ea typeface="Roboto"/>
                <a:cs typeface="Roboto"/>
                <a:sym typeface="Roboto"/>
              </a:defRPr>
            </a:lvl2pPr>
            <a:lvl3pPr lvl="2" algn="ctr" rtl="0">
              <a:spcBef>
                <a:spcPts val="1600"/>
              </a:spcBef>
              <a:spcAft>
                <a:spcPts val="0"/>
              </a:spcAft>
              <a:buSzPts val="1400"/>
              <a:buFont typeface="Roboto"/>
              <a:buNone/>
              <a:defRPr>
                <a:latin typeface="Roboto"/>
                <a:ea typeface="Roboto"/>
                <a:cs typeface="Roboto"/>
                <a:sym typeface="Roboto"/>
              </a:defRPr>
            </a:lvl3pPr>
            <a:lvl4pPr lvl="3" algn="ctr" rtl="0">
              <a:spcBef>
                <a:spcPts val="1600"/>
              </a:spcBef>
              <a:spcAft>
                <a:spcPts val="0"/>
              </a:spcAft>
              <a:buSzPts val="1400"/>
              <a:buFont typeface="Roboto"/>
              <a:buNone/>
              <a:defRPr>
                <a:latin typeface="Roboto"/>
                <a:ea typeface="Roboto"/>
                <a:cs typeface="Roboto"/>
                <a:sym typeface="Roboto"/>
              </a:defRPr>
            </a:lvl4pPr>
            <a:lvl5pPr lvl="4" algn="ctr" rtl="0">
              <a:spcBef>
                <a:spcPts val="1600"/>
              </a:spcBef>
              <a:spcAft>
                <a:spcPts val="0"/>
              </a:spcAft>
              <a:buSzPts val="1400"/>
              <a:buFont typeface="Roboto"/>
              <a:buNone/>
              <a:defRPr>
                <a:latin typeface="Roboto"/>
                <a:ea typeface="Roboto"/>
                <a:cs typeface="Roboto"/>
                <a:sym typeface="Roboto"/>
              </a:defRPr>
            </a:lvl5pPr>
            <a:lvl6pPr lvl="5" algn="ctr" rtl="0">
              <a:spcBef>
                <a:spcPts val="1600"/>
              </a:spcBef>
              <a:spcAft>
                <a:spcPts val="0"/>
              </a:spcAft>
              <a:buSzPts val="1400"/>
              <a:buFont typeface="Roboto"/>
              <a:buNone/>
              <a:defRPr>
                <a:latin typeface="Roboto"/>
                <a:ea typeface="Roboto"/>
                <a:cs typeface="Roboto"/>
                <a:sym typeface="Roboto"/>
              </a:defRPr>
            </a:lvl6pPr>
            <a:lvl7pPr lvl="6" algn="ctr" rtl="0">
              <a:spcBef>
                <a:spcPts val="1600"/>
              </a:spcBef>
              <a:spcAft>
                <a:spcPts val="0"/>
              </a:spcAft>
              <a:buSzPts val="1400"/>
              <a:buFont typeface="Roboto"/>
              <a:buNone/>
              <a:defRPr>
                <a:latin typeface="Roboto"/>
                <a:ea typeface="Roboto"/>
                <a:cs typeface="Roboto"/>
                <a:sym typeface="Roboto"/>
              </a:defRPr>
            </a:lvl7pPr>
            <a:lvl8pPr lvl="7" algn="ctr" rtl="0">
              <a:spcBef>
                <a:spcPts val="1600"/>
              </a:spcBef>
              <a:spcAft>
                <a:spcPts val="0"/>
              </a:spcAft>
              <a:buSzPts val="1400"/>
              <a:buFont typeface="Roboto"/>
              <a:buNone/>
              <a:defRPr>
                <a:latin typeface="Roboto"/>
                <a:ea typeface="Roboto"/>
                <a:cs typeface="Roboto"/>
                <a:sym typeface="Roboto"/>
              </a:defRPr>
            </a:lvl8pPr>
            <a:lvl9pPr lvl="8" algn="ctr"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341" name="Google Shape;341;p27"/>
          <p:cNvSpPr txBox="1">
            <a:spLocks noGrp="1"/>
          </p:cNvSpPr>
          <p:nvPr>
            <p:ph type="subTitle" idx="2"/>
          </p:nvPr>
        </p:nvSpPr>
        <p:spPr>
          <a:xfrm>
            <a:off x="4943952" y="1885950"/>
            <a:ext cx="2901600" cy="1280100"/>
          </a:xfrm>
          <a:prstGeom prst="rect">
            <a:avLst/>
          </a:prstGeom>
          <a:noFill/>
        </p:spPr>
        <p:txBody>
          <a:bodyPr spcFirstLastPara="1" wrap="square" lIns="91425" tIns="91425" rIns="91425" bIns="91425" anchor="ctr" anchorCtr="0">
            <a:noAutofit/>
          </a:bodyPr>
          <a:lstStyle>
            <a:lvl1pPr lvl="0" algn="ctr" rtl="0">
              <a:spcBef>
                <a:spcPts val="0"/>
              </a:spcBef>
              <a:spcAft>
                <a:spcPts val="0"/>
              </a:spcAft>
              <a:buSzPts val="1400"/>
              <a:buNone/>
              <a:defRPr/>
            </a:lvl1pPr>
            <a:lvl2pPr lvl="1" algn="ctr" rtl="0">
              <a:spcBef>
                <a:spcPts val="1600"/>
              </a:spcBef>
              <a:spcAft>
                <a:spcPts val="0"/>
              </a:spcAft>
              <a:buSzPts val="1400"/>
              <a:buFont typeface="Roboto"/>
              <a:buNone/>
              <a:defRPr>
                <a:latin typeface="Roboto"/>
                <a:ea typeface="Roboto"/>
                <a:cs typeface="Roboto"/>
                <a:sym typeface="Roboto"/>
              </a:defRPr>
            </a:lvl2pPr>
            <a:lvl3pPr lvl="2" algn="ctr" rtl="0">
              <a:spcBef>
                <a:spcPts val="1600"/>
              </a:spcBef>
              <a:spcAft>
                <a:spcPts val="0"/>
              </a:spcAft>
              <a:buSzPts val="1400"/>
              <a:buFont typeface="Roboto"/>
              <a:buNone/>
              <a:defRPr>
                <a:latin typeface="Roboto"/>
                <a:ea typeface="Roboto"/>
                <a:cs typeface="Roboto"/>
                <a:sym typeface="Roboto"/>
              </a:defRPr>
            </a:lvl3pPr>
            <a:lvl4pPr lvl="3" algn="ctr" rtl="0">
              <a:spcBef>
                <a:spcPts val="1600"/>
              </a:spcBef>
              <a:spcAft>
                <a:spcPts val="0"/>
              </a:spcAft>
              <a:buSzPts val="1400"/>
              <a:buFont typeface="Roboto"/>
              <a:buNone/>
              <a:defRPr>
                <a:latin typeface="Roboto"/>
                <a:ea typeface="Roboto"/>
                <a:cs typeface="Roboto"/>
                <a:sym typeface="Roboto"/>
              </a:defRPr>
            </a:lvl4pPr>
            <a:lvl5pPr lvl="4" algn="ctr" rtl="0">
              <a:spcBef>
                <a:spcPts val="1600"/>
              </a:spcBef>
              <a:spcAft>
                <a:spcPts val="0"/>
              </a:spcAft>
              <a:buSzPts val="1400"/>
              <a:buFont typeface="Roboto"/>
              <a:buNone/>
              <a:defRPr>
                <a:latin typeface="Roboto"/>
                <a:ea typeface="Roboto"/>
                <a:cs typeface="Roboto"/>
                <a:sym typeface="Roboto"/>
              </a:defRPr>
            </a:lvl5pPr>
            <a:lvl6pPr lvl="5" algn="ctr" rtl="0">
              <a:spcBef>
                <a:spcPts val="1600"/>
              </a:spcBef>
              <a:spcAft>
                <a:spcPts val="0"/>
              </a:spcAft>
              <a:buSzPts val="1400"/>
              <a:buFont typeface="Roboto"/>
              <a:buNone/>
              <a:defRPr>
                <a:latin typeface="Roboto"/>
                <a:ea typeface="Roboto"/>
                <a:cs typeface="Roboto"/>
                <a:sym typeface="Roboto"/>
              </a:defRPr>
            </a:lvl6pPr>
            <a:lvl7pPr lvl="6" algn="ctr" rtl="0">
              <a:spcBef>
                <a:spcPts val="1600"/>
              </a:spcBef>
              <a:spcAft>
                <a:spcPts val="0"/>
              </a:spcAft>
              <a:buSzPts val="1400"/>
              <a:buFont typeface="Roboto"/>
              <a:buNone/>
              <a:defRPr>
                <a:latin typeface="Roboto"/>
                <a:ea typeface="Roboto"/>
                <a:cs typeface="Roboto"/>
                <a:sym typeface="Roboto"/>
              </a:defRPr>
            </a:lvl7pPr>
            <a:lvl8pPr lvl="7" algn="ctr" rtl="0">
              <a:spcBef>
                <a:spcPts val="1600"/>
              </a:spcBef>
              <a:spcAft>
                <a:spcPts val="0"/>
              </a:spcAft>
              <a:buSzPts val="1400"/>
              <a:buFont typeface="Roboto"/>
              <a:buNone/>
              <a:defRPr>
                <a:latin typeface="Roboto"/>
                <a:ea typeface="Roboto"/>
                <a:cs typeface="Roboto"/>
                <a:sym typeface="Roboto"/>
              </a:defRPr>
            </a:lvl8pPr>
            <a:lvl9pPr lvl="8" algn="ctr" rtl="0">
              <a:spcBef>
                <a:spcPts val="1600"/>
              </a:spcBef>
              <a:spcAft>
                <a:spcPts val="1600"/>
              </a:spcAft>
              <a:buSzPts val="1400"/>
              <a:buFont typeface="Roboto"/>
              <a:buNone/>
              <a:defRPr>
                <a:latin typeface="Roboto"/>
                <a:ea typeface="Roboto"/>
                <a:cs typeface="Roboto"/>
                <a:sym typeface="Roboto"/>
              </a:defRPr>
            </a:lvl9pPr>
          </a:lstStyle>
          <a:p>
            <a:endParaRPr/>
          </a:p>
        </p:txBody>
      </p:sp>
      <p:sp>
        <p:nvSpPr>
          <p:cNvPr id="342" name="Google Shape;342;p27"/>
          <p:cNvSpPr txBox="1">
            <a:spLocks noGrp="1"/>
          </p:cNvSpPr>
          <p:nvPr>
            <p:ph type="subTitle" idx="3"/>
          </p:nvPr>
        </p:nvSpPr>
        <p:spPr>
          <a:xfrm>
            <a:off x="4943950" y="1018775"/>
            <a:ext cx="2901600" cy="6858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accent2"/>
              </a:buClr>
              <a:buSzPts val="4000"/>
              <a:buFont typeface="Fjalla One"/>
              <a:buNone/>
              <a:defRPr sz="4000" b="1">
                <a:solidFill>
                  <a:schemeClr val="accent2"/>
                </a:solidFill>
                <a:latin typeface="Fjalla One"/>
                <a:ea typeface="Fjalla One"/>
                <a:cs typeface="Fjalla One"/>
                <a:sym typeface="Fjalla One"/>
              </a:defRPr>
            </a:lvl1pPr>
            <a:lvl2pPr lvl="1" algn="ctr" rtl="0">
              <a:lnSpc>
                <a:spcPct val="100000"/>
              </a:lnSpc>
              <a:spcBef>
                <a:spcPts val="1600"/>
              </a:spcBef>
              <a:spcAft>
                <a:spcPts val="0"/>
              </a:spcAft>
              <a:buClr>
                <a:schemeClr val="accent2"/>
              </a:buClr>
              <a:buSzPts val="1400"/>
              <a:buNone/>
              <a:defRPr>
                <a:solidFill>
                  <a:schemeClr val="accent2"/>
                </a:solidFill>
              </a:defRPr>
            </a:lvl2pPr>
            <a:lvl3pPr lvl="2" algn="ctr" rtl="0">
              <a:lnSpc>
                <a:spcPct val="100000"/>
              </a:lnSpc>
              <a:spcBef>
                <a:spcPts val="1600"/>
              </a:spcBef>
              <a:spcAft>
                <a:spcPts val="0"/>
              </a:spcAft>
              <a:buClr>
                <a:schemeClr val="accent2"/>
              </a:buClr>
              <a:buSzPts val="1400"/>
              <a:buNone/>
              <a:defRPr>
                <a:solidFill>
                  <a:schemeClr val="accent2"/>
                </a:solidFill>
              </a:defRPr>
            </a:lvl3pPr>
            <a:lvl4pPr lvl="3" algn="ctr" rtl="0">
              <a:lnSpc>
                <a:spcPct val="100000"/>
              </a:lnSpc>
              <a:spcBef>
                <a:spcPts val="1600"/>
              </a:spcBef>
              <a:spcAft>
                <a:spcPts val="0"/>
              </a:spcAft>
              <a:buClr>
                <a:schemeClr val="accent2"/>
              </a:buClr>
              <a:buSzPts val="1400"/>
              <a:buNone/>
              <a:defRPr>
                <a:solidFill>
                  <a:schemeClr val="accent2"/>
                </a:solidFill>
              </a:defRPr>
            </a:lvl4pPr>
            <a:lvl5pPr lvl="4" algn="ctr" rtl="0">
              <a:lnSpc>
                <a:spcPct val="100000"/>
              </a:lnSpc>
              <a:spcBef>
                <a:spcPts val="1600"/>
              </a:spcBef>
              <a:spcAft>
                <a:spcPts val="0"/>
              </a:spcAft>
              <a:buClr>
                <a:schemeClr val="accent2"/>
              </a:buClr>
              <a:buSzPts val="1400"/>
              <a:buNone/>
              <a:defRPr>
                <a:solidFill>
                  <a:schemeClr val="accent2"/>
                </a:solidFill>
              </a:defRPr>
            </a:lvl5pPr>
            <a:lvl6pPr lvl="5" algn="ctr" rtl="0">
              <a:lnSpc>
                <a:spcPct val="100000"/>
              </a:lnSpc>
              <a:spcBef>
                <a:spcPts val="1600"/>
              </a:spcBef>
              <a:spcAft>
                <a:spcPts val="0"/>
              </a:spcAft>
              <a:buClr>
                <a:schemeClr val="accent2"/>
              </a:buClr>
              <a:buSzPts val="1400"/>
              <a:buNone/>
              <a:defRPr>
                <a:solidFill>
                  <a:schemeClr val="accent2"/>
                </a:solidFill>
              </a:defRPr>
            </a:lvl6pPr>
            <a:lvl7pPr lvl="6" algn="ctr" rtl="0">
              <a:lnSpc>
                <a:spcPct val="100000"/>
              </a:lnSpc>
              <a:spcBef>
                <a:spcPts val="1600"/>
              </a:spcBef>
              <a:spcAft>
                <a:spcPts val="0"/>
              </a:spcAft>
              <a:buClr>
                <a:schemeClr val="accent2"/>
              </a:buClr>
              <a:buSzPts val="1400"/>
              <a:buNone/>
              <a:defRPr>
                <a:solidFill>
                  <a:schemeClr val="accent2"/>
                </a:solidFill>
              </a:defRPr>
            </a:lvl7pPr>
            <a:lvl8pPr lvl="7" algn="ctr" rtl="0">
              <a:lnSpc>
                <a:spcPct val="100000"/>
              </a:lnSpc>
              <a:spcBef>
                <a:spcPts val="1600"/>
              </a:spcBef>
              <a:spcAft>
                <a:spcPts val="0"/>
              </a:spcAft>
              <a:buClr>
                <a:schemeClr val="accent2"/>
              </a:buClr>
              <a:buSzPts val="1400"/>
              <a:buNone/>
              <a:defRPr>
                <a:solidFill>
                  <a:schemeClr val="accent2"/>
                </a:solidFill>
              </a:defRPr>
            </a:lvl8pPr>
            <a:lvl9pPr lvl="8" algn="ctr" rtl="0">
              <a:lnSpc>
                <a:spcPct val="100000"/>
              </a:lnSpc>
              <a:spcBef>
                <a:spcPts val="1600"/>
              </a:spcBef>
              <a:spcAft>
                <a:spcPts val="1600"/>
              </a:spcAft>
              <a:buClr>
                <a:schemeClr val="accent2"/>
              </a:buClr>
              <a:buSzPts val="1400"/>
              <a:buNone/>
              <a:defRPr>
                <a:solidFill>
                  <a:schemeClr val="accent2"/>
                </a:solidFill>
              </a:defRPr>
            </a:lvl9pPr>
          </a:lstStyle>
          <a:p>
            <a:endParaRPr/>
          </a:p>
        </p:txBody>
      </p:sp>
      <p:grpSp>
        <p:nvGrpSpPr>
          <p:cNvPr id="343" name="Google Shape;343;p27"/>
          <p:cNvGrpSpPr/>
          <p:nvPr/>
        </p:nvGrpSpPr>
        <p:grpSpPr>
          <a:xfrm>
            <a:off x="977848" y="3340594"/>
            <a:ext cx="7210785" cy="1292630"/>
            <a:chOff x="767660" y="3569194"/>
            <a:chExt cx="7210785" cy="1292630"/>
          </a:xfrm>
        </p:grpSpPr>
        <p:sp>
          <p:nvSpPr>
            <p:cNvPr id="344" name="Google Shape;344;p27"/>
            <p:cNvSpPr/>
            <p:nvPr/>
          </p:nvSpPr>
          <p:spPr>
            <a:xfrm>
              <a:off x="4296522" y="3758873"/>
              <a:ext cx="142327" cy="189711"/>
            </a:xfrm>
            <a:custGeom>
              <a:avLst/>
              <a:gdLst/>
              <a:ahLst/>
              <a:cxnLst/>
              <a:rect l="l" t="t" r="r" b="b"/>
              <a:pathLst>
                <a:path w="2821" h="3760" extrusionOk="0">
                  <a:moveTo>
                    <a:pt x="1" y="1"/>
                  </a:moveTo>
                  <a:lnTo>
                    <a:pt x="1" y="3760"/>
                  </a:lnTo>
                  <a:lnTo>
                    <a:pt x="2820" y="3760"/>
                  </a:lnTo>
                  <a:lnTo>
                    <a:pt x="2820" y="1"/>
                  </a:lnTo>
                  <a:close/>
                </a:path>
              </a:pathLst>
            </a:custGeom>
            <a:solidFill>
              <a:srgbClr val="D6C6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5" name="Google Shape;345;p27"/>
            <p:cNvSpPr/>
            <p:nvPr/>
          </p:nvSpPr>
          <p:spPr>
            <a:xfrm>
              <a:off x="3597603" y="3913472"/>
              <a:ext cx="1528660" cy="948352"/>
            </a:xfrm>
            <a:custGeom>
              <a:avLst/>
              <a:gdLst/>
              <a:ahLst/>
              <a:cxnLst/>
              <a:rect l="l" t="t" r="r" b="b"/>
              <a:pathLst>
                <a:path w="30299" h="18796" extrusionOk="0">
                  <a:moveTo>
                    <a:pt x="3290" y="0"/>
                  </a:moveTo>
                  <a:cubicBezTo>
                    <a:pt x="2350" y="0"/>
                    <a:pt x="1410" y="696"/>
                    <a:pt x="1410" y="1880"/>
                  </a:cubicBezTo>
                  <a:lnTo>
                    <a:pt x="1" y="16916"/>
                  </a:lnTo>
                  <a:cubicBezTo>
                    <a:pt x="1" y="18082"/>
                    <a:pt x="696" y="18796"/>
                    <a:pt x="1880" y="18796"/>
                  </a:cubicBezTo>
                  <a:lnTo>
                    <a:pt x="28664" y="18796"/>
                  </a:lnTo>
                  <a:cubicBezTo>
                    <a:pt x="29603" y="18796"/>
                    <a:pt x="30299" y="18082"/>
                    <a:pt x="30299" y="16916"/>
                  </a:cubicBezTo>
                  <a:lnTo>
                    <a:pt x="28889" y="1880"/>
                  </a:lnTo>
                  <a:cubicBezTo>
                    <a:pt x="28889" y="696"/>
                    <a:pt x="28194" y="0"/>
                    <a:pt x="27254"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6" name="Google Shape;346;p27"/>
            <p:cNvSpPr/>
            <p:nvPr/>
          </p:nvSpPr>
          <p:spPr>
            <a:xfrm>
              <a:off x="4071790" y="4090827"/>
              <a:ext cx="580406" cy="581343"/>
            </a:xfrm>
            <a:custGeom>
              <a:avLst/>
              <a:gdLst/>
              <a:ahLst/>
              <a:cxnLst/>
              <a:rect l="l" t="t" r="r" b="b"/>
              <a:pathLst>
                <a:path w="11504" h="11522" extrusionOk="0">
                  <a:moveTo>
                    <a:pt x="5865" y="0"/>
                  </a:moveTo>
                  <a:cubicBezTo>
                    <a:pt x="2575" y="0"/>
                    <a:pt x="0" y="2594"/>
                    <a:pt x="0" y="5883"/>
                  </a:cubicBezTo>
                  <a:cubicBezTo>
                    <a:pt x="0" y="8928"/>
                    <a:pt x="2575" y="11522"/>
                    <a:pt x="5865" y="11522"/>
                  </a:cubicBezTo>
                  <a:cubicBezTo>
                    <a:pt x="8928" y="11522"/>
                    <a:pt x="11503" y="8928"/>
                    <a:pt x="11503" y="5883"/>
                  </a:cubicBezTo>
                  <a:cubicBezTo>
                    <a:pt x="11503" y="2594"/>
                    <a:pt x="8928" y="0"/>
                    <a:pt x="5865" y="0"/>
                  </a:cubicBezTo>
                  <a:close/>
                </a:path>
              </a:pathLst>
            </a:custGeom>
            <a:solidFill>
              <a:schemeClr val="l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7" name="Google Shape;347;p27"/>
            <p:cNvSpPr/>
            <p:nvPr/>
          </p:nvSpPr>
          <p:spPr>
            <a:xfrm>
              <a:off x="4332598" y="4174282"/>
              <a:ext cx="189701" cy="265494"/>
            </a:xfrm>
            <a:custGeom>
              <a:avLst/>
              <a:gdLst/>
              <a:ahLst/>
              <a:cxnLst/>
              <a:rect l="l" t="t" r="r" b="b"/>
              <a:pathLst>
                <a:path w="3760" h="5262" extrusionOk="0">
                  <a:moveTo>
                    <a:pt x="3289" y="0"/>
                  </a:moveTo>
                  <a:cubicBezTo>
                    <a:pt x="3045" y="0"/>
                    <a:pt x="2820" y="0"/>
                    <a:pt x="2575" y="226"/>
                  </a:cubicBezTo>
                  <a:lnTo>
                    <a:pt x="226" y="4455"/>
                  </a:lnTo>
                  <a:cubicBezTo>
                    <a:pt x="0" y="4699"/>
                    <a:pt x="226" y="4925"/>
                    <a:pt x="470" y="5169"/>
                  </a:cubicBezTo>
                  <a:cubicBezTo>
                    <a:pt x="536" y="5234"/>
                    <a:pt x="603" y="5262"/>
                    <a:pt x="670" y="5262"/>
                  </a:cubicBezTo>
                  <a:cubicBezTo>
                    <a:pt x="836" y="5262"/>
                    <a:pt x="1005" y="5098"/>
                    <a:pt x="1166" y="4925"/>
                  </a:cubicBezTo>
                  <a:lnTo>
                    <a:pt x="3515" y="696"/>
                  </a:lnTo>
                  <a:cubicBezTo>
                    <a:pt x="3759" y="470"/>
                    <a:pt x="3515" y="226"/>
                    <a:pt x="3289" y="0"/>
                  </a:cubicBezTo>
                  <a:close/>
                </a:path>
              </a:pathLst>
            </a:custGeom>
            <a:solidFill>
              <a:srgbClr val="D6C6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8" name="Google Shape;348;p27"/>
            <p:cNvSpPr/>
            <p:nvPr/>
          </p:nvSpPr>
          <p:spPr>
            <a:xfrm>
              <a:off x="3716175" y="4019683"/>
              <a:ext cx="177341" cy="747339"/>
            </a:xfrm>
            <a:custGeom>
              <a:avLst/>
              <a:gdLst/>
              <a:ahLst/>
              <a:cxnLst/>
              <a:rect l="l" t="t" r="r" b="b"/>
              <a:pathLst>
                <a:path w="3515" h="14812" extrusionOk="0">
                  <a:moveTo>
                    <a:pt x="2575" y="1"/>
                  </a:moveTo>
                  <a:cubicBezTo>
                    <a:pt x="1880" y="1"/>
                    <a:pt x="1410" y="470"/>
                    <a:pt x="1410" y="1185"/>
                  </a:cubicBezTo>
                  <a:lnTo>
                    <a:pt x="226" y="13627"/>
                  </a:lnTo>
                  <a:cubicBezTo>
                    <a:pt x="0" y="14097"/>
                    <a:pt x="470" y="14811"/>
                    <a:pt x="1166" y="14811"/>
                  </a:cubicBezTo>
                  <a:cubicBezTo>
                    <a:pt x="1880" y="14811"/>
                    <a:pt x="2350" y="14341"/>
                    <a:pt x="2350" y="13872"/>
                  </a:cubicBezTo>
                  <a:lnTo>
                    <a:pt x="3515" y="1410"/>
                  </a:lnTo>
                  <a:cubicBezTo>
                    <a:pt x="3515" y="715"/>
                    <a:pt x="3289" y="245"/>
                    <a:pt x="2575" y="1"/>
                  </a:cubicBezTo>
                  <a:close/>
                </a:path>
              </a:pathLst>
            </a:custGeom>
            <a:solidFill>
              <a:srgbClr val="D6C6B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49" name="Google Shape;349;p27"/>
            <p:cNvGrpSpPr/>
            <p:nvPr/>
          </p:nvGrpSpPr>
          <p:grpSpPr>
            <a:xfrm>
              <a:off x="767660" y="3569194"/>
              <a:ext cx="7210785" cy="237141"/>
              <a:chOff x="457200" y="3530500"/>
              <a:chExt cx="8241839" cy="271049"/>
            </a:xfrm>
          </p:grpSpPr>
          <p:sp>
            <p:nvSpPr>
              <p:cNvPr id="350" name="Google Shape;350;p27"/>
              <p:cNvSpPr/>
              <p:nvPr/>
            </p:nvSpPr>
            <p:spPr>
              <a:xfrm>
                <a:off x="457200" y="3530500"/>
                <a:ext cx="1896939" cy="271049"/>
              </a:xfrm>
              <a:custGeom>
                <a:avLst/>
                <a:gdLst/>
                <a:ahLst/>
                <a:cxnLst/>
                <a:rect l="l" t="t" r="r" b="b"/>
                <a:pathLst>
                  <a:path w="32893" h="4700" extrusionOk="0">
                    <a:moveTo>
                      <a:pt x="1" y="1"/>
                    </a:moveTo>
                    <a:lnTo>
                      <a:pt x="1" y="1185"/>
                    </a:lnTo>
                    <a:lnTo>
                      <a:pt x="1" y="1410"/>
                    </a:lnTo>
                    <a:cubicBezTo>
                      <a:pt x="1" y="3290"/>
                      <a:pt x="1410" y="4700"/>
                      <a:pt x="3064" y="4700"/>
                    </a:cubicBezTo>
                    <a:lnTo>
                      <a:pt x="29603" y="4700"/>
                    </a:lnTo>
                    <a:cubicBezTo>
                      <a:pt x="31257" y="4700"/>
                      <a:pt x="32893" y="3290"/>
                      <a:pt x="32893" y="1410"/>
                    </a:cubicBezTo>
                    <a:lnTo>
                      <a:pt x="32893" y="1185"/>
                    </a:lnTo>
                    <a:lnTo>
                      <a:pt x="3289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1" name="Google Shape;351;p27"/>
              <p:cNvSpPr/>
              <p:nvPr/>
            </p:nvSpPr>
            <p:spPr>
              <a:xfrm>
                <a:off x="1794850" y="3530500"/>
                <a:ext cx="1896939" cy="271049"/>
              </a:xfrm>
              <a:custGeom>
                <a:avLst/>
                <a:gdLst/>
                <a:ahLst/>
                <a:cxnLst/>
                <a:rect l="l" t="t" r="r" b="b"/>
                <a:pathLst>
                  <a:path w="32893" h="4700" extrusionOk="0">
                    <a:moveTo>
                      <a:pt x="1" y="1"/>
                    </a:moveTo>
                    <a:lnTo>
                      <a:pt x="1" y="1185"/>
                    </a:lnTo>
                    <a:lnTo>
                      <a:pt x="1" y="1410"/>
                    </a:lnTo>
                    <a:cubicBezTo>
                      <a:pt x="1" y="3290"/>
                      <a:pt x="1410" y="4700"/>
                      <a:pt x="3064" y="4700"/>
                    </a:cubicBezTo>
                    <a:lnTo>
                      <a:pt x="29603" y="4700"/>
                    </a:lnTo>
                    <a:cubicBezTo>
                      <a:pt x="31257" y="4700"/>
                      <a:pt x="32893" y="3290"/>
                      <a:pt x="32893" y="1410"/>
                    </a:cubicBezTo>
                    <a:lnTo>
                      <a:pt x="32893" y="1185"/>
                    </a:lnTo>
                    <a:lnTo>
                      <a:pt x="3289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2" name="Google Shape;352;p27"/>
              <p:cNvSpPr/>
              <p:nvPr/>
            </p:nvSpPr>
            <p:spPr>
              <a:xfrm>
                <a:off x="3140325" y="3530500"/>
                <a:ext cx="1896939" cy="271049"/>
              </a:xfrm>
              <a:custGeom>
                <a:avLst/>
                <a:gdLst/>
                <a:ahLst/>
                <a:cxnLst/>
                <a:rect l="l" t="t" r="r" b="b"/>
                <a:pathLst>
                  <a:path w="32893" h="4700" extrusionOk="0">
                    <a:moveTo>
                      <a:pt x="1" y="1"/>
                    </a:moveTo>
                    <a:lnTo>
                      <a:pt x="1" y="1185"/>
                    </a:lnTo>
                    <a:lnTo>
                      <a:pt x="1" y="1410"/>
                    </a:lnTo>
                    <a:cubicBezTo>
                      <a:pt x="1" y="3290"/>
                      <a:pt x="1410" y="4700"/>
                      <a:pt x="3064" y="4700"/>
                    </a:cubicBezTo>
                    <a:lnTo>
                      <a:pt x="29603" y="4700"/>
                    </a:lnTo>
                    <a:cubicBezTo>
                      <a:pt x="31257" y="4700"/>
                      <a:pt x="32893" y="3290"/>
                      <a:pt x="32893" y="1410"/>
                    </a:cubicBezTo>
                    <a:lnTo>
                      <a:pt x="32893" y="1185"/>
                    </a:lnTo>
                    <a:lnTo>
                      <a:pt x="3289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3" name="Google Shape;353;p27"/>
              <p:cNvSpPr/>
              <p:nvPr/>
            </p:nvSpPr>
            <p:spPr>
              <a:xfrm>
                <a:off x="4298475" y="3530500"/>
                <a:ext cx="1896939" cy="271049"/>
              </a:xfrm>
              <a:custGeom>
                <a:avLst/>
                <a:gdLst/>
                <a:ahLst/>
                <a:cxnLst/>
                <a:rect l="l" t="t" r="r" b="b"/>
                <a:pathLst>
                  <a:path w="32893" h="4700" extrusionOk="0">
                    <a:moveTo>
                      <a:pt x="1" y="1"/>
                    </a:moveTo>
                    <a:lnTo>
                      <a:pt x="1" y="1185"/>
                    </a:lnTo>
                    <a:lnTo>
                      <a:pt x="1" y="1410"/>
                    </a:lnTo>
                    <a:cubicBezTo>
                      <a:pt x="1" y="3290"/>
                      <a:pt x="1410" y="4700"/>
                      <a:pt x="3064" y="4700"/>
                    </a:cubicBezTo>
                    <a:lnTo>
                      <a:pt x="29603" y="4700"/>
                    </a:lnTo>
                    <a:cubicBezTo>
                      <a:pt x="31257" y="4700"/>
                      <a:pt x="32893" y="3290"/>
                      <a:pt x="32893" y="1410"/>
                    </a:cubicBezTo>
                    <a:lnTo>
                      <a:pt x="32893" y="1185"/>
                    </a:lnTo>
                    <a:lnTo>
                      <a:pt x="3289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4" name="Google Shape;354;p27"/>
              <p:cNvSpPr/>
              <p:nvPr/>
            </p:nvSpPr>
            <p:spPr>
              <a:xfrm>
                <a:off x="5601375" y="3530500"/>
                <a:ext cx="1896939" cy="271049"/>
              </a:xfrm>
              <a:custGeom>
                <a:avLst/>
                <a:gdLst/>
                <a:ahLst/>
                <a:cxnLst/>
                <a:rect l="l" t="t" r="r" b="b"/>
                <a:pathLst>
                  <a:path w="32893" h="4700" extrusionOk="0">
                    <a:moveTo>
                      <a:pt x="1" y="1"/>
                    </a:moveTo>
                    <a:lnTo>
                      <a:pt x="1" y="1185"/>
                    </a:lnTo>
                    <a:lnTo>
                      <a:pt x="1" y="1410"/>
                    </a:lnTo>
                    <a:cubicBezTo>
                      <a:pt x="1" y="3290"/>
                      <a:pt x="1410" y="4700"/>
                      <a:pt x="3064" y="4700"/>
                    </a:cubicBezTo>
                    <a:lnTo>
                      <a:pt x="29603" y="4700"/>
                    </a:lnTo>
                    <a:cubicBezTo>
                      <a:pt x="31257" y="4700"/>
                      <a:pt x="32893" y="3290"/>
                      <a:pt x="32893" y="1410"/>
                    </a:cubicBezTo>
                    <a:lnTo>
                      <a:pt x="32893" y="1185"/>
                    </a:lnTo>
                    <a:lnTo>
                      <a:pt x="3289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5" name="Google Shape;355;p27"/>
              <p:cNvSpPr/>
              <p:nvPr/>
            </p:nvSpPr>
            <p:spPr>
              <a:xfrm>
                <a:off x="6802100" y="3530500"/>
                <a:ext cx="1896939" cy="271049"/>
              </a:xfrm>
              <a:custGeom>
                <a:avLst/>
                <a:gdLst/>
                <a:ahLst/>
                <a:cxnLst/>
                <a:rect l="l" t="t" r="r" b="b"/>
                <a:pathLst>
                  <a:path w="32893" h="4700" extrusionOk="0">
                    <a:moveTo>
                      <a:pt x="1" y="1"/>
                    </a:moveTo>
                    <a:lnTo>
                      <a:pt x="1" y="1185"/>
                    </a:lnTo>
                    <a:lnTo>
                      <a:pt x="1" y="1410"/>
                    </a:lnTo>
                    <a:cubicBezTo>
                      <a:pt x="1" y="3290"/>
                      <a:pt x="1410" y="4700"/>
                      <a:pt x="3064" y="4700"/>
                    </a:cubicBezTo>
                    <a:lnTo>
                      <a:pt x="29603" y="4700"/>
                    </a:lnTo>
                    <a:cubicBezTo>
                      <a:pt x="31257" y="4700"/>
                      <a:pt x="32893" y="3290"/>
                      <a:pt x="32893" y="1410"/>
                    </a:cubicBezTo>
                    <a:lnTo>
                      <a:pt x="32893" y="1185"/>
                    </a:lnTo>
                    <a:lnTo>
                      <a:pt x="32893" y="1"/>
                    </a:ln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sp>
        <p:nvSpPr>
          <p:cNvPr id="356" name="Google Shape;356;p27"/>
          <p:cNvSpPr/>
          <p:nvPr/>
        </p:nvSpPr>
        <p:spPr>
          <a:xfrm>
            <a:off x="8550582" y="-1141619"/>
            <a:ext cx="637286" cy="4185825"/>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7" name="Google Shape;357;p27"/>
          <p:cNvSpPr/>
          <p:nvPr/>
        </p:nvSpPr>
        <p:spPr>
          <a:xfrm>
            <a:off x="-130624" y="-1740710"/>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58" name="Google Shape;358;p27"/>
          <p:cNvSpPr/>
          <p:nvPr/>
        </p:nvSpPr>
        <p:spPr>
          <a:xfrm rot="10800000" flipH="1">
            <a:off x="39474" y="2334501"/>
            <a:ext cx="569842" cy="5393500"/>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59" name="Google Shape;359;p27"/>
          <p:cNvSpPr/>
          <p:nvPr/>
        </p:nvSpPr>
        <p:spPr>
          <a:xfrm rot="10800000" flipH="1">
            <a:off x="8557157" y="3333610"/>
            <a:ext cx="637286" cy="4185825"/>
          </a:xfrm>
          <a:custGeom>
            <a:avLst/>
            <a:gdLst/>
            <a:ahLst/>
            <a:cxnLst/>
            <a:rect l="l" t="t" r="r" b="b"/>
            <a:pathLst>
              <a:path w="13830" h="91269" extrusionOk="0">
                <a:moveTo>
                  <a:pt x="1744" y="1"/>
                </a:moveTo>
                <a:cubicBezTo>
                  <a:pt x="1499" y="1"/>
                  <a:pt x="1283" y="115"/>
                  <a:pt x="1121" y="336"/>
                </a:cubicBezTo>
                <a:cubicBezTo>
                  <a:pt x="999" y="499"/>
                  <a:pt x="938" y="723"/>
                  <a:pt x="938" y="927"/>
                </a:cubicBezTo>
                <a:cubicBezTo>
                  <a:pt x="836" y="2923"/>
                  <a:pt x="754" y="4939"/>
                  <a:pt x="673" y="6935"/>
                </a:cubicBezTo>
                <a:cubicBezTo>
                  <a:pt x="490" y="11191"/>
                  <a:pt x="286" y="15447"/>
                  <a:pt x="164" y="19704"/>
                </a:cubicBezTo>
                <a:cubicBezTo>
                  <a:pt x="82" y="21822"/>
                  <a:pt x="1" y="23960"/>
                  <a:pt x="653" y="26017"/>
                </a:cubicBezTo>
                <a:cubicBezTo>
                  <a:pt x="1345" y="28176"/>
                  <a:pt x="2506" y="29968"/>
                  <a:pt x="4502" y="31149"/>
                </a:cubicBezTo>
                <a:cubicBezTo>
                  <a:pt x="4868" y="31353"/>
                  <a:pt x="5113" y="31882"/>
                  <a:pt x="5276" y="32310"/>
                </a:cubicBezTo>
                <a:cubicBezTo>
                  <a:pt x="5703" y="33389"/>
                  <a:pt x="5683" y="34550"/>
                  <a:pt x="5683" y="35691"/>
                </a:cubicBezTo>
                <a:cubicBezTo>
                  <a:pt x="5703" y="38664"/>
                  <a:pt x="5724" y="41658"/>
                  <a:pt x="5703" y="44651"/>
                </a:cubicBezTo>
                <a:cubicBezTo>
                  <a:pt x="5663" y="47727"/>
                  <a:pt x="5724" y="50822"/>
                  <a:pt x="5540" y="53897"/>
                </a:cubicBezTo>
                <a:cubicBezTo>
                  <a:pt x="5296" y="57747"/>
                  <a:pt x="4848" y="61596"/>
                  <a:pt x="4481" y="65445"/>
                </a:cubicBezTo>
                <a:cubicBezTo>
                  <a:pt x="4135" y="69151"/>
                  <a:pt x="3707" y="72858"/>
                  <a:pt x="3443" y="76585"/>
                </a:cubicBezTo>
                <a:cubicBezTo>
                  <a:pt x="3280" y="79090"/>
                  <a:pt x="3280" y="81635"/>
                  <a:pt x="3280" y="84161"/>
                </a:cubicBezTo>
                <a:cubicBezTo>
                  <a:pt x="3300" y="85871"/>
                  <a:pt x="3524" y="87582"/>
                  <a:pt x="4278" y="89150"/>
                </a:cubicBezTo>
                <a:cubicBezTo>
                  <a:pt x="4522" y="89639"/>
                  <a:pt x="4828" y="90128"/>
                  <a:pt x="5215" y="90515"/>
                </a:cubicBezTo>
                <a:cubicBezTo>
                  <a:pt x="5729" y="91019"/>
                  <a:pt x="6353" y="91268"/>
                  <a:pt x="6980" y="91268"/>
                </a:cubicBezTo>
                <a:cubicBezTo>
                  <a:pt x="7620" y="91268"/>
                  <a:pt x="8264" y="91009"/>
                  <a:pt x="8799" y="90494"/>
                </a:cubicBezTo>
                <a:cubicBezTo>
                  <a:pt x="9451" y="89863"/>
                  <a:pt x="9899" y="89069"/>
                  <a:pt x="10082" y="88193"/>
                </a:cubicBezTo>
                <a:cubicBezTo>
                  <a:pt x="10367" y="86828"/>
                  <a:pt x="10652" y="85423"/>
                  <a:pt x="10693" y="84038"/>
                </a:cubicBezTo>
                <a:cubicBezTo>
                  <a:pt x="10835" y="79762"/>
                  <a:pt x="10571" y="75485"/>
                  <a:pt x="10143" y="71208"/>
                </a:cubicBezTo>
                <a:cubicBezTo>
                  <a:pt x="9593" y="65893"/>
                  <a:pt x="8982" y="60577"/>
                  <a:pt x="8534" y="55242"/>
                </a:cubicBezTo>
                <a:cubicBezTo>
                  <a:pt x="8290" y="52350"/>
                  <a:pt x="8330" y="49417"/>
                  <a:pt x="8310" y="46505"/>
                </a:cubicBezTo>
                <a:cubicBezTo>
                  <a:pt x="8269" y="43022"/>
                  <a:pt x="8310" y="39519"/>
                  <a:pt x="8290" y="36016"/>
                </a:cubicBezTo>
                <a:cubicBezTo>
                  <a:pt x="8290" y="34754"/>
                  <a:pt x="8310" y="33512"/>
                  <a:pt x="8697" y="32290"/>
                </a:cubicBezTo>
                <a:cubicBezTo>
                  <a:pt x="8901" y="31699"/>
                  <a:pt x="9227" y="31271"/>
                  <a:pt x="9776" y="30925"/>
                </a:cubicBezTo>
                <a:cubicBezTo>
                  <a:pt x="11752" y="29724"/>
                  <a:pt x="12852" y="27870"/>
                  <a:pt x="13402" y="25691"/>
                </a:cubicBezTo>
                <a:cubicBezTo>
                  <a:pt x="13666" y="24632"/>
                  <a:pt x="13829" y="23512"/>
                  <a:pt x="13809" y="22412"/>
                </a:cubicBezTo>
                <a:cubicBezTo>
                  <a:pt x="13748" y="18502"/>
                  <a:pt x="13585" y="14612"/>
                  <a:pt x="13463" y="10702"/>
                </a:cubicBezTo>
                <a:cubicBezTo>
                  <a:pt x="13361" y="8177"/>
                  <a:pt x="13259" y="5651"/>
                  <a:pt x="13157" y="3126"/>
                </a:cubicBezTo>
                <a:cubicBezTo>
                  <a:pt x="13116" y="2413"/>
                  <a:pt x="13096" y="1680"/>
                  <a:pt x="13055" y="967"/>
                </a:cubicBezTo>
                <a:cubicBezTo>
                  <a:pt x="13035" y="377"/>
                  <a:pt x="12689" y="10"/>
                  <a:pt x="12200" y="10"/>
                </a:cubicBezTo>
                <a:cubicBezTo>
                  <a:pt x="11711" y="10"/>
                  <a:pt x="11406" y="377"/>
                  <a:pt x="11406" y="988"/>
                </a:cubicBezTo>
                <a:cubicBezTo>
                  <a:pt x="11406" y="7138"/>
                  <a:pt x="11283" y="13248"/>
                  <a:pt x="11283" y="19398"/>
                </a:cubicBezTo>
                <a:cubicBezTo>
                  <a:pt x="11283" y="19541"/>
                  <a:pt x="11283" y="19704"/>
                  <a:pt x="11263" y="19867"/>
                </a:cubicBezTo>
                <a:cubicBezTo>
                  <a:pt x="11182" y="20213"/>
                  <a:pt x="10958" y="20437"/>
                  <a:pt x="10571" y="20437"/>
                </a:cubicBezTo>
                <a:cubicBezTo>
                  <a:pt x="10204" y="20416"/>
                  <a:pt x="10021" y="20192"/>
                  <a:pt x="9980" y="19846"/>
                </a:cubicBezTo>
                <a:cubicBezTo>
                  <a:pt x="9939" y="19683"/>
                  <a:pt x="9939" y="19520"/>
                  <a:pt x="9939" y="19337"/>
                </a:cubicBezTo>
                <a:cubicBezTo>
                  <a:pt x="9797" y="13289"/>
                  <a:pt x="9654" y="7220"/>
                  <a:pt x="9512" y="1171"/>
                </a:cubicBezTo>
                <a:cubicBezTo>
                  <a:pt x="9512" y="1049"/>
                  <a:pt x="9512" y="927"/>
                  <a:pt x="9512" y="804"/>
                </a:cubicBezTo>
                <a:cubicBezTo>
                  <a:pt x="9452" y="330"/>
                  <a:pt x="9086" y="9"/>
                  <a:pt x="8674" y="9"/>
                </a:cubicBezTo>
                <a:cubicBezTo>
                  <a:pt x="8661" y="9"/>
                  <a:pt x="8649" y="10"/>
                  <a:pt x="8636" y="10"/>
                </a:cubicBezTo>
                <a:cubicBezTo>
                  <a:pt x="8208" y="31"/>
                  <a:pt x="7862" y="356"/>
                  <a:pt x="7842" y="825"/>
                </a:cubicBezTo>
                <a:cubicBezTo>
                  <a:pt x="7821" y="1578"/>
                  <a:pt x="7821" y="2332"/>
                  <a:pt x="7821" y="3106"/>
                </a:cubicBezTo>
                <a:cubicBezTo>
                  <a:pt x="7801" y="7260"/>
                  <a:pt x="7801" y="11435"/>
                  <a:pt x="7781" y="15610"/>
                </a:cubicBezTo>
                <a:cubicBezTo>
                  <a:pt x="7760" y="16914"/>
                  <a:pt x="7781" y="18237"/>
                  <a:pt x="7760" y="19541"/>
                </a:cubicBezTo>
                <a:cubicBezTo>
                  <a:pt x="7760" y="20152"/>
                  <a:pt x="7516" y="20437"/>
                  <a:pt x="7007" y="20437"/>
                </a:cubicBezTo>
                <a:cubicBezTo>
                  <a:pt x="6991" y="20438"/>
                  <a:pt x="6975" y="20438"/>
                  <a:pt x="6960" y="20438"/>
                </a:cubicBezTo>
                <a:cubicBezTo>
                  <a:pt x="6481" y="20438"/>
                  <a:pt x="6232" y="20133"/>
                  <a:pt x="6212" y="19541"/>
                </a:cubicBezTo>
                <a:cubicBezTo>
                  <a:pt x="6212" y="15834"/>
                  <a:pt x="6192" y="12128"/>
                  <a:pt x="6192" y="8421"/>
                </a:cubicBezTo>
                <a:cubicBezTo>
                  <a:pt x="6172" y="5937"/>
                  <a:pt x="6151" y="3472"/>
                  <a:pt x="6131" y="988"/>
                </a:cubicBezTo>
                <a:cubicBezTo>
                  <a:pt x="6131" y="377"/>
                  <a:pt x="5805" y="10"/>
                  <a:pt x="5316" y="10"/>
                </a:cubicBezTo>
                <a:cubicBezTo>
                  <a:pt x="4828" y="10"/>
                  <a:pt x="4481" y="377"/>
                  <a:pt x="4481" y="967"/>
                </a:cubicBezTo>
                <a:cubicBezTo>
                  <a:pt x="4441" y="2841"/>
                  <a:pt x="4420" y="4735"/>
                  <a:pt x="4380" y="6609"/>
                </a:cubicBezTo>
                <a:cubicBezTo>
                  <a:pt x="4318" y="9338"/>
                  <a:pt x="4217" y="12067"/>
                  <a:pt x="4156" y="14796"/>
                </a:cubicBezTo>
                <a:cubicBezTo>
                  <a:pt x="4115" y="16343"/>
                  <a:pt x="4074" y="17871"/>
                  <a:pt x="4033" y="19419"/>
                </a:cubicBezTo>
                <a:cubicBezTo>
                  <a:pt x="4033" y="19541"/>
                  <a:pt x="4033" y="19663"/>
                  <a:pt x="4013" y="19785"/>
                </a:cubicBezTo>
                <a:cubicBezTo>
                  <a:pt x="3972" y="20172"/>
                  <a:pt x="3748" y="20396"/>
                  <a:pt x="3341" y="20416"/>
                </a:cubicBezTo>
                <a:cubicBezTo>
                  <a:pt x="2934" y="20416"/>
                  <a:pt x="2730" y="20152"/>
                  <a:pt x="2710" y="19765"/>
                </a:cubicBezTo>
                <a:cubicBezTo>
                  <a:pt x="2689" y="19235"/>
                  <a:pt x="2710" y="18706"/>
                  <a:pt x="2710" y="18197"/>
                </a:cubicBezTo>
                <a:cubicBezTo>
                  <a:pt x="2648" y="13614"/>
                  <a:pt x="2608" y="9032"/>
                  <a:pt x="2567" y="4450"/>
                </a:cubicBezTo>
                <a:cubicBezTo>
                  <a:pt x="2547" y="3269"/>
                  <a:pt x="2567" y="2108"/>
                  <a:pt x="2587" y="927"/>
                </a:cubicBezTo>
                <a:cubicBezTo>
                  <a:pt x="2587" y="519"/>
                  <a:pt x="2424" y="214"/>
                  <a:pt x="2038" y="51"/>
                </a:cubicBezTo>
                <a:cubicBezTo>
                  <a:pt x="1936" y="17"/>
                  <a:pt x="1838" y="1"/>
                  <a:pt x="1744"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1">
  <p:cSld name="CAPTION_ONLY_1">
    <p:spTree>
      <p:nvGrpSpPr>
        <p:cNvPr id="1" name="Shape 360"/>
        <p:cNvGrpSpPr/>
        <p:nvPr/>
      </p:nvGrpSpPr>
      <p:grpSpPr>
        <a:xfrm>
          <a:off x="0" y="0"/>
          <a:ext cx="0" cy="0"/>
          <a:chOff x="0" y="0"/>
          <a:chExt cx="0" cy="0"/>
        </a:xfrm>
      </p:grpSpPr>
      <p:sp>
        <p:nvSpPr>
          <p:cNvPr id="361" name="Google Shape;361;p28"/>
          <p:cNvSpPr/>
          <p:nvPr/>
        </p:nvSpPr>
        <p:spPr>
          <a:xfrm rot="10800000" flipH="1">
            <a:off x="8096376" y="3495584"/>
            <a:ext cx="844741" cy="3795461"/>
          </a:xfrm>
          <a:custGeom>
            <a:avLst/>
            <a:gdLst/>
            <a:ahLst/>
            <a:cxnLst/>
            <a:rect l="l" t="t" r="r" b="b"/>
            <a:pathLst>
              <a:path w="14665" h="66276" extrusionOk="0">
                <a:moveTo>
                  <a:pt x="7369" y="0"/>
                </a:moveTo>
                <a:cubicBezTo>
                  <a:pt x="6666" y="0"/>
                  <a:pt x="5956" y="407"/>
                  <a:pt x="5459" y="1220"/>
                </a:cubicBezTo>
                <a:cubicBezTo>
                  <a:pt x="4848" y="2238"/>
                  <a:pt x="4603" y="3378"/>
                  <a:pt x="4542" y="4539"/>
                </a:cubicBezTo>
                <a:cubicBezTo>
                  <a:pt x="4481" y="6067"/>
                  <a:pt x="4522" y="7614"/>
                  <a:pt x="4522" y="9142"/>
                </a:cubicBezTo>
                <a:cubicBezTo>
                  <a:pt x="4481" y="9162"/>
                  <a:pt x="4420" y="9162"/>
                  <a:pt x="4359" y="9162"/>
                </a:cubicBezTo>
                <a:cubicBezTo>
                  <a:pt x="4664" y="12360"/>
                  <a:pt x="4889" y="15577"/>
                  <a:pt x="5255" y="18775"/>
                </a:cubicBezTo>
                <a:cubicBezTo>
                  <a:pt x="5846" y="23907"/>
                  <a:pt x="6416" y="29039"/>
                  <a:pt x="6355" y="34232"/>
                </a:cubicBezTo>
                <a:cubicBezTo>
                  <a:pt x="6334" y="36798"/>
                  <a:pt x="6375" y="39364"/>
                  <a:pt x="6334" y="41951"/>
                </a:cubicBezTo>
                <a:cubicBezTo>
                  <a:pt x="6314" y="42684"/>
                  <a:pt x="6172" y="43437"/>
                  <a:pt x="5988" y="44170"/>
                </a:cubicBezTo>
                <a:cubicBezTo>
                  <a:pt x="5886" y="44639"/>
                  <a:pt x="5561" y="45026"/>
                  <a:pt x="5051" y="45168"/>
                </a:cubicBezTo>
                <a:cubicBezTo>
                  <a:pt x="2445" y="46003"/>
                  <a:pt x="1080" y="47877"/>
                  <a:pt x="551" y="50443"/>
                </a:cubicBezTo>
                <a:cubicBezTo>
                  <a:pt x="1" y="53131"/>
                  <a:pt x="367" y="55779"/>
                  <a:pt x="1080" y="58406"/>
                </a:cubicBezTo>
                <a:cubicBezTo>
                  <a:pt x="1549" y="60198"/>
                  <a:pt x="2261" y="61909"/>
                  <a:pt x="3280" y="63457"/>
                </a:cubicBezTo>
                <a:cubicBezTo>
                  <a:pt x="3850" y="64292"/>
                  <a:pt x="4502" y="65066"/>
                  <a:pt x="5337" y="65615"/>
                </a:cubicBezTo>
                <a:cubicBezTo>
                  <a:pt x="5999" y="66060"/>
                  <a:pt x="6678" y="66276"/>
                  <a:pt x="7351" y="66276"/>
                </a:cubicBezTo>
                <a:cubicBezTo>
                  <a:pt x="8127" y="66276"/>
                  <a:pt x="8893" y="65988"/>
                  <a:pt x="9613" y="65432"/>
                </a:cubicBezTo>
                <a:cubicBezTo>
                  <a:pt x="11324" y="64129"/>
                  <a:pt x="12261" y="62316"/>
                  <a:pt x="12994" y="60402"/>
                </a:cubicBezTo>
                <a:cubicBezTo>
                  <a:pt x="14114" y="57490"/>
                  <a:pt x="14664" y="54496"/>
                  <a:pt x="14338" y="51380"/>
                </a:cubicBezTo>
                <a:cubicBezTo>
                  <a:pt x="14175" y="49995"/>
                  <a:pt x="13788" y="48692"/>
                  <a:pt x="12974" y="47531"/>
                </a:cubicBezTo>
                <a:cubicBezTo>
                  <a:pt x="12220" y="46431"/>
                  <a:pt x="11181" y="45678"/>
                  <a:pt x="9919" y="45270"/>
                </a:cubicBezTo>
                <a:cubicBezTo>
                  <a:pt x="9247" y="45046"/>
                  <a:pt x="8819" y="44639"/>
                  <a:pt x="8677" y="43987"/>
                </a:cubicBezTo>
                <a:cubicBezTo>
                  <a:pt x="8514" y="43295"/>
                  <a:pt x="8432" y="42582"/>
                  <a:pt x="8412" y="41890"/>
                </a:cubicBezTo>
                <a:cubicBezTo>
                  <a:pt x="8371" y="40464"/>
                  <a:pt x="8391" y="39038"/>
                  <a:pt x="8391" y="37633"/>
                </a:cubicBezTo>
                <a:cubicBezTo>
                  <a:pt x="8391" y="35373"/>
                  <a:pt x="8330" y="33112"/>
                  <a:pt x="8453" y="30872"/>
                </a:cubicBezTo>
                <a:cubicBezTo>
                  <a:pt x="8636" y="27613"/>
                  <a:pt x="8941" y="24334"/>
                  <a:pt x="9226" y="21076"/>
                </a:cubicBezTo>
                <a:cubicBezTo>
                  <a:pt x="9328" y="19793"/>
                  <a:pt x="9512" y="18530"/>
                  <a:pt x="9613" y="17247"/>
                </a:cubicBezTo>
                <a:cubicBezTo>
                  <a:pt x="9837" y="14824"/>
                  <a:pt x="10082" y="12380"/>
                  <a:pt x="10204" y="9936"/>
                </a:cubicBezTo>
                <a:cubicBezTo>
                  <a:pt x="10326" y="7696"/>
                  <a:pt x="10469" y="5435"/>
                  <a:pt x="9980" y="3215"/>
                </a:cubicBezTo>
                <a:cubicBezTo>
                  <a:pt x="9837" y="2523"/>
                  <a:pt x="9593" y="1831"/>
                  <a:pt x="9247" y="1240"/>
                </a:cubicBezTo>
                <a:cubicBezTo>
                  <a:pt x="8777" y="413"/>
                  <a:pt x="8076" y="0"/>
                  <a:pt x="73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62" name="Google Shape;362;p28"/>
          <p:cNvSpPr/>
          <p:nvPr/>
        </p:nvSpPr>
        <p:spPr>
          <a:xfrm rot="10800000" flipH="1">
            <a:off x="8392493" y="-1991910"/>
            <a:ext cx="548638" cy="5179163"/>
          </a:xfrm>
          <a:custGeom>
            <a:avLst/>
            <a:gdLst/>
            <a:ahLst/>
            <a:cxnLst/>
            <a:rect l="l" t="t" r="r" b="b"/>
            <a:pathLst>
              <a:path w="10916" h="103921" extrusionOk="0">
                <a:moveTo>
                  <a:pt x="3033" y="1"/>
                </a:moveTo>
                <a:cubicBezTo>
                  <a:pt x="2757" y="1"/>
                  <a:pt x="2471" y="34"/>
                  <a:pt x="2179" y="97"/>
                </a:cubicBezTo>
                <a:cubicBezTo>
                  <a:pt x="1222" y="321"/>
                  <a:pt x="570" y="891"/>
                  <a:pt x="448" y="1848"/>
                </a:cubicBezTo>
                <a:cubicBezTo>
                  <a:pt x="326" y="2765"/>
                  <a:pt x="306" y="3701"/>
                  <a:pt x="306" y="4618"/>
                </a:cubicBezTo>
                <a:cubicBezTo>
                  <a:pt x="285" y="13090"/>
                  <a:pt x="285" y="21562"/>
                  <a:pt x="285" y="28120"/>
                </a:cubicBezTo>
                <a:cubicBezTo>
                  <a:pt x="346" y="38262"/>
                  <a:pt x="387" y="46489"/>
                  <a:pt x="448" y="54717"/>
                </a:cubicBezTo>
                <a:cubicBezTo>
                  <a:pt x="448" y="55837"/>
                  <a:pt x="550" y="56937"/>
                  <a:pt x="611" y="58057"/>
                </a:cubicBezTo>
                <a:cubicBezTo>
                  <a:pt x="631" y="58607"/>
                  <a:pt x="876" y="58994"/>
                  <a:pt x="1385" y="59279"/>
                </a:cubicBezTo>
                <a:cubicBezTo>
                  <a:pt x="1568" y="59381"/>
                  <a:pt x="1731" y="59625"/>
                  <a:pt x="1772" y="59829"/>
                </a:cubicBezTo>
                <a:cubicBezTo>
                  <a:pt x="1874" y="60236"/>
                  <a:pt x="1894" y="60643"/>
                  <a:pt x="1894" y="61071"/>
                </a:cubicBezTo>
                <a:cubicBezTo>
                  <a:pt x="1874" y="65083"/>
                  <a:pt x="1874" y="69075"/>
                  <a:pt x="1813" y="73087"/>
                </a:cubicBezTo>
                <a:cubicBezTo>
                  <a:pt x="1751" y="76651"/>
                  <a:pt x="1426" y="80194"/>
                  <a:pt x="937" y="83738"/>
                </a:cubicBezTo>
                <a:cubicBezTo>
                  <a:pt x="326" y="88178"/>
                  <a:pt x="0" y="92658"/>
                  <a:pt x="183" y="97159"/>
                </a:cubicBezTo>
                <a:cubicBezTo>
                  <a:pt x="244" y="98788"/>
                  <a:pt x="509" y="100417"/>
                  <a:pt x="1303" y="101884"/>
                </a:cubicBezTo>
                <a:cubicBezTo>
                  <a:pt x="1967" y="103091"/>
                  <a:pt x="2910" y="103920"/>
                  <a:pt x="4366" y="103920"/>
                </a:cubicBezTo>
                <a:cubicBezTo>
                  <a:pt x="4384" y="103920"/>
                  <a:pt x="4402" y="103920"/>
                  <a:pt x="4419" y="103920"/>
                </a:cubicBezTo>
                <a:cubicBezTo>
                  <a:pt x="5478" y="103900"/>
                  <a:pt x="6293" y="103391"/>
                  <a:pt x="6924" y="102576"/>
                </a:cubicBezTo>
                <a:cubicBezTo>
                  <a:pt x="7739" y="101517"/>
                  <a:pt x="8167" y="100295"/>
                  <a:pt x="8268" y="99032"/>
                </a:cubicBezTo>
                <a:cubicBezTo>
                  <a:pt x="8431" y="97199"/>
                  <a:pt x="8574" y="95367"/>
                  <a:pt x="8513" y="93554"/>
                </a:cubicBezTo>
                <a:cubicBezTo>
                  <a:pt x="8431" y="90703"/>
                  <a:pt x="8248" y="87852"/>
                  <a:pt x="8004" y="85001"/>
                </a:cubicBezTo>
                <a:cubicBezTo>
                  <a:pt x="7800" y="82658"/>
                  <a:pt x="7352" y="80316"/>
                  <a:pt x="7169" y="77954"/>
                </a:cubicBezTo>
                <a:cubicBezTo>
                  <a:pt x="6965" y="75266"/>
                  <a:pt x="6884" y="72557"/>
                  <a:pt x="6843" y="69869"/>
                </a:cubicBezTo>
                <a:cubicBezTo>
                  <a:pt x="6782" y="66957"/>
                  <a:pt x="6802" y="64044"/>
                  <a:pt x="6802" y="61132"/>
                </a:cubicBezTo>
                <a:cubicBezTo>
                  <a:pt x="6802" y="60908"/>
                  <a:pt x="6802" y="60704"/>
                  <a:pt x="6823" y="60480"/>
                </a:cubicBezTo>
                <a:cubicBezTo>
                  <a:pt x="6843" y="59666"/>
                  <a:pt x="6863" y="59666"/>
                  <a:pt x="7596" y="59401"/>
                </a:cubicBezTo>
                <a:cubicBezTo>
                  <a:pt x="8492" y="59075"/>
                  <a:pt x="9002" y="58403"/>
                  <a:pt x="9348" y="57548"/>
                </a:cubicBezTo>
                <a:cubicBezTo>
                  <a:pt x="10183" y="55532"/>
                  <a:pt x="10305" y="53414"/>
                  <a:pt x="10427" y="51296"/>
                </a:cubicBezTo>
                <a:cubicBezTo>
                  <a:pt x="10916" y="42905"/>
                  <a:pt x="10651" y="34514"/>
                  <a:pt x="10529" y="26144"/>
                </a:cubicBezTo>
                <a:cubicBezTo>
                  <a:pt x="10468" y="22845"/>
                  <a:pt x="10305" y="19546"/>
                  <a:pt x="10020" y="16246"/>
                </a:cubicBezTo>
                <a:cubicBezTo>
                  <a:pt x="9796" y="13864"/>
                  <a:pt x="9307" y="11501"/>
                  <a:pt x="8879" y="9139"/>
                </a:cubicBezTo>
                <a:cubicBezTo>
                  <a:pt x="8492" y="7123"/>
                  <a:pt x="7882" y="5168"/>
                  <a:pt x="6884" y="3355"/>
                </a:cubicBezTo>
                <a:cubicBezTo>
                  <a:pt x="6415" y="2500"/>
                  <a:pt x="5804" y="1685"/>
                  <a:pt x="5132" y="932"/>
                </a:cubicBezTo>
                <a:cubicBezTo>
                  <a:pt x="4557" y="280"/>
                  <a:pt x="3835" y="1"/>
                  <a:pt x="3033" y="1"/>
                </a:cubicBezTo>
                <a:close/>
              </a:path>
            </a:pathLst>
          </a:custGeom>
          <a:solidFill>
            <a:schemeClr val="accent3"/>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63" name="Google Shape;363;p28"/>
          <p:cNvSpPr/>
          <p:nvPr/>
        </p:nvSpPr>
        <p:spPr>
          <a:xfrm rot="10800000" flipH="1">
            <a:off x="8843185" y="3235594"/>
            <a:ext cx="863461" cy="3877754"/>
          </a:xfrm>
          <a:custGeom>
            <a:avLst/>
            <a:gdLst/>
            <a:ahLst/>
            <a:cxnLst/>
            <a:rect l="l" t="t" r="r" b="b"/>
            <a:pathLst>
              <a:path w="14990" h="67713" extrusionOk="0">
                <a:moveTo>
                  <a:pt x="7480" y="1"/>
                </a:moveTo>
                <a:cubicBezTo>
                  <a:pt x="6679" y="1"/>
                  <a:pt x="5886" y="294"/>
                  <a:pt x="5153" y="863"/>
                </a:cubicBezTo>
                <a:cubicBezTo>
                  <a:pt x="3421" y="2207"/>
                  <a:pt x="2464" y="4040"/>
                  <a:pt x="1711" y="6016"/>
                </a:cubicBezTo>
                <a:cubicBezTo>
                  <a:pt x="570" y="8969"/>
                  <a:pt x="0" y="12023"/>
                  <a:pt x="346" y="15221"/>
                </a:cubicBezTo>
                <a:cubicBezTo>
                  <a:pt x="489" y="16626"/>
                  <a:pt x="896" y="17950"/>
                  <a:pt x="1731" y="19151"/>
                </a:cubicBezTo>
                <a:cubicBezTo>
                  <a:pt x="2505" y="20272"/>
                  <a:pt x="3544" y="21045"/>
                  <a:pt x="4847" y="21473"/>
                </a:cubicBezTo>
                <a:cubicBezTo>
                  <a:pt x="5539" y="21677"/>
                  <a:pt x="5967" y="22104"/>
                  <a:pt x="6130" y="22776"/>
                </a:cubicBezTo>
                <a:cubicBezTo>
                  <a:pt x="6273" y="23489"/>
                  <a:pt x="6374" y="24202"/>
                  <a:pt x="6395" y="24915"/>
                </a:cubicBezTo>
                <a:cubicBezTo>
                  <a:pt x="6436" y="26381"/>
                  <a:pt x="6415" y="27827"/>
                  <a:pt x="6415" y="29273"/>
                </a:cubicBezTo>
                <a:cubicBezTo>
                  <a:pt x="6395" y="31574"/>
                  <a:pt x="6476" y="33876"/>
                  <a:pt x="6354" y="36157"/>
                </a:cubicBezTo>
                <a:cubicBezTo>
                  <a:pt x="6171" y="39517"/>
                  <a:pt x="5845" y="42837"/>
                  <a:pt x="5560" y="46197"/>
                </a:cubicBezTo>
                <a:cubicBezTo>
                  <a:pt x="5438" y="47480"/>
                  <a:pt x="5275" y="48783"/>
                  <a:pt x="5153" y="50087"/>
                </a:cubicBezTo>
                <a:cubicBezTo>
                  <a:pt x="4929" y="52571"/>
                  <a:pt x="4684" y="55056"/>
                  <a:pt x="4542" y="57561"/>
                </a:cubicBezTo>
                <a:cubicBezTo>
                  <a:pt x="4440" y="59862"/>
                  <a:pt x="4277" y="62163"/>
                  <a:pt x="4786" y="64424"/>
                </a:cubicBezTo>
                <a:cubicBezTo>
                  <a:pt x="4929" y="65137"/>
                  <a:pt x="5173" y="65829"/>
                  <a:pt x="5539" y="66461"/>
                </a:cubicBezTo>
                <a:cubicBezTo>
                  <a:pt x="6018" y="67295"/>
                  <a:pt x="6731" y="67713"/>
                  <a:pt x="7449" y="67713"/>
                </a:cubicBezTo>
                <a:cubicBezTo>
                  <a:pt x="8167" y="67713"/>
                  <a:pt x="8890" y="67295"/>
                  <a:pt x="9389" y="66461"/>
                </a:cubicBezTo>
                <a:cubicBezTo>
                  <a:pt x="10020" y="65422"/>
                  <a:pt x="10285" y="64261"/>
                  <a:pt x="10346" y="63080"/>
                </a:cubicBezTo>
                <a:cubicBezTo>
                  <a:pt x="10549" y="58131"/>
                  <a:pt x="10162" y="53447"/>
                  <a:pt x="9613" y="48518"/>
                </a:cubicBezTo>
                <a:cubicBezTo>
                  <a:pt x="9002" y="43285"/>
                  <a:pt x="8431" y="38030"/>
                  <a:pt x="8492" y="32756"/>
                </a:cubicBezTo>
                <a:cubicBezTo>
                  <a:pt x="8513" y="30108"/>
                  <a:pt x="8472" y="27481"/>
                  <a:pt x="8513" y="24854"/>
                </a:cubicBezTo>
                <a:cubicBezTo>
                  <a:pt x="8533" y="24100"/>
                  <a:pt x="8696" y="23326"/>
                  <a:pt x="8859" y="22593"/>
                </a:cubicBezTo>
                <a:cubicBezTo>
                  <a:pt x="8981" y="22104"/>
                  <a:pt x="9307" y="21717"/>
                  <a:pt x="9816" y="21555"/>
                </a:cubicBezTo>
                <a:cubicBezTo>
                  <a:pt x="12484" y="20720"/>
                  <a:pt x="13869" y="18785"/>
                  <a:pt x="14419" y="16178"/>
                </a:cubicBezTo>
                <a:cubicBezTo>
                  <a:pt x="14989" y="13429"/>
                  <a:pt x="14602" y="10720"/>
                  <a:pt x="13889" y="8052"/>
                </a:cubicBezTo>
                <a:cubicBezTo>
                  <a:pt x="13401" y="6219"/>
                  <a:pt x="12688" y="4468"/>
                  <a:pt x="11629" y="2879"/>
                </a:cubicBezTo>
                <a:cubicBezTo>
                  <a:pt x="11059" y="2024"/>
                  <a:pt x="10386" y="1250"/>
                  <a:pt x="9531" y="659"/>
                </a:cubicBezTo>
                <a:cubicBezTo>
                  <a:pt x="8863" y="217"/>
                  <a:pt x="8168" y="1"/>
                  <a:pt x="7480" y="1"/>
                </a:cubicBezTo>
                <a:close/>
              </a:path>
            </a:pathLst>
          </a:custGeom>
          <a:solidFill>
            <a:schemeClr val="accent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64" name="Google Shape;364;p28"/>
          <p:cNvSpPr/>
          <p:nvPr/>
        </p:nvSpPr>
        <p:spPr>
          <a:xfrm rot="10800000" flipH="1">
            <a:off x="8877208" y="-199507"/>
            <a:ext cx="795433" cy="3038785"/>
          </a:xfrm>
          <a:custGeom>
            <a:avLst/>
            <a:gdLst/>
            <a:ahLst/>
            <a:cxnLst/>
            <a:rect l="l" t="t" r="r" b="b"/>
            <a:pathLst>
              <a:path w="13809" h="53063" extrusionOk="0">
                <a:moveTo>
                  <a:pt x="6910" y="0"/>
                </a:moveTo>
                <a:cubicBezTo>
                  <a:pt x="6304" y="0"/>
                  <a:pt x="5693" y="296"/>
                  <a:pt x="5214" y="886"/>
                </a:cubicBezTo>
                <a:cubicBezTo>
                  <a:pt x="4624" y="1640"/>
                  <a:pt x="4318" y="2515"/>
                  <a:pt x="4217" y="3452"/>
                </a:cubicBezTo>
                <a:cubicBezTo>
                  <a:pt x="4054" y="4817"/>
                  <a:pt x="3931" y="6181"/>
                  <a:pt x="3952" y="7566"/>
                </a:cubicBezTo>
                <a:cubicBezTo>
                  <a:pt x="3993" y="9847"/>
                  <a:pt x="4094" y="12148"/>
                  <a:pt x="4278" y="14429"/>
                </a:cubicBezTo>
                <a:cubicBezTo>
                  <a:pt x="4502" y="17016"/>
                  <a:pt x="4868" y="19582"/>
                  <a:pt x="5113" y="22168"/>
                </a:cubicBezTo>
                <a:cubicBezTo>
                  <a:pt x="5357" y="24531"/>
                  <a:pt x="5663" y="26913"/>
                  <a:pt x="5724" y="29276"/>
                </a:cubicBezTo>
                <a:cubicBezTo>
                  <a:pt x="5846" y="34387"/>
                  <a:pt x="5846" y="39479"/>
                  <a:pt x="5866" y="44591"/>
                </a:cubicBezTo>
                <a:cubicBezTo>
                  <a:pt x="5866" y="45222"/>
                  <a:pt x="5724" y="45874"/>
                  <a:pt x="5581" y="46485"/>
                </a:cubicBezTo>
                <a:cubicBezTo>
                  <a:pt x="5439" y="47136"/>
                  <a:pt x="5011" y="47564"/>
                  <a:pt x="4339" y="47788"/>
                </a:cubicBezTo>
                <a:cubicBezTo>
                  <a:pt x="1997" y="48582"/>
                  <a:pt x="693" y="50313"/>
                  <a:pt x="103" y="52635"/>
                </a:cubicBezTo>
                <a:cubicBezTo>
                  <a:pt x="62" y="52777"/>
                  <a:pt x="21" y="52920"/>
                  <a:pt x="1" y="53063"/>
                </a:cubicBezTo>
                <a:lnTo>
                  <a:pt x="13809" y="53063"/>
                </a:lnTo>
                <a:cubicBezTo>
                  <a:pt x="13625" y="52187"/>
                  <a:pt x="13361" y="51393"/>
                  <a:pt x="12913" y="50619"/>
                </a:cubicBezTo>
                <a:cubicBezTo>
                  <a:pt x="12118" y="49234"/>
                  <a:pt x="10978" y="48277"/>
                  <a:pt x="9471" y="47788"/>
                </a:cubicBezTo>
                <a:cubicBezTo>
                  <a:pt x="8778" y="47584"/>
                  <a:pt x="8371" y="47136"/>
                  <a:pt x="8208" y="46485"/>
                </a:cubicBezTo>
                <a:cubicBezTo>
                  <a:pt x="8086" y="45935"/>
                  <a:pt x="7943" y="45364"/>
                  <a:pt x="7943" y="44794"/>
                </a:cubicBezTo>
                <a:cubicBezTo>
                  <a:pt x="7923" y="40517"/>
                  <a:pt x="7903" y="36261"/>
                  <a:pt x="7964" y="31984"/>
                </a:cubicBezTo>
                <a:cubicBezTo>
                  <a:pt x="7984" y="28807"/>
                  <a:pt x="8269" y="25651"/>
                  <a:pt x="8636" y="22494"/>
                </a:cubicBezTo>
                <a:cubicBezTo>
                  <a:pt x="8962" y="19806"/>
                  <a:pt x="9308" y="17138"/>
                  <a:pt x="9512" y="14450"/>
                </a:cubicBezTo>
                <a:cubicBezTo>
                  <a:pt x="9715" y="11884"/>
                  <a:pt x="9776" y="9317"/>
                  <a:pt x="9858" y="6751"/>
                </a:cubicBezTo>
                <a:cubicBezTo>
                  <a:pt x="9899" y="5244"/>
                  <a:pt x="9817" y="3737"/>
                  <a:pt x="9308" y="2312"/>
                </a:cubicBezTo>
                <a:cubicBezTo>
                  <a:pt x="9125" y="1803"/>
                  <a:pt x="8880" y="1314"/>
                  <a:pt x="8575" y="886"/>
                </a:cubicBezTo>
                <a:cubicBezTo>
                  <a:pt x="8117" y="296"/>
                  <a:pt x="7516" y="0"/>
                  <a:pt x="6910"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chemeClr val="accent4"/>
              </a:solidFill>
            </a:endParaRPr>
          </a:p>
        </p:txBody>
      </p:sp>
      <p:sp>
        <p:nvSpPr>
          <p:cNvPr id="365" name="Google Shape;365;p28"/>
          <p:cNvSpPr txBox="1">
            <a:spLocks noGrp="1"/>
          </p:cNvSpPr>
          <p:nvPr>
            <p:ph type="title"/>
          </p:nvPr>
        </p:nvSpPr>
        <p:spPr>
          <a:xfrm>
            <a:off x="734550" y="539500"/>
            <a:ext cx="7717500" cy="7980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lt1"/>
              </a:buClr>
              <a:buSzPts val="4000"/>
              <a:buNone/>
              <a:defRPr sz="4000">
                <a:solidFill>
                  <a:schemeClr val="lt1"/>
                </a:solidFill>
              </a:defRPr>
            </a:lvl1pPr>
            <a:lvl2pPr lvl="1" rtl="0">
              <a:spcBef>
                <a:spcPts val="0"/>
              </a:spcBef>
              <a:spcAft>
                <a:spcPts val="0"/>
              </a:spcAft>
              <a:buSzPts val="6000"/>
              <a:buNone/>
              <a:defRPr>
                <a:latin typeface="Roboto"/>
                <a:ea typeface="Roboto"/>
                <a:cs typeface="Roboto"/>
                <a:sym typeface="Roboto"/>
              </a:defRPr>
            </a:lvl2pPr>
            <a:lvl3pPr lvl="2" rtl="0">
              <a:spcBef>
                <a:spcPts val="0"/>
              </a:spcBef>
              <a:spcAft>
                <a:spcPts val="0"/>
              </a:spcAft>
              <a:buSzPts val="6000"/>
              <a:buNone/>
              <a:defRPr>
                <a:latin typeface="Roboto"/>
                <a:ea typeface="Roboto"/>
                <a:cs typeface="Roboto"/>
                <a:sym typeface="Roboto"/>
              </a:defRPr>
            </a:lvl3pPr>
            <a:lvl4pPr lvl="3" rtl="0">
              <a:spcBef>
                <a:spcPts val="0"/>
              </a:spcBef>
              <a:spcAft>
                <a:spcPts val="0"/>
              </a:spcAft>
              <a:buSzPts val="6000"/>
              <a:buNone/>
              <a:defRPr>
                <a:latin typeface="Roboto"/>
                <a:ea typeface="Roboto"/>
                <a:cs typeface="Roboto"/>
                <a:sym typeface="Roboto"/>
              </a:defRPr>
            </a:lvl4pPr>
            <a:lvl5pPr lvl="4" rtl="0">
              <a:spcBef>
                <a:spcPts val="0"/>
              </a:spcBef>
              <a:spcAft>
                <a:spcPts val="0"/>
              </a:spcAft>
              <a:buSzPts val="6000"/>
              <a:buNone/>
              <a:defRPr>
                <a:latin typeface="Roboto"/>
                <a:ea typeface="Roboto"/>
                <a:cs typeface="Roboto"/>
                <a:sym typeface="Roboto"/>
              </a:defRPr>
            </a:lvl5pPr>
            <a:lvl6pPr lvl="5" rtl="0">
              <a:spcBef>
                <a:spcPts val="0"/>
              </a:spcBef>
              <a:spcAft>
                <a:spcPts val="0"/>
              </a:spcAft>
              <a:buSzPts val="6000"/>
              <a:buNone/>
              <a:defRPr>
                <a:latin typeface="Roboto"/>
                <a:ea typeface="Roboto"/>
                <a:cs typeface="Roboto"/>
                <a:sym typeface="Roboto"/>
              </a:defRPr>
            </a:lvl6pPr>
            <a:lvl7pPr lvl="6" rtl="0">
              <a:spcBef>
                <a:spcPts val="0"/>
              </a:spcBef>
              <a:spcAft>
                <a:spcPts val="0"/>
              </a:spcAft>
              <a:buSzPts val="6000"/>
              <a:buNone/>
              <a:defRPr>
                <a:latin typeface="Roboto"/>
                <a:ea typeface="Roboto"/>
                <a:cs typeface="Roboto"/>
                <a:sym typeface="Roboto"/>
              </a:defRPr>
            </a:lvl7pPr>
            <a:lvl8pPr lvl="7" rtl="0">
              <a:spcBef>
                <a:spcPts val="0"/>
              </a:spcBef>
              <a:spcAft>
                <a:spcPts val="0"/>
              </a:spcAft>
              <a:buSzPts val="6000"/>
              <a:buNone/>
              <a:defRPr>
                <a:latin typeface="Roboto"/>
                <a:ea typeface="Roboto"/>
                <a:cs typeface="Roboto"/>
                <a:sym typeface="Roboto"/>
              </a:defRPr>
            </a:lvl8pPr>
            <a:lvl9pPr lvl="8" rtl="0">
              <a:spcBef>
                <a:spcPts val="0"/>
              </a:spcBef>
              <a:spcAft>
                <a:spcPts val="0"/>
              </a:spcAft>
              <a:buSzPts val="6000"/>
              <a:buNone/>
              <a:defRPr>
                <a:latin typeface="Roboto"/>
                <a:ea typeface="Roboto"/>
                <a:cs typeface="Roboto"/>
                <a:sym typeface="Roboto"/>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only 2">
  <p:cSld name="CAPTION_ONLY_1_1">
    <p:spTree>
      <p:nvGrpSpPr>
        <p:cNvPr id="1" name="Shape 366"/>
        <p:cNvGrpSpPr/>
        <p:nvPr/>
      </p:nvGrpSpPr>
      <p:grpSpPr>
        <a:xfrm>
          <a:off x="0" y="0"/>
          <a:ext cx="0" cy="0"/>
          <a:chOff x="0" y="0"/>
          <a:chExt cx="0" cy="0"/>
        </a:xfrm>
      </p:grpSpPr>
      <p:sp>
        <p:nvSpPr>
          <p:cNvPr id="367" name="Google Shape;367;p29"/>
          <p:cNvSpPr txBox="1">
            <a:spLocks noGrp="1"/>
          </p:cNvSpPr>
          <p:nvPr>
            <p:ph type="title"/>
          </p:nvPr>
        </p:nvSpPr>
        <p:spPr>
          <a:xfrm>
            <a:off x="713225" y="539500"/>
            <a:ext cx="7717500" cy="7980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4000"/>
              <a:buNone/>
              <a:defRPr sz="4000"/>
            </a:lvl1pPr>
            <a:lvl2pPr lvl="1" rtl="0">
              <a:spcBef>
                <a:spcPts val="0"/>
              </a:spcBef>
              <a:spcAft>
                <a:spcPts val="0"/>
              </a:spcAft>
              <a:buSzPts val="6000"/>
              <a:buNone/>
              <a:defRPr>
                <a:latin typeface="Roboto"/>
                <a:ea typeface="Roboto"/>
                <a:cs typeface="Roboto"/>
                <a:sym typeface="Roboto"/>
              </a:defRPr>
            </a:lvl2pPr>
            <a:lvl3pPr lvl="2" rtl="0">
              <a:spcBef>
                <a:spcPts val="0"/>
              </a:spcBef>
              <a:spcAft>
                <a:spcPts val="0"/>
              </a:spcAft>
              <a:buSzPts val="6000"/>
              <a:buNone/>
              <a:defRPr>
                <a:latin typeface="Roboto"/>
                <a:ea typeface="Roboto"/>
                <a:cs typeface="Roboto"/>
                <a:sym typeface="Roboto"/>
              </a:defRPr>
            </a:lvl3pPr>
            <a:lvl4pPr lvl="3" rtl="0">
              <a:spcBef>
                <a:spcPts val="0"/>
              </a:spcBef>
              <a:spcAft>
                <a:spcPts val="0"/>
              </a:spcAft>
              <a:buSzPts val="6000"/>
              <a:buNone/>
              <a:defRPr>
                <a:latin typeface="Roboto"/>
                <a:ea typeface="Roboto"/>
                <a:cs typeface="Roboto"/>
                <a:sym typeface="Roboto"/>
              </a:defRPr>
            </a:lvl4pPr>
            <a:lvl5pPr lvl="4" rtl="0">
              <a:spcBef>
                <a:spcPts val="0"/>
              </a:spcBef>
              <a:spcAft>
                <a:spcPts val="0"/>
              </a:spcAft>
              <a:buSzPts val="6000"/>
              <a:buNone/>
              <a:defRPr>
                <a:latin typeface="Roboto"/>
                <a:ea typeface="Roboto"/>
                <a:cs typeface="Roboto"/>
                <a:sym typeface="Roboto"/>
              </a:defRPr>
            </a:lvl5pPr>
            <a:lvl6pPr lvl="5" rtl="0">
              <a:spcBef>
                <a:spcPts val="0"/>
              </a:spcBef>
              <a:spcAft>
                <a:spcPts val="0"/>
              </a:spcAft>
              <a:buSzPts val="6000"/>
              <a:buNone/>
              <a:defRPr>
                <a:latin typeface="Roboto"/>
                <a:ea typeface="Roboto"/>
                <a:cs typeface="Roboto"/>
                <a:sym typeface="Roboto"/>
              </a:defRPr>
            </a:lvl6pPr>
            <a:lvl7pPr lvl="6" rtl="0">
              <a:spcBef>
                <a:spcPts val="0"/>
              </a:spcBef>
              <a:spcAft>
                <a:spcPts val="0"/>
              </a:spcAft>
              <a:buSzPts val="6000"/>
              <a:buNone/>
              <a:defRPr>
                <a:latin typeface="Roboto"/>
                <a:ea typeface="Roboto"/>
                <a:cs typeface="Roboto"/>
                <a:sym typeface="Roboto"/>
              </a:defRPr>
            </a:lvl7pPr>
            <a:lvl8pPr lvl="7" rtl="0">
              <a:spcBef>
                <a:spcPts val="0"/>
              </a:spcBef>
              <a:spcAft>
                <a:spcPts val="0"/>
              </a:spcAft>
              <a:buSzPts val="6000"/>
              <a:buNone/>
              <a:defRPr>
                <a:latin typeface="Roboto"/>
                <a:ea typeface="Roboto"/>
                <a:cs typeface="Roboto"/>
                <a:sym typeface="Roboto"/>
              </a:defRPr>
            </a:lvl8pPr>
            <a:lvl9pPr lvl="8" rtl="0">
              <a:spcBef>
                <a:spcPts val="0"/>
              </a:spcBef>
              <a:spcAft>
                <a:spcPts val="0"/>
              </a:spcAft>
              <a:buSzPts val="6000"/>
              <a:buNone/>
              <a:defRPr>
                <a:latin typeface="Roboto"/>
                <a:ea typeface="Roboto"/>
                <a:cs typeface="Roboto"/>
                <a:sym typeface="Roboto"/>
              </a:defRPr>
            </a:lvl9pPr>
          </a:lstStyle>
          <a:p>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713225" y="539500"/>
            <a:ext cx="7717500" cy="478200"/>
          </a:xfrm>
          <a:prstGeom prst="rect">
            <a:avLst/>
          </a:prstGeom>
          <a:noFill/>
          <a:ln>
            <a:noFill/>
          </a:ln>
        </p:spPr>
        <p:txBody>
          <a:bodyPr spcFirstLastPara="1" wrap="square" lIns="91425" tIns="91425" rIns="91425" bIns="91425" anchor="t" anchorCtr="0">
            <a:noAutofit/>
          </a:bodyPr>
          <a:lstStyle>
            <a:lvl1pPr lvl="0">
              <a:lnSpc>
                <a:spcPct val="100000"/>
              </a:lnSpc>
              <a:spcBef>
                <a:spcPts val="0"/>
              </a:spcBef>
              <a:spcAft>
                <a:spcPts val="0"/>
              </a:spcAft>
              <a:buClr>
                <a:schemeClr val="accent1"/>
              </a:buClr>
              <a:buSzPts val="6000"/>
              <a:buFont typeface="Fjalla One"/>
              <a:buNone/>
              <a:defRPr sz="6000" b="1">
                <a:solidFill>
                  <a:schemeClr val="accent1"/>
                </a:solidFill>
                <a:latin typeface="Fjalla One"/>
                <a:ea typeface="Fjalla One"/>
                <a:cs typeface="Fjalla One"/>
                <a:sym typeface="Fjalla One"/>
              </a:defRPr>
            </a:lvl1pPr>
            <a:lvl2pPr lvl="1">
              <a:lnSpc>
                <a:spcPct val="80000"/>
              </a:lnSpc>
              <a:spcBef>
                <a:spcPts val="0"/>
              </a:spcBef>
              <a:spcAft>
                <a:spcPts val="0"/>
              </a:spcAft>
              <a:buClr>
                <a:schemeClr val="dk1"/>
              </a:buClr>
              <a:buSzPts val="6000"/>
              <a:buFont typeface="Passion One"/>
              <a:buNone/>
              <a:defRPr sz="6000">
                <a:solidFill>
                  <a:schemeClr val="dk1"/>
                </a:solidFill>
                <a:latin typeface="Passion One"/>
                <a:ea typeface="Passion One"/>
                <a:cs typeface="Passion One"/>
                <a:sym typeface="Passion One"/>
              </a:defRPr>
            </a:lvl2pPr>
            <a:lvl3pPr lvl="2">
              <a:lnSpc>
                <a:spcPct val="80000"/>
              </a:lnSpc>
              <a:spcBef>
                <a:spcPts val="0"/>
              </a:spcBef>
              <a:spcAft>
                <a:spcPts val="0"/>
              </a:spcAft>
              <a:buClr>
                <a:schemeClr val="dk1"/>
              </a:buClr>
              <a:buSzPts val="6000"/>
              <a:buFont typeface="Passion One"/>
              <a:buNone/>
              <a:defRPr sz="6000">
                <a:solidFill>
                  <a:schemeClr val="dk1"/>
                </a:solidFill>
                <a:latin typeface="Passion One"/>
                <a:ea typeface="Passion One"/>
                <a:cs typeface="Passion One"/>
                <a:sym typeface="Passion One"/>
              </a:defRPr>
            </a:lvl3pPr>
            <a:lvl4pPr lvl="3">
              <a:lnSpc>
                <a:spcPct val="80000"/>
              </a:lnSpc>
              <a:spcBef>
                <a:spcPts val="0"/>
              </a:spcBef>
              <a:spcAft>
                <a:spcPts val="0"/>
              </a:spcAft>
              <a:buClr>
                <a:schemeClr val="dk1"/>
              </a:buClr>
              <a:buSzPts val="6000"/>
              <a:buFont typeface="Passion One"/>
              <a:buNone/>
              <a:defRPr sz="6000">
                <a:solidFill>
                  <a:schemeClr val="dk1"/>
                </a:solidFill>
                <a:latin typeface="Passion One"/>
                <a:ea typeface="Passion One"/>
                <a:cs typeface="Passion One"/>
                <a:sym typeface="Passion One"/>
              </a:defRPr>
            </a:lvl4pPr>
            <a:lvl5pPr lvl="4">
              <a:lnSpc>
                <a:spcPct val="80000"/>
              </a:lnSpc>
              <a:spcBef>
                <a:spcPts val="0"/>
              </a:spcBef>
              <a:spcAft>
                <a:spcPts val="0"/>
              </a:spcAft>
              <a:buClr>
                <a:schemeClr val="dk1"/>
              </a:buClr>
              <a:buSzPts val="6000"/>
              <a:buFont typeface="Passion One"/>
              <a:buNone/>
              <a:defRPr sz="6000">
                <a:solidFill>
                  <a:schemeClr val="dk1"/>
                </a:solidFill>
                <a:latin typeface="Passion One"/>
                <a:ea typeface="Passion One"/>
                <a:cs typeface="Passion One"/>
                <a:sym typeface="Passion One"/>
              </a:defRPr>
            </a:lvl5pPr>
            <a:lvl6pPr lvl="5">
              <a:lnSpc>
                <a:spcPct val="80000"/>
              </a:lnSpc>
              <a:spcBef>
                <a:spcPts val="0"/>
              </a:spcBef>
              <a:spcAft>
                <a:spcPts val="0"/>
              </a:spcAft>
              <a:buClr>
                <a:schemeClr val="dk1"/>
              </a:buClr>
              <a:buSzPts val="6000"/>
              <a:buFont typeface="Passion One"/>
              <a:buNone/>
              <a:defRPr sz="6000">
                <a:solidFill>
                  <a:schemeClr val="dk1"/>
                </a:solidFill>
                <a:latin typeface="Passion One"/>
                <a:ea typeface="Passion One"/>
                <a:cs typeface="Passion One"/>
                <a:sym typeface="Passion One"/>
              </a:defRPr>
            </a:lvl6pPr>
            <a:lvl7pPr lvl="6">
              <a:lnSpc>
                <a:spcPct val="80000"/>
              </a:lnSpc>
              <a:spcBef>
                <a:spcPts val="0"/>
              </a:spcBef>
              <a:spcAft>
                <a:spcPts val="0"/>
              </a:spcAft>
              <a:buClr>
                <a:schemeClr val="dk1"/>
              </a:buClr>
              <a:buSzPts val="6000"/>
              <a:buFont typeface="Passion One"/>
              <a:buNone/>
              <a:defRPr sz="6000">
                <a:solidFill>
                  <a:schemeClr val="dk1"/>
                </a:solidFill>
                <a:latin typeface="Passion One"/>
                <a:ea typeface="Passion One"/>
                <a:cs typeface="Passion One"/>
                <a:sym typeface="Passion One"/>
              </a:defRPr>
            </a:lvl7pPr>
            <a:lvl8pPr lvl="7">
              <a:lnSpc>
                <a:spcPct val="80000"/>
              </a:lnSpc>
              <a:spcBef>
                <a:spcPts val="0"/>
              </a:spcBef>
              <a:spcAft>
                <a:spcPts val="0"/>
              </a:spcAft>
              <a:buClr>
                <a:schemeClr val="dk1"/>
              </a:buClr>
              <a:buSzPts val="6000"/>
              <a:buFont typeface="Passion One"/>
              <a:buNone/>
              <a:defRPr sz="6000">
                <a:solidFill>
                  <a:schemeClr val="dk1"/>
                </a:solidFill>
                <a:latin typeface="Passion One"/>
                <a:ea typeface="Passion One"/>
                <a:cs typeface="Passion One"/>
                <a:sym typeface="Passion One"/>
              </a:defRPr>
            </a:lvl8pPr>
            <a:lvl9pPr lvl="8">
              <a:lnSpc>
                <a:spcPct val="80000"/>
              </a:lnSpc>
              <a:spcBef>
                <a:spcPts val="0"/>
              </a:spcBef>
              <a:spcAft>
                <a:spcPts val="0"/>
              </a:spcAft>
              <a:buClr>
                <a:schemeClr val="dk1"/>
              </a:buClr>
              <a:buSzPts val="6000"/>
              <a:buFont typeface="Passion One"/>
              <a:buNone/>
              <a:defRPr sz="6000">
                <a:solidFill>
                  <a:schemeClr val="dk1"/>
                </a:solidFill>
                <a:latin typeface="Passion One"/>
                <a:ea typeface="Passion One"/>
                <a:cs typeface="Passion One"/>
                <a:sym typeface="Passion One"/>
              </a:defRPr>
            </a:lvl9pPr>
          </a:lstStyle>
          <a:p>
            <a:endParaRPr/>
          </a:p>
        </p:txBody>
      </p:sp>
      <p:sp>
        <p:nvSpPr>
          <p:cNvPr id="7" name="Google Shape;7;p1"/>
          <p:cNvSpPr txBox="1">
            <a:spLocks noGrp="1"/>
          </p:cNvSpPr>
          <p:nvPr>
            <p:ph type="body" idx="1"/>
          </p:nvPr>
        </p:nvSpPr>
        <p:spPr>
          <a:xfrm>
            <a:off x="713225" y="1152475"/>
            <a:ext cx="7717500" cy="3416400"/>
          </a:xfrm>
          <a:prstGeom prst="rect">
            <a:avLst/>
          </a:prstGeom>
          <a:noFill/>
          <a:ln>
            <a:noFill/>
          </a:ln>
        </p:spPr>
        <p:txBody>
          <a:bodyPr spcFirstLastPara="1" wrap="square" lIns="91425" tIns="91425" rIns="91425" bIns="91425" anchor="t" anchorCtr="0">
            <a:noAutofit/>
          </a:bodyPr>
          <a:lstStyle>
            <a:lvl1pPr marL="457200" lvl="0" indent="-317500">
              <a:lnSpc>
                <a:spcPct val="115000"/>
              </a:lnSpc>
              <a:spcBef>
                <a:spcPts val="0"/>
              </a:spcBef>
              <a:spcAft>
                <a:spcPts val="0"/>
              </a:spcAft>
              <a:buClr>
                <a:schemeClr val="accent4"/>
              </a:buClr>
              <a:buSzPts val="1400"/>
              <a:buFont typeface="Roboto"/>
              <a:buChar char="●"/>
              <a:defRPr>
                <a:solidFill>
                  <a:schemeClr val="accent4"/>
                </a:solidFill>
                <a:latin typeface="Roboto"/>
                <a:ea typeface="Roboto"/>
                <a:cs typeface="Roboto"/>
                <a:sym typeface="Roboto"/>
              </a:defRPr>
            </a:lvl1pPr>
            <a:lvl2pPr marL="914400" lvl="1" indent="-317500">
              <a:lnSpc>
                <a:spcPct val="115000"/>
              </a:lnSpc>
              <a:spcBef>
                <a:spcPts val="1600"/>
              </a:spcBef>
              <a:spcAft>
                <a:spcPts val="0"/>
              </a:spcAft>
              <a:buClr>
                <a:schemeClr val="accent4"/>
              </a:buClr>
              <a:buSzPts val="1400"/>
              <a:buFont typeface="Roboto"/>
              <a:buChar char="○"/>
              <a:defRPr>
                <a:solidFill>
                  <a:schemeClr val="accent4"/>
                </a:solidFill>
                <a:latin typeface="Roboto"/>
                <a:ea typeface="Roboto"/>
                <a:cs typeface="Roboto"/>
                <a:sym typeface="Roboto"/>
              </a:defRPr>
            </a:lvl2pPr>
            <a:lvl3pPr marL="1371600" lvl="2" indent="-317500">
              <a:lnSpc>
                <a:spcPct val="115000"/>
              </a:lnSpc>
              <a:spcBef>
                <a:spcPts val="1600"/>
              </a:spcBef>
              <a:spcAft>
                <a:spcPts val="0"/>
              </a:spcAft>
              <a:buClr>
                <a:schemeClr val="accent4"/>
              </a:buClr>
              <a:buSzPts val="1400"/>
              <a:buFont typeface="Roboto"/>
              <a:buChar char="■"/>
              <a:defRPr>
                <a:solidFill>
                  <a:schemeClr val="accent4"/>
                </a:solidFill>
                <a:latin typeface="Roboto"/>
                <a:ea typeface="Roboto"/>
                <a:cs typeface="Roboto"/>
                <a:sym typeface="Roboto"/>
              </a:defRPr>
            </a:lvl3pPr>
            <a:lvl4pPr marL="1828800" lvl="3" indent="-317500">
              <a:lnSpc>
                <a:spcPct val="115000"/>
              </a:lnSpc>
              <a:spcBef>
                <a:spcPts val="1600"/>
              </a:spcBef>
              <a:spcAft>
                <a:spcPts val="0"/>
              </a:spcAft>
              <a:buClr>
                <a:schemeClr val="accent4"/>
              </a:buClr>
              <a:buSzPts val="1400"/>
              <a:buFont typeface="Roboto"/>
              <a:buChar char="●"/>
              <a:defRPr>
                <a:solidFill>
                  <a:schemeClr val="accent4"/>
                </a:solidFill>
                <a:latin typeface="Roboto"/>
                <a:ea typeface="Roboto"/>
                <a:cs typeface="Roboto"/>
                <a:sym typeface="Roboto"/>
              </a:defRPr>
            </a:lvl4pPr>
            <a:lvl5pPr marL="2286000" lvl="4" indent="-317500">
              <a:lnSpc>
                <a:spcPct val="115000"/>
              </a:lnSpc>
              <a:spcBef>
                <a:spcPts val="1600"/>
              </a:spcBef>
              <a:spcAft>
                <a:spcPts val="0"/>
              </a:spcAft>
              <a:buClr>
                <a:schemeClr val="accent4"/>
              </a:buClr>
              <a:buSzPts val="1400"/>
              <a:buFont typeface="Roboto"/>
              <a:buChar char="○"/>
              <a:defRPr>
                <a:solidFill>
                  <a:schemeClr val="accent4"/>
                </a:solidFill>
                <a:latin typeface="Roboto"/>
                <a:ea typeface="Roboto"/>
                <a:cs typeface="Roboto"/>
                <a:sym typeface="Roboto"/>
              </a:defRPr>
            </a:lvl5pPr>
            <a:lvl6pPr marL="2743200" lvl="5" indent="-317500">
              <a:lnSpc>
                <a:spcPct val="115000"/>
              </a:lnSpc>
              <a:spcBef>
                <a:spcPts val="1600"/>
              </a:spcBef>
              <a:spcAft>
                <a:spcPts val="0"/>
              </a:spcAft>
              <a:buClr>
                <a:schemeClr val="accent4"/>
              </a:buClr>
              <a:buSzPts val="1400"/>
              <a:buFont typeface="Roboto"/>
              <a:buChar char="■"/>
              <a:defRPr>
                <a:solidFill>
                  <a:schemeClr val="accent4"/>
                </a:solidFill>
                <a:latin typeface="Roboto"/>
                <a:ea typeface="Roboto"/>
                <a:cs typeface="Roboto"/>
                <a:sym typeface="Roboto"/>
              </a:defRPr>
            </a:lvl6pPr>
            <a:lvl7pPr marL="3200400" lvl="6" indent="-317500">
              <a:lnSpc>
                <a:spcPct val="115000"/>
              </a:lnSpc>
              <a:spcBef>
                <a:spcPts val="1600"/>
              </a:spcBef>
              <a:spcAft>
                <a:spcPts val="0"/>
              </a:spcAft>
              <a:buClr>
                <a:schemeClr val="accent4"/>
              </a:buClr>
              <a:buSzPts val="1400"/>
              <a:buFont typeface="Roboto"/>
              <a:buChar char="●"/>
              <a:defRPr>
                <a:solidFill>
                  <a:schemeClr val="accent4"/>
                </a:solidFill>
                <a:latin typeface="Roboto"/>
                <a:ea typeface="Roboto"/>
                <a:cs typeface="Roboto"/>
                <a:sym typeface="Roboto"/>
              </a:defRPr>
            </a:lvl7pPr>
            <a:lvl8pPr marL="3657600" lvl="7" indent="-317500">
              <a:lnSpc>
                <a:spcPct val="115000"/>
              </a:lnSpc>
              <a:spcBef>
                <a:spcPts val="1600"/>
              </a:spcBef>
              <a:spcAft>
                <a:spcPts val="0"/>
              </a:spcAft>
              <a:buClr>
                <a:schemeClr val="accent4"/>
              </a:buClr>
              <a:buSzPts val="1400"/>
              <a:buFont typeface="Roboto"/>
              <a:buChar char="○"/>
              <a:defRPr>
                <a:solidFill>
                  <a:schemeClr val="accent4"/>
                </a:solidFill>
                <a:latin typeface="Roboto"/>
                <a:ea typeface="Roboto"/>
                <a:cs typeface="Roboto"/>
                <a:sym typeface="Roboto"/>
              </a:defRPr>
            </a:lvl8pPr>
            <a:lvl9pPr marL="4114800" lvl="8" indent="-317500">
              <a:lnSpc>
                <a:spcPct val="115000"/>
              </a:lnSpc>
              <a:spcBef>
                <a:spcPts val="1600"/>
              </a:spcBef>
              <a:spcAft>
                <a:spcPts val="1600"/>
              </a:spcAft>
              <a:buClr>
                <a:schemeClr val="accent4"/>
              </a:buClr>
              <a:buSzPts val="1400"/>
              <a:buFont typeface="Roboto"/>
              <a:buChar char="■"/>
              <a:defRPr>
                <a:solidFill>
                  <a:schemeClr val="accent4"/>
                </a:solidFill>
                <a:latin typeface="Roboto"/>
                <a:ea typeface="Roboto"/>
                <a:cs typeface="Roboto"/>
                <a:sym typeface="Roboto"/>
              </a:defRPr>
            </a:lvl9pPr>
          </a:lstStyle>
          <a:p>
            <a:endParaRPr/>
          </a:p>
        </p:txBody>
      </p:sp>
    </p:spTree>
  </p:cSld>
  <p:clrMap bg1="lt1" tx1="dk1" bg2="dk2" tx2="lt2" accent1="accent1" accent2="accent2" accent3="accent3" accent4="accent4" accent5="accent5" accent6="accent6" hlink="hlink" folHlink="folHlink"/>
  <p:sldLayoutIdLst>
    <p:sldLayoutId id="2147483655" r:id="rId1"/>
    <p:sldLayoutId id="2147483662" r:id="rId2"/>
    <p:sldLayoutId id="2147483664" r:id="rId3"/>
    <p:sldLayoutId id="2147483669" r:id="rId4"/>
    <p:sldLayoutId id="2147483670"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 id="2147483682" r:id="rId16"/>
    <p:sldLayoutId id="2147483683" r:id="rId17"/>
    <p:sldLayoutId id="2147483684" r:id="rId18"/>
    <p:sldLayoutId id="2147483685" r:id="rId19"/>
    <p:sldLayoutId id="2147483686" r:id="rId20"/>
    <p:sldLayoutId id="2147483694" r:id="rId21"/>
    <p:sldLayoutId id="2147483688" r:id="rId22"/>
    <p:sldLayoutId id="2147483689" r:id="rId23"/>
    <p:sldLayoutId id="2147483690" r:id="rId2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chart" Target="../charts/chart3.xml"/></Relationships>
</file>

<file path=ppt/slides/_rels/slide8.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9"/>
        <p:cNvGrpSpPr/>
        <p:nvPr/>
      </p:nvGrpSpPr>
      <p:grpSpPr>
        <a:xfrm>
          <a:off x="0" y="0"/>
          <a:ext cx="0" cy="0"/>
          <a:chOff x="0" y="0"/>
          <a:chExt cx="0" cy="0"/>
        </a:xfrm>
      </p:grpSpPr>
      <p:sp>
        <p:nvSpPr>
          <p:cNvPr id="601" name="Google Shape;601;p55"/>
          <p:cNvSpPr txBox="1">
            <a:spLocks noGrp="1"/>
          </p:cNvSpPr>
          <p:nvPr>
            <p:ph type="title"/>
          </p:nvPr>
        </p:nvSpPr>
        <p:spPr>
          <a:xfrm>
            <a:off x="3489511" y="848038"/>
            <a:ext cx="5171834" cy="2296800"/>
          </a:xfrm>
          <a:prstGeom prst="rect">
            <a:avLst/>
          </a:prstGeom>
        </p:spPr>
        <p:txBody>
          <a:bodyPr spcFirstLastPara="1" wrap="square" lIns="91425" tIns="91425" rIns="91425" bIns="91425" anchor="ctr" anchorCtr="0">
            <a:noAutofit/>
          </a:bodyPr>
          <a:lstStyle/>
          <a:p>
            <a:pPr marL="0" lvl="0" indent="0" algn="r" rtl="0">
              <a:spcBef>
                <a:spcPts val="0"/>
              </a:spcBef>
              <a:spcAft>
                <a:spcPts val="0"/>
              </a:spcAft>
              <a:buNone/>
            </a:pPr>
            <a:r>
              <a:rPr lang="en" dirty="0" smtClean="0">
                <a:latin typeface="+mj-lt"/>
              </a:rPr>
              <a:t>Les réseaux </a:t>
            </a:r>
            <a:br>
              <a:rPr lang="en" dirty="0" smtClean="0">
                <a:latin typeface="+mj-lt"/>
              </a:rPr>
            </a:br>
            <a:r>
              <a:rPr lang="en" dirty="0" smtClean="0">
                <a:latin typeface="+mj-lt"/>
              </a:rPr>
              <a:t>Star et Calames parlent des Coraut : restitution des résultats de l’enquête</a:t>
            </a:r>
            <a:endParaRPr dirty="0">
              <a:latin typeface="+mj-lt"/>
            </a:endParaRPr>
          </a:p>
        </p:txBody>
      </p:sp>
      <p:sp>
        <p:nvSpPr>
          <p:cNvPr id="602" name="Google Shape;602;p55"/>
          <p:cNvSpPr txBox="1">
            <a:spLocks noGrp="1"/>
          </p:cNvSpPr>
          <p:nvPr>
            <p:ph type="subTitle" idx="1"/>
          </p:nvPr>
        </p:nvSpPr>
        <p:spPr>
          <a:xfrm>
            <a:off x="3419508" y="3716338"/>
            <a:ext cx="2787600" cy="1143900"/>
          </a:xfrm>
          <a:prstGeom prst="rect">
            <a:avLst/>
          </a:prstGeom>
        </p:spPr>
        <p:txBody>
          <a:bodyPr spcFirstLastPara="1" wrap="square" lIns="91425" tIns="91425" rIns="91425" bIns="91425" anchor="b" anchorCtr="0">
            <a:noAutofit/>
          </a:bodyPr>
          <a:lstStyle/>
          <a:p>
            <a:pPr marL="0" indent="0">
              <a:spcAft>
                <a:spcPts val="1600"/>
              </a:spcAft>
            </a:pPr>
            <a:r>
              <a:rPr lang="en">
                <a:latin typeface="+mj-lt"/>
              </a:rPr>
              <a:t>Brigitte Michel</a:t>
            </a:r>
            <a:endParaRPr lang="en" dirty="0">
              <a:latin typeface="+mj-lt"/>
            </a:endParaRPr>
          </a:p>
          <a:p>
            <a:pPr marL="0" lvl="0" indent="0" algn="r" rtl="0">
              <a:spcBef>
                <a:spcPts val="0"/>
              </a:spcBef>
              <a:spcAft>
                <a:spcPts val="1600"/>
              </a:spcAft>
              <a:buNone/>
            </a:pPr>
            <a:r>
              <a:rPr lang="en" smtClean="0">
                <a:latin typeface="+mj-lt"/>
              </a:rPr>
              <a:t>Abes</a:t>
            </a:r>
            <a:endParaRPr dirty="0">
              <a:latin typeface="+mj-lt"/>
            </a:endParaRPr>
          </a:p>
        </p:txBody>
      </p:sp>
      <p:pic>
        <p:nvPicPr>
          <p:cNvPr id="3" name="Imag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775" y="1410511"/>
            <a:ext cx="3086704" cy="2058831"/>
          </a:xfrm>
          <a:prstGeom prst="ellipse">
            <a:avLst/>
          </a:prstGeom>
          <a:ln>
            <a:noFill/>
          </a:ln>
          <a:effectLst>
            <a:softEdge rad="112500"/>
          </a:effectLst>
        </p:spPr>
      </p:pic>
      <p:sp>
        <p:nvSpPr>
          <p:cNvPr id="5" name="ZoneTexte 4"/>
          <p:cNvSpPr txBox="1"/>
          <p:nvPr/>
        </p:nvSpPr>
        <p:spPr>
          <a:xfrm>
            <a:off x="5836684" y="4799208"/>
            <a:ext cx="3307316" cy="261610"/>
          </a:xfrm>
          <a:prstGeom prst="rect">
            <a:avLst/>
          </a:prstGeom>
          <a:noFill/>
        </p:spPr>
        <p:txBody>
          <a:bodyPr wrap="none" rtlCol="0">
            <a:spAutoFit/>
          </a:bodyPr>
          <a:lstStyle/>
          <a:p>
            <a:pPr algn="r"/>
            <a:r>
              <a:rPr lang="fr-FR" sz="1100" dirty="0" smtClean="0">
                <a:solidFill>
                  <a:schemeClr val="tx2"/>
                </a:solidFill>
                <a:latin typeface="+mn-lt"/>
              </a:rPr>
              <a:t>Journée d’étude Correspondant Autorités 24 mai 2022</a:t>
            </a:r>
            <a:endParaRPr lang="fr-FR" sz="1100" dirty="0">
              <a:solidFill>
                <a:schemeClr val="tx2"/>
              </a:solidFill>
              <a:latin typeface="+mn-lt"/>
            </a:endParaRPr>
          </a:p>
        </p:txBody>
      </p:sp>
      <p:pic>
        <p:nvPicPr>
          <p:cNvPr id="6" name="Imag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490342" y="3716338"/>
            <a:ext cx="943747" cy="943747"/>
          </a:xfrm>
          <a:prstGeom prst="rect">
            <a:avLst/>
          </a:prstGeom>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94"/>
        <p:cNvGrpSpPr/>
        <p:nvPr/>
      </p:nvGrpSpPr>
      <p:grpSpPr>
        <a:xfrm>
          <a:off x="0" y="0"/>
          <a:ext cx="0" cy="0"/>
          <a:chOff x="0" y="0"/>
          <a:chExt cx="0" cy="0"/>
        </a:xfrm>
      </p:grpSpPr>
      <p:sp>
        <p:nvSpPr>
          <p:cNvPr id="1395" name="Google Shape;1395;p72"/>
          <p:cNvSpPr txBox="1">
            <a:spLocks noGrp="1"/>
          </p:cNvSpPr>
          <p:nvPr>
            <p:ph type="subTitle" idx="2"/>
          </p:nvPr>
        </p:nvSpPr>
        <p:spPr>
          <a:xfrm>
            <a:off x="1703025" y="1630879"/>
            <a:ext cx="2301900" cy="439500"/>
          </a:xfrm>
          <a:prstGeom prst="rect">
            <a:avLst/>
          </a:prstGeom>
        </p:spPr>
        <p:txBody>
          <a:bodyPr spcFirstLastPara="1" wrap="square" lIns="91425" tIns="91425" rIns="91425" bIns="91425" anchor="b" anchorCtr="0">
            <a:noAutofit/>
          </a:bodyPr>
          <a:lstStyle/>
          <a:p>
            <a:pPr marL="0" lvl="0" indent="0" algn="ctr" rtl="0">
              <a:spcBef>
                <a:spcPts val="0"/>
              </a:spcBef>
              <a:spcAft>
                <a:spcPts val="1600"/>
              </a:spcAft>
              <a:buNone/>
            </a:pPr>
            <a:r>
              <a:rPr lang="en" dirty="0" smtClean="0">
                <a:latin typeface="+mj-lt"/>
              </a:rPr>
              <a:t>DATE</a:t>
            </a:r>
            <a:endParaRPr dirty="0">
              <a:latin typeface="+mj-lt"/>
            </a:endParaRPr>
          </a:p>
        </p:txBody>
      </p:sp>
      <p:sp>
        <p:nvSpPr>
          <p:cNvPr id="1396" name="Google Shape;1396;p72"/>
          <p:cNvSpPr txBox="1">
            <a:spLocks noGrp="1"/>
          </p:cNvSpPr>
          <p:nvPr>
            <p:ph type="title"/>
          </p:nvPr>
        </p:nvSpPr>
        <p:spPr>
          <a:xfrm>
            <a:off x="1200422" y="52697"/>
            <a:ext cx="6730200" cy="4755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smtClean="0">
                <a:latin typeface="+mj-lt"/>
              </a:rPr>
              <a:t>L’enquête</a:t>
            </a:r>
            <a:endParaRPr dirty="0">
              <a:latin typeface="+mj-lt"/>
            </a:endParaRPr>
          </a:p>
        </p:txBody>
      </p:sp>
      <p:sp>
        <p:nvSpPr>
          <p:cNvPr id="1398" name="Google Shape;1398;p72"/>
          <p:cNvSpPr/>
          <p:nvPr/>
        </p:nvSpPr>
        <p:spPr>
          <a:xfrm>
            <a:off x="2657070" y="952868"/>
            <a:ext cx="380820" cy="457032"/>
          </a:xfrm>
          <a:custGeom>
            <a:avLst/>
            <a:gdLst/>
            <a:ahLst/>
            <a:cxnLst/>
            <a:rect l="l" t="t" r="r" b="b"/>
            <a:pathLst>
              <a:path w="175291" h="207978" extrusionOk="0">
                <a:moveTo>
                  <a:pt x="87618" y="66555"/>
                </a:moveTo>
                <a:cubicBezTo>
                  <a:pt x="92504" y="66555"/>
                  <a:pt x="96435" y="70487"/>
                  <a:pt x="96435" y="75317"/>
                </a:cubicBezTo>
                <a:lnTo>
                  <a:pt x="96435" y="116654"/>
                </a:lnTo>
                <a:lnTo>
                  <a:pt x="117385" y="137547"/>
                </a:lnTo>
                <a:cubicBezTo>
                  <a:pt x="120811" y="140973"/>
                  <a:pt x="120811" y="146533"/>
                  <a:pt x="117385" y="149959"/>
                </a:cubicBezTo>
                <a:cubicBezTo>
                  <a:pt x="115700" y="151701"/>
                  <a:pt x="113453" y="152543"/>
                  <a:pt x="111207" y="152543"/>
                </a:cubicBezTo>
                <a:cubicBezTo>
                  <a:pt x="108960" y="152543"/>
                  <a:pt x="106714" y="151701"/>
                  <a:pt x="104972" y="149959"/>
                </a:cubicBezTo>
                <a:lnTo>
                  <a:pt x="81440" y="126539"/>
                </a:lnTo>
                <a:cubicBezTo>
                  <a:pt x="79811" y="124910"/>
                  <a:pt x="78856" y="122663"/>
                  <a:pt x="78856" y="120305"/>
                </a:cubicBezTo>
                <a:lnTo>
                  <a:pt x="78856" y="75317"/>
                </a:lnTo>
                <a:cubicBezTo>
                  <a:pt x="78856" y="70487"/>
                  <a:pt x="82787" y="66555"/>
                  <a:pt x="87618" y="66555"/>
                </a:cubicBezTo>
                <a:close/>
                <a:moveTo>
                  <a:pt x="66781" y="0"/>
                </a:moveTo>
                <a:cubicBezTo>
                  <a:pt x="61894" y="0"/>
                  <a:pt x="57963" y="3932"/>
                  <a:pt x="57963" y="8762"/>
                </a:cubicBezTo>
                <a:cubicBezTo>
                  <a:pt x="57963" y="13648"/>
                  <a:pt x="61894" y="17580"/>
                  <a:pt x="66781" y="17580"/>
                </a:cubicBezTo>
                <a:lnTo>
                  <a:pt x="74138" y="17580"/>
                </a:lnTo>
                <a:lnTo>
                  <a:pt x="74138" y="33699"/>
                </a:lnTo>
                <a:cubicBezTo>
                  <a:pt x="32183" y="40214"/>
                  <a:pt x="1" y="76552"/>
                  <a:pt x="1" y="120305"/>
                </a:cubicBezTo>
                <a:cubicBezTo>
                  <a:pt x="1" y="168662"/>
                  <a:pt x="39316" y="207977"/>
                  <a:pt x="87618" y="207977"/>
                </a:cubicBezTo>
                <a:cubicBezTo>
                  <a:pt x="135975" y="207977"/>
                  <a:pt x="175291" y="168662"/>
                  <a:pt x="175291" y="120305"/>
                </a:cubicBezTo>
                <a:cubicBezTo>
                  <a:pt x="175291" y="76552"/>
                  <a:pt x="143108" y="40214"/>
                  <a:pt x="101153" y="33699"/>
                </a:cubicBezTo>
                <a:lnTo>
                  <a:pt x="101153" y="17580"/>
                </a:lnTo>
                <a:lnTo>
                  <a:pt x="108511" y="17580"/>
                </a:lnTo>
                <a:cubicBezTo>
                  <a:pt x="113397" y="17580"/>
                  <a:pt x="117329" y="13648"/>
                  <a:pt x="117329" y="8762"/>
                </a:cubicBezTo>
                <a:cubicBezTo>
                  <a:pt x="117329" y="3932"/>
                  <a:pt x="113397" y="0"/>
                  <a:pt x="108511" y="0"/>
                </a:cubicBezTo>
                <a:close/>
              </a:path>
            </a:pathLst>
          </a:custGeom>
          <a:solidFill>
            <a:schemeClr val="accen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99" name="Google Shape;1399;p72"/>
          <p:cNvSpPr txBox="1">
            <a:spLocks noGrp="1"/>
          </p:cNvSpPr>
          <p:nvPr>
            <p:ph type="subTitle" idx="3"/>
          </p:nvPr>
        </p:nvSpPr>
        <p:spPr>
          <a:xfrm>
            <a:off x="4857481" y="1772997"/>
            <a:ext cx="2828645" cy="1418700"/>
          </a:xfrm>
          <a:prstGeom prst="rect">
            <a:avLst/>
          </a:prstGeom>
        </p:spPr>
        <p:txBody>
          <a:bodyPr spcFirstLastPara="1" wrap="square" lIns="91425" tIns="91425" rIns="91425" bIns="91425" anchor="ctr" anchorCtr="0">
            <a:noAutofit/>
          </a:bodyPr>
          <a:lstStyle/>
          <a:p>
            <a:pPr marL="0" indent="0">
              <a:spcAft>
                <a:spcPts val="1600"/>
              </a:spcAft>
            </a:pPr>
            <a:r>
              <a:rPr lang="fr-FR" dirty="0" smtClean="0">
                <a:latin typeface="+mn-lt"/>
              </a:rPr>
              <a:t>…a</a:t>
            </a:r>
            <a:r>
              <a:rPr lang="en" dirty="0" smtClean="0">
                <a:latin typeface="+mn-lt"/>
              </a:rPr>
              <a:t>uprès des réseaux </a:t>
            </a:r>
            <a:br>
              <a:rPr lang="en" dirty="0" smtClean="0">
                <a:latin typeface="+mn-lt"/>
              </a:rPr>
            </a:br>
            <a:r>
              <a:rPr lang="en" dirty="0" smtClean="0">
                <a:latin typeface="+mn-lt"/>
              </a:rPr>
              <a:t>Calames (archives et manuscrits) et Star (thèses de doctorat au format électronique)</a:t>
            </a:r>
            <a:endParaRPr dirty="0">
              <a:latin typeface="+mn-lt"/>
            </a:endParaRPr>
          </a:p>
        </p:txBody>
      </p:sp>
      <p:sp>
        <p:nvSpPr>
          <p:cNvPr id="1400" name="Google Shape;1400;p72"/>
          <p:cNvSpPr txBox="1">
            <a:spLocks noGrp="1"/>
          </p:cNvSpPr>
          <p:nvPr>
            <p:ph type="subTitle" idx="4"/>
          </p:nvPr>
        </p:nvSpPr>
        <p:spPr>
          <a:xfrm>
            <a:off x="5006250" y="1630879"/>
            <a:ext cx="2301900" cy="439500"/>
          </a:xfrm>
          <a:prstGeom prst="rect">
            <a:avLst/>
          </a:prstGeom>
        </p:spPr>
        <p:txBody>
          <a:bodyPr spcFirstLastPara="1" wrap="square" lIns="91425" tIns="91425" rIns="91425" bIns="91425" anchor="b" anchorCtr="0">
            <a:noAutofit/>
          </a:bodyPr>
          <a:lstStyle/>
          <a:p>
            <a:pPr marL="0" indent="0">
              <a:spcAft>
                <a:spcPts val="1600"/>
              </a:spcAft>
            </a:pPr>
            <a:r>
              <a:rPr lang="en" dirty="0" smtClean="0">
                <a:latin typeface="+mj-lt"/>
              </a:rPr>
              <a:t>CIBLE</a:t>
            </a:r>
            <a:endParaRPr dirty="0">
              <a:latin typeface="+mj-lt"/>
            </a:endParaRPr>
          </a:p>
        </p:txBody>
      </p:sp>
      <p:sp>
        <p:nvSpPr>
          <p:cNvPr id="1401" name="Google Shape;1401;p72"/>
          <p:cNvSpPr txBox="1">
            <a:spLocks noGrp="1"/>
          </p:cNvSpPr>
          <p:nvPr>
            <p:ph type="subTitle" idx="1"/>
          </p:nvPr>
        </p:nvSpPr>
        <p:spPr>
          <a:xfrm>
            <a:off x="1715174" y="1463236"/>
            <a:ext cx="2277600" cy="1417200"/>
          </a:xfrm>
          <a:prstGeom prst="rect">
            <a:avLst/>
          </a:prstGeom>
        </p:spPr>
        <p:txBody>
          <a:bodyPr spcFirstLastPara="1" wrap="square" lIns="91425" tIns="91425" rIns="91425" bIns="91425" anchor="ctr" anchorCtr="0">
            <a:noAutofit/>
          </a:bodyPr>
          <a:lstStyle/>
          <a:p>
            <a:pPr marL="0" lvl="0" indent="0" algn="ctr" rtl="0">
              <a:spcBef>
                <a:spcPts val="0"/>
              </a:spcBef>
              <a:spcAft>
                <a:spcPts val="1600"/>
              </a:spcAft>
              <a:buNone/>
            </a:pPr>
            <a:r>
              <a:rPr lang="en" dirty="0" smtClean="0">
                <a:latin typeface="+mn-lt"/>
              </a:rPr>
              <a:t>Enquête flash menée en mars 2022…</a:t>
            </a:r>
            <a:endParaRPr dirty="0">
              <a:latin typeface="+mn-lt"/>
            </a:endParaRPr>
          </a:p>
        </p:txBody>
      </p:sp>
      <p:sp>
        <p:nvSpPr>
          <p:cNvPr id="9" name="Google Shape;575;p52"/>
          <p:cNvSpPr txBox="1">
            <a:spLocks/>
          </p:cNvSpPr>
          <p:nvPr/>
        </p:nvSpPr>
        <p:spPr>
          <a:xfrm>
            <a:off x="2173481" y="3579751"/>
            <a:ext cx="4299681" cy="1298132"/>
          </a:xfrm>
          <a:prstGeom prst="rect">
            <a:avLst/>
          </a:prstGeom>
          <a:noFill/>
          <a:ln>
            <a:noFill/>
          </a:ln>
        </p:spPr>
        <p:txBody>
          <a:bodyPr spcFirstLastPara="1" wrap="square" lIns="91425" tIns="91425" rIns="91425" bIns="91425" anchor="ctr" anchorCtr="0">
            <a:noAutofit/>
          </a:bodyPr>
          <a:lstStyle>
            <a:defPPr marR="0" lvl="0" algn="l" rtl="0">
              <a:lnSpc>
                <a:spcPct val="100000"/>
              </a:lnSpc>
              <a:spcBef>
                <a:spcPts val="0"/>
              </a:spcBef>
              <a:spcAft>
                <a:spcPts val="0"/>
              </a:spcAft>
            </a:defPPr>
            <a:lvl1pPr marL="457200" marR="0" lvl="0" indent="-317500" algn="ctr" rtl="0">
              <a:lnSpc>
                <a:spcPct val="115000"/>
              </a:lnSpc>
              <a:spcBef>
                <a:spcPts val="0"/>
              </a:spcBef>
              <a:spcAft>
                <a:spcPts val="0"/>
              </a:spcAft>
              <a:buClr>
                <a:schemeClr val="accent4"/>
              </a:buClr>
              <a:buSzPts val="1400"/>
              <a:buFont typeface="Roboto"/>
              <a:buNone/>
              <a:defRPr sz="1400" b="0" i="0" u="none" strike="noStrike" cap="none">
                <a:solidFill>
                  <a:schemeClr val="accent4"/>
                </a:solidFill>
                <a:latin typeface="Roboto"/>
                <a:ea typeface="Roboto"/>
                <a:cs typeface="Roboto"/>
                <a:sym typeface="Roboto"/>
              </a:defRPr>
            </a:lvl1pPr>
            <a:lvl2pPr marL="914400" marR="0" lvl="1" indent="-317500" algn="ctr" rtl="0">
              <a:lnSpc>
                <a:spcPct val="115000"/>
              </a:lnSpc>
              <a:spcBef>
                <a:spcPts val="1600"/>
              </a:spcBef>
              <a:spcAft>
                <a:spcPts val="0"/>
              </a:spcAft>
              <a:buClr>
                <a:schemeClr val="accent4"/>
              </a:buClr>
              <a:buSzPts val="1400"/>
              <a:buFont typeface="Roboto"/>
              <a:buNone/>
              <a:defRPr sz="1400" b="0" i="0" u="none" strike="noStrike" cap="none">
                <a:solidFill>
                  <a:schemeClr val="accent4"/>
                </a:solidFill>
                <a:latin typeface="Roboto"/>
                <a:ea typeface="Roboto"/>
                <a:cs typeface="Roboto"/>
                <a:sym typeface="Roboto"/>
              </a:defRPr>
            </a:lvl2pPr>
            <a:lvl3pPr marL="1371600" marR="0" lvl="2" indent="-317500" algn="ctr" rtl="0">
              <a:lnSpc>
                <a:spcPct val="115000"/>
              </a:lnSpc>
              <a:spcBef>
                <a:spcPts val="1600"/>
              </a:spcBef>
              <a:spcAft>
                <a:spcPts val="0"/>
              </a:spcAft>
              <a:buClr>
                <a:schemeClr val="accent4"/>
              </a:buClr>
              <a:buSzPts val="1400"/>
              <a:buFont typeface="Roboto"/>
              <a:buNone/>
              <a:defRPr sz="1400" b="0" i="0" u="none" strike="noStrike" cap="none">
                <a:solidFill>
                  <a:schemeClr val="accent4"/>
                </a:solidFill>
                <a:latin typeface="Roboto"/>
                <a:ea typeface="Roboto"/>
                <a:cs typeface="Roboto"/>
                <a:sym typeface="Roboto"/>
              </a:defRPr>
            </a:lvl3pPr>
            <a:lvl4pPr marL="1828800" marR="0" lvl="3" indent="-317500" algn="ctr" rtl="0">
              <a:lnSpc>
                <a:spcPct val="115000"/>
              </a:lnSpc>
              <a:spcBef>
                <a:spcPts val="1600"/>
              </a:spcBef>
              <a:spcAft>
                <a:spcPts val="0"/>
              </a:spcAft>
              <a:buClr>
                <a:schemeClr val="accent4"/>
              </a:buClr>
              <a:buSzPts val="1400"/>
              <a:buFont typeface="Roboto"/>
              <a:buNone/>
              <a:defRPr sz="1400" b="0" i="0" u="none" strike="noStrike" cap="none">
                <a:solidFill>
                  <a:schemeClr val="accent4"/>
                </a:solidFill>
                <a:latin typeface="Roboto"/>
                <a:ea typeface="Roboto"/>
                <a:cs typeface="Roboto"/>
                <a:sym typeface="Roboto"/>
              </a:defRPr>
            </a:lvl4pPr>
            <a:lvl5pPr marL="2286000" marR="0" lvl="4" indent="-317500" algn="ctr" rtl="0">
              <a:lnSpc>
                <a:spcPct val="115000"/>
              </a:lnSpc>
              <a:spcBef>
                <a:spcPts val="1600"/>
              </a:spcBef>
              <a:spcAft>
                <a:spcPts val="0"/>
              </a:spcAft>
              <a:buClr>
                <a:schemeClr val="accent4"/>
              </a:buClr>
              <a:buSzPts val="1400"/>
              <a:buFont typeface="Roboto"/>
              <a:buNone/>
              <a:defRPr sz="1400" b="0" i="0" u="none" strike="noStrike" cap="none">
                <a:solidFill>
                  <a:schemeClr val="accent4"/>
                </a:solidFill>
                <a:latin typeface="Roboto"/>
                <a:ea typeface="Roboto"/>
                <a:cs typeface="Roboto"/>
                <a:sym typeface="Roboto"/>
              </a:defRPr>
            </a:lvl5pPr>
            <a:lvl6pPr marL="2743200" marR="0" lvl="5" indent="-317500" algn="ctr" rtl="0">
              <a:lnSpc>
                <a:spcPct val="115000"/>
              </a:lnSpc>
              <a:spcBef>
                <a:spcPts val="1600"/>
              </a:spcBef>
              <a:spcAft>
                <a:spcPts val="0"/>
              </a:spcAft>
              <a:buClr>
                <a:schemeClr val="accent4"/>
              </a:buClr>
              <a:buSzPts val="1400"/>
              <a:buFont typeface="Roboto"/>
              <a:buNone/>
              <a:defRPr sz="1400" b="0" i="0" u="none" strike="noStrike" cap="none">
                <a:solidFill>
                  <a:schemeClr val="accent4"/>
                </a:solidFill>
                <a:latin typeface="Roboto"/>
                <a:ea typeface="Roboto"/>
                <a:cs typeface="Roboto"/>
                <a:sym typeface="Roboto"/>
              </a:defRPr>
            </a:lvl6pPr>
            <a:lvl7pPr marL="3200400" marR="0" lvl="6" indent="-317500" algn="ctr" rtl="0">
              <a:lnSpc>
                <a:spcPct val="115000"/>
              </a:lnSpc>
              <a:spcBef>
                <a:spcPts val="1600"/>
              </a:spcBef>
              <a:spcAft>
                <a:spcPts val="0"/>
              </a:spcAft>
              <a:buClr>
                <a:schemeClr val="accent4"/>
              </a:buClr>
              <a:buSzPts val="1400"/>
              <a:buFont typeface="Roboto"/>
              <a:buNone/>
              <a:defRPr sz="1400" b="0" i="0" u="none" strike="noStrike" cap="none">
                <a:solidFill>
                  <a:schemeClr val="accent4"/>
                </a:solidFill>
                <a:latin typeface="Roboto"/>
                <a:ea typeface="Roboto"/>
                <a:cs typeface="Roboto"/>
                <a:sym typeface="Roboto"/>
              </a:defRPr>
            </a:lvl7pPr>
            <a:lvl8pPr marL="3657600" marR="0" lvl="7" indent="-317500" algn="ctr" rtl="0">
              <a:lnSpc>
                <a:spcPct val="115000"/>
              </a:lnSpc>
              <a:spcBef>
                <a:spcPts val="1600"/>
              </a:spcBef>
              <a:spcAft>
                <a:spcPts val="0"/>
              </a:spcAft>
              <a:buClr>
                <a:schemeClr val="accent4"/>
              </a:buClr>
              <a:buSzPts val="1400"/>
              <a:buFont typeface="Roboto"/>
              <a:buNone/>
              <a:defRPr sz="1400" b="0" i="0" u="none" strike="noStrike" cap="none">
                <a:solidFill>
                  <a:schemeClr val="accent4"/>
                </a:solidFill>
                <a:latin typeface="Roboto"/>
                <a:ea typeface="Roboto"/>
                <a:cs typeface="Roboto"/>
                <a:sym typeface="Roboto"/>
              </a:defRPr>
            </a:lvl8pPr>
            <a:lvl9pPr marL="4114800" marR="0" lvl="8" indent="-317500" algn="ctr" rtl="0">
              <a:lnSpc>
                <a:spcPct val="115000"/>
              </a:lnSpc>
              <a:spcBef>
                <a:spcPts val="1600"/>
              </a:spcBef>
              <a:spcAft>
                <a:spcPts val="1600"/>
              </a:spcAft>
              <a:buClr>
                <a:schemeClr val="accent4"/>
              </a:buClr>
              <a:buSzPts val="1400"/>
              <a:buFont typeface="Roboto"/>
              <a:buNone/>
              <a:defRPr sz="1400" b="0" i="0" u="none" strike="noStrike" cap="none">
                <a:solidFill>
                  <a:schemeClr val="accent4"/>
                </a:solidFill>
                <a:latin typeface="Roboto"/>
                <a:ea typeface="Roboto"/>
                <a:cs typeface="Roboto"/>
                <a:sym typeface="Roboto"/>
              </a:defRPr>
            </a:lvl9pPr>
          </a:lstStyle>
          <a:p>
            <a:pPr marL="0" indent="0">
              <a:buClr>
                <a:schemeClr val="dk1"/>
              </a:buClr>
              <a:buSzPts val="1100"/>
              <a:buFont typeface="Arial"/>
              <a:buNone/>
            </a:pPr>
            <a:r>
              <a:rPr lang="en-US" sz="2000" dirty="0" smtClean="0">
                <a:latin typeface="Calibri" panose="020F0502020204030204" pitchFamily="34" charset="0"/>
                <a:cs typeface="Calibri" panose="020F0502020204030204" pitchFamily="34" charset="0"/>
              </a:rPr>
              <a:t>Quelles sont les attentes des membres des réseaux Calames et Star vis à vis de leur Correspondant Autorités ?</a:t>
            </a:r>
            <a:endParaRPr lang="en-US" sz="2000" dirty="0">
              <a:latin typeface="Calibri" panose="020F0502020204030204" pitchFamily="34" charset="0"/>
              <a:cs typeface="Calibri" panose="020F0502020204030204" pitchFamily="34" charset="0"/>
            </a:endParaRPr>
          </a:p>
        </p:txBody>
      </p:sp>
      <p:sp>
        <p:nvSpPr>
          <p:cNvPr id="10" name="Google Shape;577;p52"/>
          <p:cNvSpPr/>
          <p:nvPr/>
        </p:nvSpPr>
        <p:spPr>
          <a:xfrm flipH="1">
            <a:off x="1605792" y="3690493"/>
            <a:ext cx="362964" cy="412316"/>
          </a:xfrm>
          <a:prstGeom prst="rect">
            <a:avLst/>
          </a:prstGeom>
        </p:spPr>
        <p:txBody>
          <a:bodyPr>
            <a:prstTxWarp prst="textPlain">
              <a:avLst/>
            </a:prstTxWarp>
          </a:bodyPr>
          <a:lstStyle/>
          <a:p>
            <a:pPr lvl="0" algn="ctr"/>
            <a:r>
              <a:rPr b="0" i="0" dirty="0">
                <a:ln>
                  <a:noFill/>
                </a:ln>
                <a:solidFill>
                  <a:schemeClr val="accent1"/>
                </a:solidFill>
                <a:latin typeface="+mj-lt"/>
              </a:rPr>
              <a:t>"</a:t>
            </a:r>
          </a:p>
        </p:txBody>
      </p:sp>
      <p:sp>
        <p:nvSpPr>
          <p:cNvPr id="11" name="Google Shape;578;p52"/>
          <p:cNvSpPr/>
          <p:nvPr/>
        </p:nvSpPr>
        <p:spPr>
          <a:xfrm>
            <a:off x="6886452" y="3690493"/>
            <a:ext cx="362964" cy="412316"/>
          </a:xfrm>
          <a:prstGeom prst="rect">
            <a:avLst/>
          </a:prstGeom>
        </p:spPr>
        <p:txBody>
          <a:bodyPr>
            <a:prstTxWarp prst="textPlain">
              <a:avLst/>
            </a:prstTxWarp>
          </a:bodyPr>
          <a:lstStyle/>
          <a:p>
            <a:pPr lvl="0" algn="ctr"/>
            <a:r>
              <a:rPr b="0" i="0" dirty="0">
                <a:ln>
                  <a:noFill/>
                </a:ln>
                <a:solidFill>
                  <a:schemeClr val="accent1"/>
                </a:solidFill>
                <a:latin typeface="+mj-lt"/>
              </a:rPr>
              <a:t>"</a:t>
            </a:r>
          </a:p>
        </p:txBody>
      </p:sp>
      <p:grpSp>
        <p:nvGrpSpPr>
          <p:cNvPr id="12" name="Google Shape;6123;p86"/>
          <p:cNvGrpSpPr/>
          <p:nvPr/>
        </p:nvGrpSpPr>
        <p:grpSpPr>
          <a:xfrm>
            <a:off x="5985910" y="941950"/>
            <a:ext cx="408312" cy="437715"/>
            <a:chOff x="5049725" y="1435050"/>
            <a:chExt cx="486550" cy="481850"/>
          </a:xfrm>
          <a:solidFill>
            <a:schemeClr val="accent2"/>
          </a:solidFill>
        </p:grpSpPr>
        <p:sp>
          <p:nvSpPr>
            <p:cNvPr id="13" name="Google Shape;6124;p86"/>
            <p:cNvSpPr/>
            <p:nvPr/>
          </p:nvSpPr>
          <p:spPr>
            <a:xfrm>
              <a:off x="5136300" y="1519775"/>
              <a:ext cx="310550" cy="310550"/>
            </a:xfrm>
            <a:custGeom>
              <a:avLst/>
              <a:gdLst/>
              <a:ahLst/>
              <a:cxnLst/>
              <a:rect l="l" t="t" r="r" b="b"/>
              <a:pathLst>
                <a:path w="12422" h="12422" extrusionOk="0">
                  <a:moveTo>
                    <a:pt x="6209" y="1"/>
                  </a:moveTo>
                  <a:cubicBezTo>
                    <a:pt x="2786" y="1"/>
                    <a:pt x="0" y="2786"/>
                    <a:pt x="0" y="6213"/>
                  </a:cubicBezTo>
                  <a:cubicBezTo>
                    <a:pt x="0" y="9637"/>
                    <a:pt x="2786" y="12422"/>
                    <a:pt x="6209" y="12422"/>
                  </a:cubicBezTo>
                  <a:cubicBezTo>
                    <a:pt x="9636" y="12422"/>
                    <a:pt x="12422" y="9637"/>
                    <a:pt x="12422" y="6213"/>
                  </a:cubicBezTo>
                  <a:cubicBezTo>
                    <a:pt x="12422" y="5219"/>
                    <a:pt x="12160" y="4258"/>
                    <a:pt x="11711" y="3388"/>
                  </a:cubicBezTo>
                  <a:lnTo>
                    <a:pt x="11428" y="3388"/>
                  </a:lnTo>
                  <a:lnTo>
                    <a:pt x="10780" y="4036"/>
                  </a:lnTo>
                  <a:cubicBezTo>
                    <a:pt x="11112" y="4713"/>
                    <a:pt x="11286" y="5457"/>
                    <a:pt x="11292" y="6213"/>
                  </a:cubicBezTo>
                  <a:cubicBezTo>
                    <a:pt x="11292" y="9013"/>
                    <a:pt x="9010" y="11293"/>
                    <a:pt x="6209" y="11293"/>
                  </a:cubicBezTo>
                  <a:cubicBezTo>
                    <a:pt x="3409" y="11293"/>
                    <a:pt x="1129" y="9013"/>
                    <a:pt x="1129" y="6213"/>
                  </a:cubicBezTo>
                  <a:cubicBezTo>
                    <a:pt x="1129" y="3409"/>
                    <a:pt x="3409" y="1130"/>
                    <a:pt x="6209" y="1130"/>
                  </a:cubicBezTo>
                  <a:cubicBezTo>
                    <a:pt x="6965" y="1133"/>
                    <a:pt x="7709" y="1307"/>
                    <a:pt x="8387" y="1639"/>
                  </a:cubicBezTo>
                  <a:lnTo>
                    <a:pt x="9034" y="994"/>
                  </a:lnTo>
                  <a:lnTo>
                    <a:pt x="9034" y="708"/>
                  </a:lnTo>
                  <a:cubicBezTo>
                    <a:pt x="8164" y="260"/>
                    <a:pt x="7203" y="1"/>
                    <a:pt x="6209"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4" name="Google Shape;6125;p86"/>
            <p:cNvSpPr/>
            <p:nvPr/>
          </p:nvSpPr>
          <p:spPr>
            <a:xfrm>
              <a:off x="5184925" y="1576250"/>
              <a:ext cx="205475" cy="197625"/>
            </a:xfrm>
            <a:custGeom>
              <a:avLst/>
              <a:gdLst/>
              <a:ahLst/>
              <a:cxnLst/>
              <a:rect l="l" t="t" r="r" b="b"/>
              <a:pathLst>
                <a:path w="8219" h="7905" extrusionOk="0">
                  <a:moveTo>
                    <a:pt x="4264" y="0"/>
                  </a:moveTo>
                  <a:cubicBezTo>
                    <a:pt x="2665" y="0"/>
                    <a:pt x="1226" y="964"/>
                    <a:pt x="612" y="2439"/>
                  </a:cubicBezTo>
                  <a:cubicBezTo>
                    <a:pt x="0" y="3918"/>
                    <a:pt x="341" y="5616"/>
                    <a:pt x="1470" y="6748"/>
                  </a:cubicBezTo>
                  <a:cubicBezTo>
                    <a:pt x="2225" y="7503"/>
                    <a:pt x="3236" y="7904"/>
                    <a:pt x="4264" y="7904"/>
                  </a:cubicBezTo>
                  <a:cubicBezTo>
                    <a:pt x="4774" y="7904"/>
                    <a:pt x="5287" y="7806"/>
                    <a:pt x="5776" y="7603"/>
                  </a:cubicBezTo>
                  <a:cubicBezTo>
                    <a:pt x="7255" y="6992"/>
                    <a:pt x="8218" y="5550"/>
                    <a:pt x="8218" y="3954"/>
                  </a:cubicBezTo>
                  <a:cubicBezTo>
                    <a:pt x="8212" y="3502"/>
                    <a:pt x="8131" y="3059"/>
                    <a:pt x="7974" y="2638"/>
                  </a:cubicBezTo>
                  <a:lnTo>
                    <a:pt x="7050" y="3565"/>
                  </a:lnTo>
                  <a:cubicBezTo>
                    <a:pt x="7071" y="3692"/>
                    <a:pt x="7083" y="3821"/>
                    <a:pt x="7089" y="3954"/>
                  </a:cubicBezTo>
                  <a:cubicBezTo>
                    <a:pt x="7089" y="5095"/>
                    <a:pt x="6399" y="6125"/>
                    <a:pt x="5345" y="6562"/>
                  </a:cubicBezTo>
                  <a:cubicBezTo>
                    <a:pt x="4996" y="6706"/>
                    <a:pt x="4629" y="6776"/>
                    <a:pt x="4265" y="6776"/>
                  </a:cubicBezTo>
                  <a:cubicBezTo>
                    <a:pt x="3530" y="6776"/>
                    <a:pt x="2808" y="6489"/>
                    <a:pt x="2268" y="5947"/>
                  </a:cubicBezTo>
                  <a:cubicBezTo>
                    <a:pt x="1461" y="5140"/>
                    <a:pt x="1220" y="3927"/>
                    <a:pt x="1657" y="2873"/>
                  </a:cubicBezTo>
                  <a:cubicBezTo>
                    <a:pt x="2093" y="1816"/>
                    <a:pt x="3123" y="1129"/>
                    <a:pt x="4264" y="1129"/>
                  </a:cubicBezTo>
                  <a:cubicBezTo>
                    <a:pt x="4394" y="1132"/>
                    <a:pt x="4523" y="1144"/>
                    <a:pt x="4653" y="1168"/>
                  </a:cubicBezTo>
                  <a:lnTo>
                    <a:pt x="5580" y="241"/>
                  </a:lnTo>
                  <a:cubicBezTo>
                    <a:pt x="5159" y="84"/>
                    <a:pt x="4713" y="3"/>
                    <a:pt x="4264" y="0"/>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5" name="Google Shape;6126;p86"/>
            <p:cNvSpPr/>
            <p:nvPr/>
          </p:nvSpPr>
          <p:spPr>
            <a:xfrm>
              <a:off x="5049725" y="1435075"/>
              <a:ext cx="481825" cy="481825"/>
            </a:xfrm>
            <a:custGeom>
              <a:avLst/>
              <a:gdLst/>
              <a:ahLst/>
              <a:cxnLst/>
              <a:rect l="l" t="t" r="r" b="b"/>
              <a:pathLst>
                <a:path w="19273" h="19273" extrusionOk="0">
                  <a:moveTo>
                    <a:pt x="9672" y="1"/>
                  </a:moveTo>
                  <a:cubicBezTo>
                    <a:pt x="4379" y="1"/>
                    <a:pt x="0" y="4307"/>
                    <a:pt x="0" y="9601"/>
                  </a:cubicBezTo>
                  <a:cubicBezTo>
                    <a:pt x="0" y="14892"/>
                    <a:pt x="4379" y="19273"/>
                    <a:pt x="9672" y="19273"/>
                  </a:cubicBezTo>
                  <a:cubicBezTo>
                    <a:pt x="14966" y="19273"/>
                    <a:pt x="19272" y="14892"/>
                    <a:pt x="19272" y="9601"/>
                  </a:cubicBezTo>
                  <a:cubicBezTo>
                    <a:pt x="19269" y="8204"/>
                    <a:pt x="18962" y="6821"/>
                    <a:pt x="18369" y="5557"/>
                  </a:cubicBezTo>
                  <a:lnTo>
                    <a:pt x="17646" y="6279"/>
                  </a:lnTo>
                  <a:cubicBezTo>
                    <a:pt x="17327" y="6599"/>
                    <a:pt x="16896" y="6776"/>
                    <a:pt x="16448" y="6776"/>
                  </a:cubicBezTo>
                  <a:lnTo>
                    <a:pt x="16430" y="6776"/>
                  </a:lnTo>
                  <a:cubicBezTo>
                    <a:pt x="16809" y="7671"/>
                    <a:pt x="17008" y="8628"/>
                    <a:pt x="17014" y="9601"/>
                  </a:cubicBezTo>
                  <a:cubicBezTo>
                    <a:pt x="17014" y="13648"/>
                    <a:pt x="13720" y="16939"/>
                    <a:pt x="9672" y="16939"/>
                  </a:cubicBezTo>
                  <a:cubicBezTo>
                    <a:pt x="5625" y="16939"/>
                    <a:pt x="2334" y="13648"/>
                    <a:pt x="2334" y="9601"/>
                  </a:cubicBezTo>
                  <a:cubicBezTo>
                    <a:pt x="2334" y="5554"/>
                    <a:pt x="5625" y="2259"/>
                    <a:pt x="9672" y="2259"/>
                  </a:cubicBezTo>
                  <a:cubicBezTo>
                    <a:pt x="10642" y="2265"/>
                    <a:pt x="11603" y="2464"/>
                    <a:pt x="12497" y="2844"/>
                  </a:cubicBezTo>
                  <a:lnTo>
                    <a:pt x="12497" y="2825"/>
                  </a:lnTo>
                  <a:cubicBezTo>
                    <a:pt x="12494" y="2374"/>
                    <a:pt x="12672" y="1943"/>
                    <a:pt x="12991" y="1627"/>
                  </a:cubicBezTo>
                  <a:lnTo>
                    <a:pt x="13713" y="904"/>
                  </a:lnTo>
                  <a:cubicBezTo>
                    <a:pt x="12449" y="311"/>
                    <a:pt x="11070" y="4"/>
                    <a:pt x="9672"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sp>
          <p:nvSpPr>
            <p:cNvPr id="16" name="Google Shape;6127;p86"/>
            <p:cNvSpPr/>
            <p:nvPr/>
          </p:nvSpPr>
          <p:spPr>
            <a:xfrm>
              <a:off x="5245825" y="1435050"/>
              <a:ext cx="290450" cy="282350"/>
            </a:xfrm>
            <a:custGeom>
              <a:avLst/>
              <a:gdLst/>
              <a:ahLst/>
              <a:cxnLst/>
              <a:rect l="l" t="t" r="r" b="b"/>
              <a:pathLst>
                <a:path w="11618" h="11294" extrusionOk="0">
                  <a:moveTo>
                    <a:pt x="8601" y="1"/>
                  </a:moveTo>
                  <a:cubicBezTo>
                    <a:pt x="8461" y="1"/>
                    <a:pt x="8319" y="52"/>
                    <a:pt x="8203" y="168"/>
                  </a:cubicBezTo>
                  <a:lnTo>
                    <a:pt x="5945" y="2426"/>
                  </a:lnTo>
                  <a:cubicBezTo>
                    <a:pt x="5839" y="2531"/>
                    <a:pt x="5779" y="2676"/>
                    <a:pt x="5782" y="2826"/>
                  </a:cubicBezTo>
                  <a:lnTo>
                    <a:pt x="5782" y="4850"/>
                  </a:lnTo>
                  <a:lnTo>
                    <a:pt x="2554" y="8075"/>
                  </a:lnTo>
                  <a:cubicBezTo>
                    <a:pt x="2328" y="7967"/>
                    <a:pt x="2081" y="7906"/>
                    <a:pt x="1828" y="7906"/>
                  </a:cubicBezTo>
                  <a:cubicBezTo>
                    <a:pt x="1142" y="7906"/>
                    <a:pt x="525" y="8319"/>
                    <a:pt x="263" y="8951"/>
                  </a:cubicBezTo>
                  <a:cubicBezTo>
                    <a:pt x="1" y="9584"/>
                    <a:pt x="145" y="10312"/>
                    <a:pt x="630" y="10797"/>
                  </a:cubicBezTo>
                  <a:cubicBezTo>
                    <a:pt x="954" y="11122"/>
                    <a:pt x="1388" y="11294"/>
                    <a:pt x="1828" y="11294"/>
                  </a:cubicBezTo>
                  <a:cubicBezTo>
                    <a:pt x="2046" y="11294"/>
                    <a:pt x="2266" y="11251"/>
                    <a:pt x="2476" y="11165"/>
                  </a:cubicBezTo>
                  <a:cubicBezTo>
                    <a:pt x="3108" y="10903"/>
                    <a:pt x="3524" y="10285"/>
                    <a:pt x="3524" y="9602"/>
                  </a:cubicBezTo>
                  <a:cubicBezTo>
                    <a:pt x="3521" y="9349"/>
                    <a:pt x="3463" y="9102"/>
                    <a:pt x="3352" y="8876"/>
                  </a:cubicBezTo>
                  <a:lnTo>
                    <a:pt x="6580" y="5648"/>
                  </a:lnTo>
                  <a:lnTo>
                    <a:pt x="8604" y="5648"/>
                  </a:lnTo>
                  <a:cubicBezTo>
                    <a:pt x="8754" y="5648"/>
                    <a:pt x="8896" y="5588"/>
                    <a:pt x="9004" y="5482"/>
                  </a:cubicBezTo>
                  <a:lnTo>
                    <a:pt x="11263" y="3224"/>
                  </a:lnTo>
                  <a:cubicBezTo>
                    <a:pt x="11618" y="2869"/>
                    <a:pt x="11365" y="2260"/>
                    <a:pt x="10862" y="2260"/>
                  </a:cubicBezTo>
                  <a:lnTo>
                    <a:pt x="9170" y="2260"/>
                  </a:lnTo>
                  <a:lnTo>
                    <a:pt x="9170" y="568"/>
                  </a:lnTo>
                  <a:cubicBezTo>
                    <a:pt x="9170" y="226"/>
                    <a:pt x="8892" y="1"/>
                    <a:pt x="8601" y="1"/>
                  </a:cubicBezTo>
                  <a:close/>
                </a:path>
              </a:pathLst>
            </a:custGeom>
            <a:grp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solidFill>
                  <a:srgbClr val="435D74"/>
                </a:solidFill>
              </a:endParaRPr>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848"/>
        <p:cNvGrpSpPr/>
        <p:nvPr/>
      </p:nvGrpSpPr>
      <p:grpSpPr>
        <a:xfrm>
          <a:off x="0" y="0"/>
          <a:ext cx="0" cy="0"/>
          <a:chOff x="0" y="0"/>
          <a:chExt cx="0" cy="0"/>
        </a:xfrm>
      </p:grpSpPr>
      <p:graphicFrame>
        <p:nvGraphicFramePr>
          <p:cNvPr id="849" name="Google Shape;849;p70"/>
          <p:cNvGraphicFramePr/>
          <p:nvPr>
            <p:extLst>
              <p:ext uri="{D42A27DB-BD31-4B8C-83A1-F6EECF244321}">
                <p14:modId xmlns:p14="http://schemas.microsoft.com/office/powerpoint/2010/main" val="1852771160"/>
              </p:ext>
            </p:extLst>
          </p:nvPr>
        </p:nvGraphicFramePr>
        <p:xfrm>
          <a:off x="792897" y="165456"/>
          <a:ext cx="7532288" cy="4836060"/>
        </p:xfrm>
        <a:graphic>
          <a:graphicData uri="http://schemas.openxmlformats.org/drawingml/2006/table">
            <a:tbl>
              <a:tblPr>
                <a:noFill/>
                <a:tableStyleId>{9243EA99-06A2-4F43-AB2A-27EA10719F84}</a:tableStyleId>
              </a:tblPr>
              <a:tblGrid>
                <a:gridCol w="1238337"/>
                <a:gridCol w="1587731"/>
                <a:gridCol w="1538460"/>
                <a:gridCol w="1583880"/>
                <a:gridCol w="1583880"/>
              </a:tblGrid>
              <a:tr h="621450">
                <a:tc>
                  <a:txBody>
                    <a:bodyPr/>
                    <a:lstStyle/>
                    <a:p>
                      <a:pPr marL="0" lvl="0" indent="0" algn="l" rtl="0">
                        <a:spcBef>
                          <a:spcPts val="0"/>
                        </a:spcBef>
                        <a:spcAft>
                          <a:spcPts val="0"/>
                        </a:spcAft>
                        <a:buNone/>
                      </a:pPr>
                      <a:endParaRPr dirty="0"/>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76200"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76200"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76200"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endParaRPr dirty="0"/>
                    </a:p>
                  </a:txBody>
                  <a:tcPr marL="91425" marR="91425" marT="91425" marB="91425">
                    <a:lnL w="9525" cap="flat" cmpd="sng">
                      <a:solidFill>
                        <a:srgbClr val="9E9E9E">
                          <a:alpha val="0"/>
                        </a:srgbClr>
                      </a:solidFill>
                      <a:prstDash val="solid"/>
                      <a:round/>
                      <a:headEnd type="none" w="sm" len="sm"/>
                      <a:tailEnd type="none" w="sm" len="sm"/>
                    </a:lnL>
                    <a:lnR w="9525" cap="flat" cmpd="sng" algn="ctr">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76200"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76200" cap="flat" cmpd="sng" algn="ctr">
                      <a:solidFill>
                        <a:schemeClr val="lt1"/>
                      </a:solidFill>
                      <a:prstDash val="solid"/>
                      <a:round/>
                      <a:headEnd type="none" w="sm" len="sm"/>
                      <a:tailEnd type="none" w="sm" len="sm"/>
                    </a:lnB>
                  </a:tcPr>
                </a:tc>
              </a:tr>
              <a:tr h="621450">
                <a:tc>
                  <a:txBody>
                    <a:bodyPr/>
                    <a:lstStyle/>
                    <a:p>
                      <a:pPr marL="0" lvl="0" indent="0" algn="l" rtl="0">
                        <a:spcBef>
                          <a:spcPts val="0"/>
                        </a:spcBef>
                        <a:spcAft>
                          <a:spcPts val="0"/>
                        </a:spcAft>
                        <a:buNone/>
                      </a:pPr>
                      <a:endParaRPr dirty="0"/>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c>
                  <a:txBody>
                    <a:bodyPr/>
                    <a:lstStyle/>
                    <a:p>
                      <a:pPr marL="0" lvl="0" indent="0" algn="ctr" rtl="0">
                        <a:spcBef>
                          <a:spcPts val="0"/>
                        </a:spcBef>
                        <a:spcAft>
                          <a:spcPts val="0"/>
                        </a:spcAft>
                        <a:buNone/>
                      </a:pPr>
                      <a:endParaRPr sz="1700"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endParaRPr sz="17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accent1">
                              <a:lumMod val="60000"/>
                              <a:lumOff val="40000"/>
                            </a:schemeClr>
                          </a:solidFill>
                          <a:latin typeface="+mn-lt"/>
                          <a:ea typeface="Fjalla One"/>
                          <a:cs typeface="Fjalla One"/>
                          <a:sym typeface="Fjalla One"/>
                        </a:rPr>
                        <a:t>Total par réseaux</a:t>
                      </a:r>
                      <a:endParaRPr sz="1700" b="0" i="0" u="none" strike="noStrike" cap="none" dirty="0">
                        <a:solidFill>
                          <a:schemeClr val="accent1">
                            <a:lumMod val="60000"/>
                            <a:lumOff val="40000"/>
                          </a:schemeClr>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tx1"/>
                          </a:solidFill>
                          <a:latin typeface="+mn-lt"/>
                          <a:ea typeface="Fjalla One"/>
                          <a:cs typeface="Fjalla One"/>
                          <a:sym typeface="Fjalla One"/>
                        </a:rPr>
                        <a:t>Cible</a:t>
                      </a:r>
                      <a:endParaRPr sz="1700" b="0" i="0" u="none" strike="noStrike" cap="none" dirty="0">
                        <a:solidFill>
                          <a:schemeClr val="tx1"/>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lgn="ctr">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2"/>
                    </a:solidFill>
                  </a:tcPr>
                </a:tc>
              </a:tr>
              <a:tr h="621450">
                <a:tc>
                  <a:txBody>
                    <a:bodyPr/>
                    <a:lstStyle/>
                    <a:p>
                      <a:pPr marL="0" lvl="0" indent="0" algn="l" rtl="0">
                        <a:spcBef>
                          <a:spcPts val="0"/>
                        </a:spcBef>
                        <a:spcAft>
                          <a:spcPts val="0"/>
                        </a:spcAft>
                        <a:buNone/>
                      </a:pPr>
                      <a:r>
                        <a:rPr lang="fr-FR" sz="1100" b="1" dirty="0" smtClean="0">
                          <a:solidFill>
                            <a:schemeClr val="bg1"/>
                          </a:solidFill>
                          <a:latin typeface="+mn-lt"/>
                        </a:rPr>
                        <a:t>CALAMES</a:t>
                      </a:r>
                      <a:endParaRPr sz="1100" b="1" dirty="0">
                        <a:solidFill>
                          <a:schemeClr val="bg1"/>
                        </a:solidFill>
                        <a:latin typeface="+mn-lt"/>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accent4"/>
                          </a:solidFill>
                          <a:latin typeface="+mn-lt"/>
                          <a:ea typeface="Fjalla One"/>
                          <a:cs typeface="Fjalla One"/>
                          <a:sym typeface="Fjalla One"/>
                        </a:rPr>
                        <a:t>13</a:t>
                      </a:r>
                      <a:endParaRPr sz="17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accent4"/>
                          </a:solidFill>
                          <a:latin typeface="+mn-lt"/>
                          <a:ea typeface="Fjalla One"/>
                          <a:cs typeface="Fjalla One"/>
                          <a:sym typeface="Fjalla One"/>
                        </a:rPr>
                        <a:t>8</a:t>
                      </a:r>
                      <a:endParaRPr sz="17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bg2"/>
                          </a:solidFill>
                          <a:latin typeface="+mn-lt"/>
                          <a:ea typeface="Fjalla One"/>
                          <a:cs typeface="Fjalla One"/>
                          <a:sym typeface="Fjalla One"/>
                        </a:rPr>
                        <a:t>21</a:t>
                      </a:r>
                      <a:endParaRPr sz="1700" b="0" i="0" u="none" strike="noStrike" cap="none" dirty="0">
                        <a:solidFill>
                          <a:schemeClr val="bg2"/>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3"/>
                    </a:solidFill>
                  </a:tcPr>
                </a:tc>
                <a:tc>
                  <a:txBody>
                    <a:bodyPr/>
                    <a:lstStyle/>
                    <a:p>
                      <a:pPr marL="0" marR="0" lvl="0" indent="0" algn="l" rtl="0">
                        <a:lnSpc>
                          <a:spcPct val="100000"/>
                        </a:lnSpc>
                        <a:spcBef>
                          <a:spcPts val="0"/>
                        </a:spcBef>
                        <a:spcAft>
                          <a:spcPts val="0"/>
                        </a:spcAft>
                        <a:buClr>
                          <a:srgbClr val="000000"/>
                        </a:buClr>
                        <a:buFont typeface="Arial"/>
                        <a:buNone/>
                      </a:pPr>
                      <a:r>
                        <a:rPr lang="fr-FR" sz="1200" b="0" i="0" u="none" strike="noStrike" cap="none" dirty="0" smtClean="0">
                          <a:solidFill>
                            <a:schemeClr val="accent4"/>
                          </a:solidFill>
                          <a:latin typeface="+mn-lt"/>
                          <a:ea typeface="Fjalla One"/>
                          <a:cs typeface="Fjalla One"/>
                          <a:sym typeface="Fjalla One"/>
                        </a:rPr>
                        <a:t>Sur les 61 Correspondants des 63 établissements Calames</a:t>
                      </a:r>
                      <a:endParaRPr sz="12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lgn="ctr">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r>
              <a:tr h="621450">
                <a:tc>
                  <a:txBody>
                    <a:bodyPr/>
                    <a:lstStyle/>
                    <a:p>
                      <a:pPr marL="0" lvl="0" indent="0" algn="l" rtl="0">
                        <a:spcBef>
                          <a:spcPts val="0"/>
                        </a:spcBef>
                        <a:spcAft>
                          <a:spcPts val="0"/>
                        </a:spcAft>
                        <a:buNone/>
                      </a:pPr>
                      <a:r>
                        <a:rPr lang="fr-FR" sz="1100" b="1" dirty="0" smtClean="0">
                          <a:solidFill>
                            <a:schemeClr val="bg1"/>
                          </a:solidFill>
                          <a:latin typeface="+mn-lt"/>
                        </a:rPr>
                        <a:t>STAR</a:t>
                      </a:r>
                      <a:endParaRPr sz="1100" b="1" dirty="0">
                        <a:solidFill>
                          <a:schemeClr val="bg1"/>
                        </a:solidFill>
                        <a:latin typeface="+mn-lt"/>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accent4"/>
                          </a:solidFill>
                          <a:latin typeface="+mn-lt"/>
                          <a:ea typeface="Fjalla One"/>
                          <a:cs typeface="Fjalla One"/>
                          <a:sym typeface="Fjalla One"/>
                        </a:rPr>
                        <a:t>49</a:t>
                      </a:r>
                      <a:endParaRPr sz="17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accent4"/>
                          </a:solidFill>
                          <a:latin typeface="+mn-lt"/>
                          <a:ea typeface="Fjalla One"/>
                          <a:cs typeface="Fjalla One"/>
                          <a:sym typeface="Fjalla One"/>
                        </a:rPr>
                        <a:t>68</a:t>
                      </a:r>
                      <a:endParaRPr sz="17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bg2"/>
                          </a:solidFill>
                          <a:latin typeface="+mn-lt"/>
                          <a:ea typeface="Fjalla One"/>
                          <a:cs typeface="Fjalla One"/>
                          <a:sym typeface="Fjalla One"/>
                        </a:rPr>
                        <a:t>117</a:t>
                      </a:r>
                      <a:endParaRPr sz="1700" b="0" i="0" u="none" strike="noStrike" cap="none" dirty="0">
                        <a:solidFill>
                          <a:schemeClr val="bg2"/>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fr-FR" sz="1200" b="0" i="0" u="none" strike="noStrike" cap="none" dirty="0" smtClean="0">
                          <a:solidFill>
                            <a:schemeClr val="accent4"/>
                          </a:solidFill>
                          <a:latin typeface="+mn-lt"/>
                          <a:ea typeface="Fjalla One"/>
                          <a:cs typeface="Fjalla One"/>
                          <a:sym typeface="Fjalla One"/>
                        </a:rPr>
                        <a:t>Sur les 138 Correspondants des 99 établissements habilités à délivrer le doctorat</a:t>
                      </a:r>
                    </a:p>
                    <a:p>
                      <a:pPr marL="0" marR="0" lvl="0" indent="0" algn="l" rtl="0">
                        <a:lnSpc>
                          <a:spcPct val="100000"/>
                        </a:lnSpc>
                        <a:spcBef>
                          <a:spcPts val="0"/>
                        </a:spcBef>
                        <a:spcAft>
                          <a:spcPts val="0"/>
                        </a:spcAft>
                        <a:buClr>
                          <a:srgbClr val="000000"/>
                        </a:buClr>
                        <a:buFont typeface="Arial"/>
                        <a:buNone/>
                      </a:pPr>
                      <a:endParaRPr sz="17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lgn="ctr">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r>
              <a:tr h="621450">
                <a:tc>
                  <a:txBody>
                    <a:bodyPr/>
                    <a:lstStyle/>
                    <a:p>
                      <a:pPr marL="0" lvl="0" indent="0" algn="l" rtl="0">
                        <a:spcBef>
                          <a:spcPts val="0"/>
                        </a:spcBef>
                        <a:spcAft>
                          <a:spcPts val="0"/>
                        </a:spcAft>
                        <a:buNone/>
                      </a:pPr>
                      <a:r>
                        <a:rPr lang="fr-FR" dirty="0" smtClean="0">
                          <a:solidFill>
                            <a:schemeClr val="accent1">
                              <a:lumMod val="60000"/>
                              <a:lumOff val="40000"/>
                            </a:schemeClr>
                          </a:solidFill>
                        </a:rPr>
                        <a:t>Total par profil</a:t>
                      </a:r>
                      <a:endParaRPr dirty="0">
                        <a:solidFill>
                          <a:schemeClr val="accent1">
                            <a:lumMod val="60000"/>
                            <a:lumOff val="40000"/>
                          </a:schemeClr>
                        </a:solidFill>
                      </a:endParaRPr>
                    </a:p>
                  </a:txBody>
                  <a:tcPr marL="91425" marR="91425" marT="91425" marB="91425" anchor="ctr">
                    <a:lnL w="76200" cap="flat" cmpd="sng">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bg2"/>
                          </a:solidFill>
                          <a:latin typeface="+mn-lt"/>
                          <a:ea typeface="Fjalla One"/>
                          <a:cs typeface="Fjalla One"/>
                          <a:sym typeface="Fjalla One"/>
                        </a:rPr>
                        <a:t>62</a:t>
                      </a:r>
                      <a:endParaRPr sz="1700" b="0" i="0" u="none" strike="noStrike" cap="none" dirty="0">
                        <a:solidFill>
                          <a:schemeClr val="bg2"/>
                        </a:solidFill>
                        <a:latin typeface="+mn-lt"/>
                        <a:ea typeface="Fjalla One"/>
                        <a:cs typeface="Fjalla One"/>
                        <a:sym typeface="Fjalla One"/>
                      </a:endParaRPr>
                    </a:p>
                  </a:txBody>
                  <a:tcPr marL="91425" marR="91425" marT="91425" marB="91425" anchor="ctr">
                    <a:lnL w="76200" cap="flat" cmpd="sng" algn="ctr">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bg2"/>
                          </a:solidFill>
                          <a:latin typeface="+mn-lt"/>
                          <a:ea typeface="Fjalla One"/>
                          <a:cs typeface="Fjalla One"/>
                          <a:sym typeface="Fjalla One"/>
                        </a:rPr>
                        <a:t>76</a:t>
                      </a:r>
                      <a:endParaRPr sz="1700" b="0" i="0" u="none" strike="noStrike" cap="none" dirty="0">
                        <a:solidFill>
                          <a:schemeClr val="bg2"/>
                        </a:solidFill>
                        <a:latin typeface="+mn-lt"/>
                        <a:ea typeface="Fjalla One"/>
                        <a:cs typeface="Fjalla One"/>
                        <a:sym typeface="Fjalla One"/>
                      </a:endParaRPr>
                    </a:p>
                  </a:txBody>
                  <a:tcPr marL="91425" marR="91425" marT="91425" marB="91425" anchor="ctr">
                    <a:lnL w="76200" cap="flat" cmpd="sng" algn="ctr">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endParaRPr sz="17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lgn="ctr">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endParaRPr sz="17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lgn="ctr">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lgn="ctr">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r>
              <a:tr h="621450">
                <a:tc>
                  <a:txBody>
                    <a:bodyPr/>
                    <a:lstStyle/>
                    <a:p>
                      <a:pPr marL="0" lvl="0" indent="0" algn="l" rtl="0">
                        <a:spcBef>
                          <a:spcPts val="0"/>
                        </a:spcBef>
                        <a:spcAft>
                          <a:spcPts val="0"/>
                        </a:spcAft>
                        <a:buNone/>
                      </a:pPr>
                      <a:r>
                        <a:rPr lang="fr-FR" dirty="0" smtClean="0">
                          <a:solidFill>
                            <a:schemeClr val="accent1">
                              <a:lumMod val="60000"/>
                              <a:lumOff val="40000"/>
                            </a:schemeClr>
                          </a:solidFill>
                        </a:rPr>
                        <a:t>en % des répondants</a:t>
                      </a:r>
                      <a:endParaRPr dirty="0">
                        <a:solidFill>
                          <a:schemeClr val="accent1">
                            <a:lumMod val="60000"/>
                            <a:lumOff val="40000"/>
                          </a:schemeClr>
                        </a:solidFill>
                      </a:endParaRPr>
                    </a:p>
                  </a:txBody>
                  <a:tcPr marL="91425" marR="91425" marT="91425" marB="91425" anchor="ctr">
                    <a:lnL w="76200" cap="flat" cmpd="sng">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bg2"/>
                          </a:solidFill>
                          <a:latin typeface="+mn-lt"/>
                          <a:ea typeface="Fjalla One"/>
                          <a:cs typeface="Fjalla One"/>
                          <a:sym typeface="Fjalla One"/>
                        </a:rPr>
                        <a:t>45%</a:t>
                      </a:r>
                      <a:endParaRPr sz="1700" b="0" i="0" u="none" strike="noStrike" cap="none" dirty="0">
                        <a:solidFill>
                          <a:schemeClr val="bg2"/>
                        </a:solidFill>
                        <a:latin typeface="+mn-lt"/>
                        <a:ea typeface="Fjalla One"/>
                        <a:cs typeface="Fjalla One"/>
                        <a:sym typeface="Fjalla One"/>
                      </a:endParaRPr>
                    </a:p>
                  </a:txBody>
                  <a:tcPr marL="91425" marR="91425" marT="91425" marB="91425" anchor="ctr">
                    <a:lnL w="76200" cap="flat" cmpd="sng" algn="ctr">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bg2"/>
                          </a:solidFill>
                          <a:latin typeface="+mn-lt"/>
                          <a:ea typeface="Fjalla One"/>
                          <a:cs typeface="Fjalla One"/>
                          <a:sym typeface="Fjalla One"/>
                        </a:rPr>
                        <a:t>55%</a:t>
                      </a:r>
                      <a:endParaRPr sz="1700" b="0" i="0" u="none" strike="noStrike" cap="none" dirty="0">
                        <a:solidFill>
                          <a:schemeClr val="bg2"/>
                        </a:solidFill>
                        <a:latin typeface="+mn-lt"/>
                        <a:ea typeface="Fjalla One"/>
                        <a:cs typeface="Fjalla One"/>
                        <a:sym typeface="Fjalla One"/>
                      </a:endParaRPr>
                    </a:p>
                  </a:txBody>
                  <a:tcPr marL="91425" marR="91425" marT="91425" marB="91425" anchor="ctr">
                    <a:lnL w="76200" cap="flat" cmpd="sng" algn="ctr">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endParaRPr sz="17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lgn="ctr">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endParaRPr sz="17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lgn="ctr">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lgn="ctr">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3"/>
                    </a:solidFill>
                  </a:tcPr>
                </a:tc>
              </a:tr>
            </a:tbl>
          </a:graphicData>
        </a:graphic>
      </p:graphicFrame>
      <p:sp>
        <p:nvSpPr>
          <p:cNvPr id="850" name="Google Shape;850;p70"/>
          <p:cNvSpPr txBox="1">
            <a:spLocks noGrp="1"/>
          </p:cNvSpPr>
          <p:nvPr>
            <p:ph type="title"/>
          </p:nvPr>
        </p:nvSpPr>
        <p:spPr>
          <a:xfrm>
            <a:off x="1603414" y="37640"/>
            <a:ext cx="6038400" cy="667500"/>
          </a:xfrm>
          <a:prstGeom prst="rect">
            <a:avLst/>
          </a:prstGeom>
        </p:spPr>
        <p:txBody>
          <a:bodyPr spcFirstLastPara="1" wrap="square" lIns="91425" tIns="91425" rIns="91425" bIns="91425" anchor="t" anchorCtr="0">
            <a:noAutofit/>
          </a:bodyPr>
          <a:lstStyle/>
          <a:p>
            <a:r>
              <a:rPr lang="en" sz="2000" dirty="0" smtClean="0">
                <a:latin typeface="+mj-lt"/>
              </a:rPr>
              <a:t>138 répondants, plus Star que Calames</a:t>
            </a:r>
            <a:endParaRPr sz="2000" dirty="0">
              <a:latin typeface="+mj-lt"/>
            </a:endParaRPr>
          </a:p>
        </p:txBody>
      </p:sp>
      <p:sp>
        <p:nvSpPr>
          <p:cNvPr id="2" name="ZoneTexte 1"/>
          <p:cNvSpPr txBox="1"/>
          <p:nvPr/>
        </p:nvSpPr>
        <p:spPr>
          <a:xfrm>
            <a:off x="2126265" y="1011115"/>
            <a:ext cx="1281120" cy="307777"/>
          </a:xfrm>
          <a:prstGeom prst="rect">
            <a:avLst/>
          </a:prstGeom>
          <a:noFill/>
        </p:spPr>
        <p:txBody>
          <a:bodyPr wrap="none" rtlCol="0">
            <a:spAutoFit/>
          </a:bodyPr>
          <a:lstStyle/>
          <a:p>
            <a:r>
              <a:rPr lang="fr-FR" dirty="0" smtClean="0">
                <a:solidFill>
                  <a:schemeClr val="bg1"/>
                </a:solidFill>
                <a:latin typeface="+mn-lt"/>
              </a:rPr>
              <a:t>Correspondant</a:t>
            </a:r>
            <a:endParaRPr lang="fr-FR" dirty="0">
              <a:solidFill>
                <a:schemeClr val="bg1"/>
              </a:solidFill>
              <a:latin typeface="+mn-lt"/>
            </a:endParaRPr>
          </a:p>
        </p:txBody>
      </p:sp>
      <p:sp>
        <p:nvSpPr>
          <p:cNvPr id="24" name="ZoneTexte 23"/>
          <p:cNvSpPr txBox="1"/>
          <p:nvPr/>
        </p:nvSpPr>
        <p:spPr>
          <a:xfrm>
            <a:off x="3767404" y="1011116"/>
            <a:ext cx="1077539" cy="307777"/>
          </a:xfrm>
          <a:prstGeom prst="rect">
            <a:avLst/>
          </a:prstGeom>
          <a:noFill/>
        </p:spPr>
        <p:txBody>
          <a:bodyPr wrap="none" rtlCol="0">
            <a:spAutoFit/>
          </a:bodyPr>
          <a:lstStyle/>
          <a:p>
            <a:r>
              <a:rPr lang="fr-FR" dirty="0" smtClean="0">
                <a:solidFill>
                  <a:schemeClr val="bg1"/>
                </a:solidFill>
                <a:latin typeface="+mn-lt"/>
              </a:rPr>
              <a:t>Catalogueur</a:t>
            </a:r>
            <a:endParaRPr lang="fr-FR" dirty="0">
              <a:solidFill>
                <a:schemeClr val="bg1"/>
              </a:solidFill>
              <a:latin typeface="+mn-lt"/>
            </a:endParaRPr>
          </a:p>
        </p:txBody>
      </p:sp>
      <p:sp>
        <p:nvSpPr>
          <p:cNvPr id="25" name="Google Shape;7536;p89"/>
          <p:cNvSpPr/>
          <p:nvPr/>
        </p:nvSpPr>
        <p:spPr>
          <a:xfrm>
            <a:off x="8147892" y="1614959"/>
            <a:ext cx="354586" cy="353645"/>
          </a:xfrm>
          <a:custGeom>
            <a:avLst/>
            <a:gdLst/>
            <a:ahLst/>
            <a:cxnLst/>
            <a:rect l="l" t="t" r="r" b="b"/>
            <a:pathLst>
              <a:path w="11689" h="11658" extrusionOk="0">
                <a:moveTo>
                  <a:pt x="5829" y="2458"/>
                </a:moveTo>
                <a:cubicBezTo>
                  <a:pt x="6207" y="2458"/>
                  <a:pt x="6491" y="2773"/>
                  <a:pt x="6491" y="3120"/>
                </a:cubicBezTo>
                <a:cubicBezTo>
                  <a:pt x="6522" y="3466"/>
                  <a:pt x="6207" y="3781"/>
                  <a:pt x="5829" y="3781"/>
                </a:cubicBezTo>
                <a:cubicBezTo>
                  <a:pt x="5419" y="3781"/>
                  <a:pt x="5136" y="3466"/>
                  <a:pt x="5136" y="3120"/>
                </a:cubicBezTo>
                <a:cubicBezTo>
                  <a:pt x="5136" y="2742"/>
                  <a:pt x="5482" y="2458"/>
                  <a:pt x="5829" y="2458"/>
                </a:cubicBezTo>
                <a:close/>
                <a:moveTo>
                  <a:pt x="5860" y="4474"/>
                </a:moveTo>
                <a:cubicBezTo>
                  <a:pt x="6238" y="4474"/>
                  <a:pt x="6522" y="4789"/>
                  <a:pt x="6522" y="5136"/>
                </a:cubicBezTo>
                <a:lnTo>
                  <a:pt x="6522" y="8570"/>
                </a:lnTo>
                <a:cubicBezTo>
                  <a:pt x="6522" y="8948"/>
                  <a:pt x="6207" y="9232"/>
                  <a:pt x="5860" y="9232"/>
                </a:cubicBezTo>
                <a:cubicBezTo>
                  <a:pt x="5451" y="9232"/>
                  <a:pt x="5199" y="8917"/>
                  <a:pt x="5199" y="8570"/>
                </a:cubicBezTo>
                <a:lnTo>
                  <a:pt x="5199" y="5136"/>
                </a:lnTo>
                <a:cubicBezTo>
                  <a:pt x="5199" y="4726"/>
                  <a:pt x="5514" y="4474"/>
                  <a:pt x="5860" y="4474"/>
                </a:cubicBezTo>
                <a:close/>
                <a:moveTo>
                  <a:pt x="5829" y="1"/>
                </a:moveTo>
                <a:cubicBezTo>
                  <a:pt x="2615" y="1"/>
                  <a:pt x="0" y="2647"/>
                  <a:pt x="0" y="5829"/>
                </a:cubicBezTo>
                <a:cubicBezTo>
                  <a:pt x="0" y="9043"/>
                  <a:pt x="2615" y="11657"/>
                  <a:pt x="5829" y="11657"/>
                </a:cubicBezTo>
                <a:cubicBezTo>
                  <a:pt x="9011" y="11657"/>
                  <a:pt x="11657" y="9043"/>
                  <a:pt x="11657" y="5829"/>
                </a:cubicBezTo>
                <a:cubicBezTo>
                  <a:pt x="11689" y="2647"/>
                  <a:pt x="9042" y="1"/>
                  <a:pt x="5829" y="1"/>
                </a:cubicBezTo>
                <a:close/>
              </a:path>
            </a:pathLst>
          </a:custGeom>
          <a:solidFill>
            <a:schemeClr val="tx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 name="ZoneTexte 2"/>
          <p:cNvSpPr txBox="1"/>
          <p:nvPr/>
        </p:nvSpPr>
        <p:spPr>
          <a:xfrm>
            <a:off x="8325185" y="1875600"/>
            <a:ext cx="819455" cy="707886"/>
          </a:xfrm>
          <a:prstGeom prst="rect">
            <a:avLst/>
          </a:prstGeom>
          <a:noFill/>
        </p:spPr>
        <p:txBody>
          <a:bodyPr wrap="none" rtlCol="0">
            <a:spAutoFit/>
          </a:bodyPr>
          <a:lstStyle/>
          <a:p>
            <a:r>
              <a:rPr lang="fr-FR" sz="800" dirty="0" smtClean="0">
                <a:latin typeface="+mn-lt"/>
              </a:rPr>
              <a:t>Nombre</a:t>
            </a:r>
          </a:p>
          <a:p>
            <a:r>
              <a:rPr lang="fr-FR" sz="800" dirty="0" smtClean="0">
                <a:latin typeface="+mn-lt"/>
              </a:rPr>
              <a:t>peu significatif </a:t>
            </a:r>
          </a:p>
          <a:p>
            <a:r>
              <a:rPr lang="fr-FR" sz="800" dirty="0" smtClean="0">
                <a:latin typeface="+mn-lt"/>
              </a:rPr>
              <a:t>= biais possible</a:t>
            </a:r>
          </a:p>
          <a:p>
            <a:r>
              <a:rPr lang="fr-FR" sz="800" dirty="0" smtClean="0">
                <a:latin typeface="+mn-lt"/>
              </a:rPr>
              <a:t> dans certains </a:t>
            </a:r>
          </a:p>
          <a:p>
            <a:r>
              <a:rPr lang="fr-FR" sz="800" dirty="0" smtClean="0">
                <a:latin typeface="+mn-lt"/>
              </a:rPr>
              <a:t>résultats</a:t>
            </a:r>
            <a:endParaRPr lang="fr-FR" sz="800" dirty="0">
              <a:latin typeface="+mn-l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48"/>
        <p:cNvGrpSpPr/>
        <p:nvPr/>
      </p:nvGrpSpPr>
      <p:grpSpPr>
        <a:xfrm>
          <a:off x="0" y="0"/>
          <a:ext cx="0" cy="0"/>
          <a:chOff x="0" y="0"/>
          <a:chExt cx="0" cy="0"/>
        </a:xfrm>
      </p:grpSpPr>
      <p:graphicFrame>
        <p:nvGraphicFramePr>
          <p:cNvPr id="849" name="Google Shape;849;p70"/>
          <p:cNvGraphicFramePr/>
          <p:nvPr>
            <p:extLst>
              <p:ext uri="{D42A27DB-BD31-4B8C-83A1-F6EECF244321}">
                <p14:modId xmlns:p14="http://schemas.microsoft.com/office/powerpoint/2010/main" val="158229549"/>
              </p:ext>
            </p:extLst>
          </p:nvPr>
        </p:nvGraphicFramePr>
        <p:xfrm>
          <a:off x="1258404" y="1791176"/>
          <a:ext cx="5948408" cy="3156330"/>
        </p:xfrm>
        <a:graphic>
          <a:graphicData uri="http://schemas.openxmlformats.org/drawingml/2006/table">
            <a:tbl>
              <a:tblPr>
                <a:noFill/>
                <a:tableStyleId>{9243EA99-06A2-4F43-AB2A-27EA10719F84}</a:tableStyleId>
              </a:tblPr>
              <a:tblGrid>
                <a:gridCol w="941674"/>
                <a:gridCol w="1636628"/>
                <a:gridCol w="1786226"/>
                <a:gridCol w="1583880"/>
              </a:tblGrid>
              <a:tr h="621450">
                <a:tc>
                  <a:txBody>
                    <a:bodyPr/>
                    <a:lstStyle/>
                    <a:p>
                      <a:pPr marL="0" lvl="0" indent="0" algn="l" rtl="0">
                        <a:spcBef>
                          <a:spcPts val="0"/>
                        </a:spcBef>
                        <a:spcAft>
                          <a:spcPts val="0"/>
                        </a:spcAft>
                        <a:buNone/>
                      </a:pPr>
                      <a:endParaRPr dirty="0"/>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76200"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endParaRPr lang="fr-FR" b="1" dirty="0" smtClean="0">
                        <a:solidFill>
                          <a:schemeClr val="accent1"/>
                        </a:solidFill>
                      </a:endParaRPr>
                    </a:p>
                    <a:p>
                      <a:pPr marL="0" lvl="0" indent="0" algn="l" rtl="0">
                        <a:spcBef>
                          <a:spcPts val="0"/>
                        </a:spcBef>
                        <a:spcAft>
                          <a:spcPts val="0"/>
                        </a:spcAft>
                        <a:buNone/>
                      </a:pPr>
                      <a:r>
                        <a:rPr lang="fr-FR" sz="1800" b="1" i="1" dirty="0" smtClean="0">
                          <a:solidFill>
                            <a:schemeClr val="accent1"/>
                          </a:solidFill>
                          <a:latin typeface="+mj-lt"/>
                        </a:rPr>
                        <a:t>…mais</a:t>
                      </a: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76200"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endParaRPr/>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76200"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endParaRPr dirty="0"/>
                    </a:p>
                  </a:txBody>
                  <a:tcPr marL="91425" marR="91425" marT="91425" marB="91425">
                    <a:lnL w="9525" cap="flat" cmpd="sng">
                      <a:solidFill>
                        <a:srgbClr val="9E9E9E">
                          <a:alpha val="0"/>
                        </a:srgbClr>
                      </a:solidFill>
                      <a:prstDash val="solid"/>
                      <a:round/>
                      <a:headEnd type="none" w="sm" len="sm"/>
                      <a:tailEnd type="none" w="sm" len="sm"/>
                    </a:lnL>
                    <a:lnR w="9525" cap="flat" cmpd="sng" algn="ctr">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76200" cap="flat" cmpd="sng">
                      <a:solidFill>
                        <a:schemeClr val="lt1"/>
                      </a:solidFill>
                      <a:prstDash val="solid"/>
                      <a:round/>
                      <a:headEnd type="none" w="sm" len="sm"/>
                      <a:tailEnd type="none" w="sm" len="sm"/>
                    </a:lnB>
                  </a:tcPr>
                </a:tc>
              </a:tr>
              <a:tr h="621450">
                <a:tc>
                  <a:txBody>
                    <a:bodyPr/>
                    <a:lstStyle/>
                    <a:p>
                      <a:pPr marL="0" lvl="0" indent="0" algn="l" rtl="0">
                        <a:spcBef>
                          <a:spcPts val="0"/>
                        </a:spcBef>
                        <a:spcAft>
                          <a:spcPts val="0"/>
                        </a:spcAft>
                        <a:buNone/>
                      </a:pPr>
                      <a:endParaRPr dirty="0"/>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c>
                  <a:txBody>
                    <a:bodyPr/>
                    <a:lstStyle/>
                    <a:p>
                      <a:pPr marL="0" lvl="0" indent="0" algn="ctr" rtl="0">
                        <a:spcBef>
                          <a:spcPts val="0"/>
                        </a:spcBef>
                        <a:spcAft>
                          <a:spcPts val="0"/>
                        </a:spcAft>
                        <a:buNone/>
                      </a:pPr>
                      <a:endParaRPr sz="1700"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endParaRPr sz="17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endParaRPr sz="1700" b="0" i="0" u="none" strike="noStrike" cap="none" dirty="0">
                        <a:solidFill>
                          <a:schemeClr val="accent1"/>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r>
              <a:tr h="621450">
                <a:tc>
                  <a:txBody>
                    <a:bodyPr/>
                    <a:lstStyle/>
                    <a:p>
                      <a:pPr marL="0" lvl="0" indent="0" algn="l" rtl="0">
                        <a:spcBef>
                          <a:spcPts val="0"/>
                        </a:spcBef>
                        <a:spcAft>
                          <a:spcPts val="0"/>
                        </a:spcAft>
                        <a:buNone/>
                      </a:pPr>
                      <a:r>
                        <a:rPr lang="fr-FR" sz="1100" b="1" dirty="0" smtClean="0">
                          <a:solidFill>
                            <a:schemeClr val="bg1"/>
                          </a:solidFill>
                          <a:latin typeface="+mn-lt"/>
                        </a:rPr>
                        <a:t>CALAMES</a:t>
                      </a:r>
                      <a:endParaRPr sz="1100" b="1" dirty="0">
                        <a:solidFill>
                          <a:schemeClr val="bg1"/>
                        </a:solidFill>
                        <a:latin typeface="+mn-lt"/>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bg2"/>
                          </a:solidFill>
                          <a:latin typeface="+mn-lt"/>
                          <a:ea typeface="Fjalla One"/>
                          <a:cs typeface="Fjalla One"/>
                          <a:sym typeface="Fjalla One"/>
                        </a:rPr>
                        <a:t>15,38 %</a:t>
                      </a:r>
                      <a:endParaRPr sz="1700" b="0" i="0" u="none" strike="noStrike" cap="none" dirty="0">
                        <a:solidFill>
                          <a:schemeClr val="bg2"/>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accent4"/>
                          </a:solidFill>
                          <a:latin typeface="+mn-lt"/>
                          <a:ea typeface="Fjalla One"/>
                          <a:cs typeface="Fjalla One"/>
                          <a:sym typeface="Fjalla One"/>
                        </a:rPr>
                        <a:t>12,50 %</a:t>
                      </a:r>
                      <a:endParaRPr sz="17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bg2"/>
                          </a:solidFill>
                          <a:latin typeface="+mn-lt"/>
                          <a:ea typeface="Fjalla One"/>
                          <a:cs typeface="Fjalla One"/>
                          <a:sym typeface="Fjalla One"/>
                        </a:rPr>
                        <a:t>14,29 %</a:t>
                      </a:r>
                      <a:endParaRPr sz="1700" b="0" i="0" u="none" strike="noStrike" cap="none" dirty="0">
                        <a:solidFill>
                          <a:schemeClr val="bg2"/>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3"/>
                    </a:solidFill>
                  </a:tcPr>
                </a:tc>
              </a:tr>
              <a:tr h="621450">
                <a:tc>
                  <a:txBody>
                    <a:bodyPr/>
                    <a:lstStyle/>
                    <a:p>
                      <a:pPr marL="0" lvl="0" indent="0" algn="l" rtl="0">
                        <a:spcBef>
                          <a:spcPts val="0"/>
                        </a:spcBef>
                        <a:spcAft>
                          <a:spcPts val="0"/>
                        </a:spcAft>
                        <a:buNone/>
                      </a:pPr>
                      <a:r>
                        <a:rPr lang="fr-FR" sz="1100" b="1" dirty="0" smtClean="0">
                          <a:solidFill>
                            <a:schemeClr val="bg1"/>
                          </a:solidFill>
                          <a:latin typeface="+mn-lt"/>
                        </a:rPr>
                        <a:t>STAR</a:t>
                      </a:r>
                      <a:endParaRPr sz="1100" b="1" dirty="0">
                        <a:solidFill>
                          <a:schemeClr val="bg1"/>
                        </a:solidFill>
                        <a:latin typeface="+mn-lt"/>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accent4"/>
                          </a:solidFill>
                          <a:latin typeface="+mn-lt"/>
                          <a:ea typeface="Fjalla One"/>
                          <a:cs typeface="Fjalla One"/>
                          <a:sym typeface="Fjalla One"/>
                        </a:rPr>
                        <a:t>8,16 %</a:t>
                      </a:r>
                      <a:endParaRPr sz="17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accent4"/>
                          </a:solidFill>
                          <a:latin typeface="+mn-lt"/>
                          <a:ea typeface="Fjalla One"/>
                          <a:cs typeface="Fjalla One"/>
                          <a:sym typeface="Fjalla One"/>
                        </a:rPr>
                        <a:t>8,82 %</a:t>
                      </a:r>
                      <a:endParaRPr sz="17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tx1"/>
                          </a:solidFill>
                          <a:latin typeface="+mn-lt"/>
                          <a:ea typeface="Fjalla One"/>
                          <a:cs typeface="Fjalla One"/>
                          <a:sym typeface="Fjalla One"/>
                        </a:rPr>
                        <a:t>8,55 %</a:t>
                      </a:r>
                      <a:endParaRPr sz="1700" b="0" i="0" u="none" strike="noStrike" cap="none" dirty="0">
                        <a:solidFill>
                          <a:schemeClr val="tx1"/>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r>
              <a:tr h="621450">
                <a:tc>
                  <a:txBody>
                    <a:bodyPr/>
                    <a:lstStyle/>
                    <a:p>
                      <a:pPr marL="0" lvl="0" indent="0" algn="l" rtl="0">
                        <a:spcBef>
                          <a:spcPts val="0"/>
                        </a:spcBef>
                        <a:spcAft>
                          <a:spcPts val="0"/>
                        </a:spcAft>
                        <a:buNone/>
                      </a:pPr>
                      <a:endParaRPr dirty="0">
                        <a:solidFill>
                          <a:schemeClr val="accent1"/>
                        </a:solidFill>
                      </a:endParaRPr>
                    </a:p>
                  </a:txBody>
                  <a:tcPr marL="91425" marR="91425" marT="91425" marB="91425" anchor="ctr">
                    <a:lnL w="76200" cap="flat" cmpd="sng">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tx1"/>
                          </a:solidFill>
                          <a:latin typeface="+mn-lt"/>
                          <a:ea typeface="Fjalla One"/>
                          <a:cs typeface="Fjalla One"/>
                          <a:sym typeface="Fjalla One"/>
                        </a:rPr>
                        <a:t>9,68 %</a:t>
                      </a:r>
                      <a:endParaRPr sz="1700" b="0" i="0" u="none" strike="noStrike" cap="none" dirty="0">
                        <a:solidFill>
                          <a:schemeClr val="tx1"/>
                        </a:solidFill>
                        <a:latin typeface="+mn-lt"/>
                        <a:ea typeface="Fjalla One"/>
                        <a:cs typeface="Fjalla One"/>
                        <a:sym typeface="Fjalla One"/>
                      </a:endParaRPr>
                    </a:p>
                  </a:txBody>
                  <a:tcPr marL="91425" marR="91425" marT="91425" marB="91425" anchor="ctr">
                    <a:lnL w="76200" cap="flat" cmpd="sng" algn="ctr">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700" b="0" i="0" u="none" strike="noStrike" cap="none" dirty="0" smtClean="0">
                          <a:solidFill>
                            <a:schemeClr val="tx1"/>
                          </a:solidFill>
                          <a:latin typeface="+mn-lt"/>
                          <a:ea typeface="Fjalla One"/>
                          <a:cs typeface="Fjalla One"/>
                          <a:sym typeface="Fjalla One"/>
                        </a:rPr>
                        <a:t>9,21 %</a:t>
                      </a:r>
                      <a:endParaRPr sz="1700" b="0" i="0" u="none" strike="noStrike" cap="none" dirty="0">
                        <a:solidFill>
                          <a:schemeClr val="tx1"/>
                        </a:solidFill>
                        <a:latin typeface="+mn-lt"/>
                        <a:ea typeface="Fjalla One"/>
                        <a:cs typeface="Fjalla One"/>
                        <a:sym typeface="Fjalla One"/>
                      </a:endParaRPr>
                    </a:p>
                  </a:txBody>
                  <a:tcPr marL="91425" marR="91425" marT="91425" marB="91425" anchor="ctr">
                    <a:lnL w="76200" cap="flat" cmpd="sng" algn="ctr">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endParaRPr sz="17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lgn="ctr">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r>
            </a:tbl>
          </a:graphicData>
        </a:graphic>
      </p:graphicFrame>
      <p:sp>
        <p:nvSpPr>
          <p:cNvPr id="850" name="Google Shape;850;p70"/>
          <p:cNvSpPr txBox="1">
            <a:spLocks noGrp="1"/>
          </p:cNvSpPr>
          <p:nvPr>
            <p:ph type="title"/>
          </p:nvPr>
        </p:nvSpPr>
        <p:spPr>
          <a:xfrm>
            <a:off x="1603414" y="37640"/>
            <a:ext cx="6038400" cy="667500"/>
          </a:xfrm>
          <a:prstGeom prst="rect">
            <a:avLst/>
          </a:prstGeom>
        </p:spPr>
        <p:txBody>
          <a:bodyPr spcFirstLastPara="1" wrap="square" lIns="91425" tIns="91425" rIns="91425" bIns="91425" anchor="t" anchorCtr="0">
            <a:noAutofit/>
          </a:bodyPr>
          <a:lstStyle/>
          <a:p>
            <a:r>
              <a:rPr lang="en" sz="2000" dirty="0" smtClean="0">
                <a:latin typeface="+mj-lt"/>
              </a:rPr>
              <a:t>Un Correspondant Autorités bien identifié</a:t>
            </a:r>
            <a:endParaRPr sz="2000" dirty="0">
              <a:latin typeface="+mj-lt"/>
            </a:endParaRPr>
          </a:p>
        </p:txBody>
      </p:sp>
      <p:sp>
        <p:nvSpPr>
          <p:cNvPr id="2" name="ZoneTexte 1"/>
          <p:cNvSpPr txBox="1"/>
          <p:nvPr/>
        </p:nvSpPr>
        <p:spPr>
          <a:xfrm>
            <a:off x="2324911" y="2619911"/>
            <a:ext cx="1281120" cy="307777"/>
          </a:xfrm>
          <a:prstGeom prst="rect">
            <a:avLst/>
          </a:prstGeom>
          <a:noFill/>
        </p:spPr>
        <p:txBody>
          <a:bodyPr wrap="none" rtlCol="0">
            <a:spAutoFit/>
          </a:bodyPr>
          <a:lstStyle/>
          <a:p>
            <a:r>
              <a:rPr lang="fr-FR" dirty="0" smtClean="0">
                <a:solidFill>
                  <a:schemeClr val="bg1"/>
                </a:solidFill>
                <a:latin typeface="+mn-lt"/>
              </a:rPr>
              <a:t>Correspondant</a:t>
            </a:r>
            <a:endParaRPr lang="fr-FR" dirty="0">
              <a:solidFill>
                <a:schemeClr val="bg1"/>
              </a:solidFill>
              <a:latin typeface="+mn-lt"/>
            </a:endParaRPr>
          </a:p>
        </p:txBody>
      </p:sp>
      <p:sp>
        <p:nvSpPr>
          <p:cNvPr id="24" name="ZoneTexte 23"/>
          <p:cNvSpPr txBox="1"/>
          <p:nvPr/>
        </p:nvSpPr>
        <p:spPr>
          <a:xfrm>
            <a:off x="4083844" y="2619912"/>
            <a:ext cx="1077539" cy="307777"/>
          </a:xfrm>
          <a:prstGeom prst="rect">
            <a:avLst/>
          </a:prstGeom>
          <a:noFill/>
        </p:spPr>
        <p:txBody>
          <a:bodyPr wrap="none" rtlCol="0">
            <a:spAutoFit/>
          </a:bodyPr>
          <a:lstStyle/>
          <a:p>
            <a:r>
              <a:rPr lang="fr-FR" dirty="0" smtClean="0">
                <a:solidFill>
                  <a:schemeClr val="bg1"/>
                </a:solidFill>
                <a:latin typeface="+mn-lt"/>
              </a:rPr>
              <a:t>Catalogueur</a:t>
            </a:r>
            <a:endParaRPr lang="fr-FR" dirty="0">
              <a:solidFill>
                <a:schemeClr val="bg1"/>
              </a:solidFill>
              <a:latin typeface="+mn-lt"/>
            </a:endParaRPr>
          </a:p>
        </p:txBody>
      </p:sp>
      <p:sp>
        <p:nvSpPr>
          <p:cNvPr id="4" name="ZoneTexte 3"/>
          <p:cNvSpPr txBox="1"/>
          <p:nvPr/>
        </p:nvSpPr>
        <p:spPr>
          <a:xfrm>
            <a:off x="1406769" y="884255"/>
            <a:ext cx="4155305" cy="400110"/>
          </a:xfrm>
          <a:prstGeom prst="rect">
            <a:avLst/>
          </a:prstGeom>
          <a:noFill/>
        </p:spPr>
        <p:txBody>
          <a:bodyPr wrap="none" rtlCol="0">
            <a:spAutoFit/>
          </a:bodyPr>
          <a:lstStyle/>
          <a:p>
            <a:pPr marL="285750" indent="-285750">
              <a:buClr>
                <a:schemeClr val="bg2"/>
              </a:buClr>
              <a:buFont typeface="Arial" panose="020B0604020202020204" pitchFamily="34" charset="0"/>
              <a:buChar char="•"/>
            </a:pPr>
            <a:r>
              <a:rPr lang="fr-FR" sz="2000" dirty="0" smtClean="0">
                <a:latin typeface="+mn-lt"/>
              </a:rPr>
              <a:t>Connu de 85 % des 132 répondants</a:t>
            </a:r>
            <a:endParaRPr lang="fr-FR" sz="2000" dirty="0">
              <a:latin typeface="+mn-lt"/>
            </a:endParaRPr>
          </a:p>
        </p:txBody>
      </p:sp>
      <p:sp>
        <p:nvSpPr>
          <p:cNvPr id="9" name="ZoneTexte 8"/>
          <p:cNvSpPr txBox="1"/>
          <p:nvPr/>
        </p:nvSpPr>
        <p:spPr>
          <a:xfrm>
            <a:off x="1406769" y="1407583"/>
            <a:ext cx="3974165" cy="400110"/>
          </a:xfrm>
          <a:prstGeom prst="rect">
            <a:avLst/>
          </a:prstGeom>
          <a:noFill/>
        </p:spPr>
        <p:txBody>
          <a:bodyPr wrap="none" rtlCol="0">
            <a:spAutoFit/>
          </a:bodyPr>
          <a:lstStyle/>
          <a:p>
            <a:pPr marL="285750" indent="-285750">
              <a:buClr>
                <a:schemeClr val="bg2"/>
              </a:buClr>
              <a:buFont typeface="Arial" panose="020B0604020202020204" pitchFamily="34" charset="0"/>
              <a:buChar char="•"/>
            </a:pPr>
            <a:r>
              <a:rPr lang="fr-FR" sz="2000" dirty="0" smtClean="0">
                <a:latin typeface="+mn-lt"/>
              </a:rPr>
              <a:t>Et parfois explicitement apprécié </a:t>
            </a:r>
            <a:endParaRPr lang="fr-FR" sz="2000" dirty="0">
              <a:latin typeface="+mn-lt"/>
            </a:endParaRPr>
          </a:p>
        </p:txBody>
      </p:sp>
      <p:sp>
        <p:nvSpPr>
          <p:cNvPr id="5" name="Bulle ronde 4"/>
          <p:cNvSpPr/>
          <p:nvPr/>
        </p:nvSpPr>
        <p:spPr>
          <a:xfrm>
            <a:off x="5246285" y="1059343"/>
            <a:ext cx="2903051" cy="1010220"/>
          </a:xfrm>
          <a:prstGeom prst="wedgeEllipseCallout">
            <a:avLst>
              <a:gd name="adj1" fmla="val 49308"/>
              <a:gd name="adj2" fmla="val 35714"/>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i="1" dirty="0" smtClean="0"/>
              <a:t>Correspondant autorités réactif et pro !!!</a:t>
            </a:r>
            <a:endParaRPr lang="fr-FR" i="1" dirty="0"/>
          </a:p>
        </p:txBody>
      </p:sp>
      <p:sp>
        <p:nvSpPr>
          <p:cNvPr id="6" name="ZoneTexte 5"/>
          <p:cNvSpPr txBox="1"/>
          <p:nvPr/>
        </p:nvSpPr>
        <p:spPr>
          <a:xfrm>
            <a:off x="7938221" y="2302521"/>
            <a:ext cx="1205779" cy="230832"/>
          </a:xfrm>
          <a:prstGeom prst="rect">
            <a:avLst/>
          </a:prstGeom>
          <a:noFill/>
        </p:spPr>
        <p:txBody>
          <a:bodyPr wrap="none" rtlCol="0">
            <a:spAutoFit/>
          </a:bodyPr>
          <a:lstStyle/>
          <a:p>
            <a:r>
              <a:rPr lang="fr-FR" sz="900" dirty="0" smtClean="0">
                <a:latin typeface="+mn-lt"/>
              </a:rPr>
              <a:t>SCD Université Artois </a:t>
            </a:r>
            <a:endParaRPr lang="fr-FR" sz="900" dirty="0">
              <a:latin typeface="+mn-lt"/>
            </a:endParaRPr>
          </a:p>
        </p:txBody>
      </p:sp>
      <p:sp>
        <p:nvSpPr>
          <p:cNvPr id="12" name="ZoneTexte 11"/>
          <p:cNvSpPr txBox="1"/>
          <p:nvPr/>
        </p:nvSpPr>
        <p:spPr>
          <a:xfrm>
            <a:off x="7265471" y="3158377"/>
            <a:ext cx="1767997" cy="1077218"/>
          </a:xfrm>
          <a:prstGeom prst="rect">
            <a:avLst/>
          </a:prstGeom>
          <a:noFill/>
        </p:spPr>
        <p:txBody>
          <a:bodyPr wrap="square" rtlCol="0">
            <a:spAutoFit/>
          </a:bodyPr>
          <a:lstStyle/>
          <a:p>
            <a:r>
              <a:rPr lang="fr-FR" sz="1600" i="1" dirty="0" smtClean="0">
                <a:solidFill>
                  <a:schemeClr val="accent2"/>
                </a:solidFill>
                <a:latin typeface="+mn-lt"/>
              </a:rPr>
              <a:t>% des répondants </a:t>
            </a:r>
          </a:p>
          <a:p>
            <a:r>
              <a:rPr lang="fr-FR" sz="1600" i="1" dirty="0" smtClean="0">
                <a:solidFill>
                  <a:schemeClr val="accent2"/>
                </a:solidFill>
                <a:latin typeface="+mn-lt"/>
              </a:rPr>
              <a:t>dans chaque profil </a:t>
            </a:r>
          </a:p>
          <a:p>
            <a:r>
              <a:rPr lang="fr-FR" sz="1600" b="1" i="1" dirty="0" smtClean="0">
                <a:solidFill>
                  <a:schemeClr val="accent2"/>
                </a:solidFill>
                <a:latin typeface="+mn-lt"/>
              </a:rPr>
              <a:t>ne connaissant pas </a:t>
            </a:r>
            <a:r>
              <a:rPr lang="fr-FR" sz="1600" i="1" dirty="0" smtClean="0">
                <a:solidFill>
                  <a:schemeClr val="accent2"/>
                </a:solidFill>
                <a:latin typeface="+mn-lt"/>
              </a:rPr>
              <a:t>son Coraut</a:t>
            </a:r>
          </a:p>
        </p:txBody>
      </p:sp>
      <p:grpSp>
        <p:nvGrpSpPr>
          <p:cNvPr id="13" name="Google Shape;808;p68"/>
          <p:cNvGrpSpPr/>
          <p:nvPr/>
        </p:nvGrpSpPr>
        <p:grpSpPr>
          <a:xfrm>
            <a:off x="8149469" y="1684367"/>
            <a:ext cx="716190" cy="654658"/>
            <a:chOff x="1190625" y="591900"/>
            <a:chExt cx="5223475" cy="4515925"/>
          </a:xfrm>
        </p:grpSpPr>
        <p:sp>
          <p:nvSpPr>
            <p:cNvPr id="14" name="Google Shape;809;p68"/>
            <p:cNvSpPr/>
            <p:nvPr/>
          </p:nvSpPr>
          <p:spPr>
            <a:xfrm>
              <a:off x="2525400" y="2583550"/>
              <a:ext cx="2552950" cy="1282225"/>
            </a:xfrm>
            <a:custGeom>
              <a:avLst/>
              <a:gdLst/>
              <a:ahLst/>
              <a:cxnLst/>
              <a:rect l="l" t="t" r="r" b="b"/>
              <a:pathLst>
                <a:path w="102118" h="51289" extrusionOk="0">
                  <a:moveTo>
                    <a:pt x="39968" y="1"/>
                  </a:moveTo>
                  <a:lnTo>
                    <a:pt x="33427" y="5546"/>
                  </a:lnTo>
                  <a:lnTo>
                    <a:pt x="19812" y="11780"/>
                  </a:lnTo>
                  <a:cubicBezTo>
                    <a:pt x="17785" y="12622"/>
                    <a:pt x="15796" y="13884"/>
                    <a:pt x="14802" y="16064"/>
                  </a:cubicBezTo>
                  <a:cubicBezTo>
                    <a:pt x="14802" y="16064"/>
                    <a:pt x="0" y="51288"/>
                    <a:pt x="8032" y="51288"/>
                  </a:cubicBezTo>
                  <a:lnTo>
                    <a:pt x="94086" y="51288"/>
                  </a:lnTo>
                  <a:cubicBezTo>
                    <a:pt x="102117" y="51288"/>
                    <a:pt x="87316" y="16064"/>
                    <a:pt x="87316" y="16064"/>
                  </a:cubicBezTo>
                  <a:cubicBezTo>
                    <a:pt x="86436" y="13960"/>
                    <a:pt x="84333" y="12622"/>
                    <a:pt x="82344" y="11780"/>
                  </a:cubicBezTo>
                  <a:lnTo>
                    <a:pt x="68729" y="5546"/>
                  </a:lnTo>
                  <a:lnTo>
                    <a:pt x="62189" y="1"/>
                  </a:lnTo>
                  <a:lnTo>
                    <a:pt x="51671" y="10480"/>
                  </a:lnTo>
                  <a:lnTo>
                    <a:pt x="56222" y="40771"/>
                  </a:lnTo>
                  <a:cubicBezTo>
                    <a:pt x="56222" y="40886"/>
                    <a:pt x="56184" y="41000"/>
                    <a:pt x="56146" y="41077"/>
                  </a:cubicBezTo>
                  <a:lnTo>
                    <a:pt x="51403" y="47540"/>
                  </a:lnTo>
                  <a:cubicBezTo>
                    <a:pt x="51327" y="47655"/>
                    <a:pt x="51212" y="47732"/>
                    <a:pt x="51059" y="47732"/>
                  </a:cubicBezTo>
                  <a:cubicBezTo>
                    <a:pt x="50944" y="47732"/>
                    <a:pt x="50829" y="47655"/>
                    <a:pt x="50753" y="47540"/>
                  </a:cubicBezTo>
                  <a:lnTo>
                    <a:pt x="46010" y="41077"/>
                  </a:lnTo>
                  <a:cubicBezTo>
                    <a:pt x="45934" y="41000"/>
                    <a:pt x="45896" y="40886"/>
                    <a:pt x="45934" y="40771"/>
                  </a:cubicBezTo>
                  <a:lnTo>
                    <a:pt x="50447" y="10480"/>
                  </a:lnTo>
                  <a:lnTo>
                    <a:pt x="39968" y="1"/>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810;p68"/>
            <p:cNvSpPr/>
            <p:nvPr/>
          </p:nvSpPr>
          <p:spPr>
            <a:xfrm>
              <a:off x="3185150" y="1182800"/>
              <a:ext cx="1234400" cy="1471525"/>
            </a:xfrm>
            <a:custGeom>
              <a:avLst/>
              <a:gdLst/>
              <a:ahLst/>
              <a:cxnLst/>
              <a:rect l="l" t="t" r="r" b="b"/>
              <a:pathLst>
                <a:path w="49376" h="58861" extrusionOk="0">
                  <a:moveTo>
                    <a:pt x="14483" y="21103"/>
                  </a:moveTo>
                  <a:cubicBezTo>
                    <a:pt x="19599" y="21103"/>
                    <a:pt x="24309" y="24556"/>
                    <a:pt x="19735" y="30176"/>
                  </a:cubicBezTo>
                  <a:cubicBezTo>
                    <a:pt x="20218" y="30229"/>
                    <a:pt x="20698" y="30253"/>
                    <a:pt x="21175" y="30253"/>
                  </a:cubicBezTo>
                  <a:cubicBezTo>
                    <a:pt x="29328" y="30253"/>
                    <a:pt x="36635" y="23038"/>
                    <a:pt x="40479" y="23038"/>
                  </a:cubicBezTo>
                  <a:cubicBezTo>
                    <a:pt x="42332" y="23038"/>
                    <a:pt x="43381" y="24714"/>
                    <a:pt x="43333" y="29679"/>
                  </a:cubicBezTo>
                  <a:cubicBezTo>
                    <a:pt x="43218" y="39202"/>
                    <a:pt x="34383" y="53583"/>
                    <a:pt x="24669" y="53583"/>
                  </a:cubicBezTo>
                  <a:cubicBezTo>
                    <a:pt x="14495" y="53583"/>
                    <a:pt x="7458" y="41612"/>
                    <a:pt x="6043" y="29679"/>
                  </a:cubicBezTo>
                  <a:cubicBezTo>
                    <a:pt x="5334" y="23685"/>
                    <a:pt x="10060" y="21103"/>
                    <a:pt x="14483" y="21103"/>
                  </a:cubicBezTo>
                  <a:close/>
                  <a:moveTo>
                    <a:pt x="24669" y="0"/>
                  </a:moveTo>
                  <a:cubicBezTo>
                    <a:pt x="7190" y="0"/>
                    <a:pt x="0" y="9026"/>
                    <a:pt x="153" y="24133"/>
                  </a:cubicBezTo>
                  <a:cubicBezTo>
                    <a:pt x="383" y="45895"/>
                    <a:pt x="12545" y="58861"/>
                    <a:pt x="24669" y="58861"/>
                  </a:cubicBezTo>
                  <a:cubicBezTo>
                    <a:pt x="35072" y="58861"/>
                    <a:pt x="48993" y="45895"/>
                    <a:pt x="49223" y="24133"/>
                  </a:cubicBezTo>
                  <a:cubicBezTo>
                    <a:pt x="49376" y="9026"/>
                    <a:pt x="42186" y="0"/>
                    <a:pt x="24669"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811;p68"/>
            <p:cNvSpPr/>
            <p:nvPr/>
          </p:nvSpPr>
          <p:spPr>
            <a:xfrm>
              <a:off x="1190625" y="591900"/>
              <a:ext cx="5223475" cy="3864775"/>
            </a:xfrm>
            <a:custGeom>
              <a:avLst/>
              <a:gdLst/>
              <a:ahLst/>
              <a:cxnLst/>
              <a:rect l="l" t="t" r="r" b="b"/>
              <a:pathLst>
                <a:path w="208939" h="154591" extrusionOk="0">
                  <a:moveTo>
                    <a:pt x="194596" y="14342"/>
                  </a:moveTo>
                  <a:lnTo>
                    <a:pt x="194596" y="140248"/>
                  </a:lnTo>
                  <a:lnTo>
                    <a:pt x="14342" y="140248"/>
                  </a:lnTo>
                  <a:lnTo>
                    <a:pt x="14342" y="14342"/>
                  </a:lnTo>
                  <a:close/>
                  <a:moveTo>
                    <a:pt x="9562" y="0"/>
                  </a:moveTo>
                  <a:cubicBezTo>
                    <a:pt x="4284" y="0"/>
                    <a:pt x="0" y="4284"/>
                    <a:pt x="0" y="9562"/>
                  </a:cubicBezTo>
                  <a:lnTo>
                    <a:pt x="0" y="145029"/>
                  </a:lnTo>
                  <a:cubicBezTo>
                    <a:pt x="0" y="150307"/>
                    <a:pt x="4284" y="154590"/>
                    <a:pt x="9562" y="154590"/>
                  </a:cubicBezTo>
                  <a:lnTo>
                    <a:pt x="199377" y="154590"/>
                  </a:lnTo>
                  <a:cubicBezTo>
                    <a:pt x="204655" y="154590"/>
                    <a:pt x="208938" y="150307"/>
                    <a:pt x="208938" y="145029"/>
                  </a:cubicBezTo>
                  <a:lnTo>
                    <a:pt x="208938" y="9562"/>
                  </a:lnTo>
                  <a:cubicBezTo>
                    <a:pt x="208938" y="4284"/>
                    <a:pt x="204655" y="0"/>
                    <a:pt x="199377"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812;p68"/>
            <p:cNvSpPr/>
            <p:nvPr/>
          </p:nvSpPr>
          <p:spPr>
            <a:xfrm>
              <a:off x="1190625" y="4705250"/>
              <a:ext cx="1403650" cy="263925"/>
            </a:xfrm>
            <a:custGeom>
              <a:avLst/>
              <a:gdLst/>
              <a:ahLst/>
              <a:cxnLst/>
              <a:rect l="l" t="t" r="r" b="b"/>
              <a:pathLst>
                <a:path w="56146" h="10557" extrusionOk="0">
                  <a:moveTo>
                    <a:pt x="5278" y="0"/>
                  </a:moveTo>
                  <a:cubicBezTo>
                    <a:pt x="2371" y="0"/>
                    <a:pt x="0" y="2372"/>
                    <a:pt x="0" y="5278"/>
                  </a:cubicBezTo>
                  <a:cubicBezTo>
                    <a:pt x="0" y="8185"/>
                    <a:pt x="2371" y="10556"/>
                    <a:pt x="5278" y="10556"/>
                  </a:cubicBezTo>
                  <a:lnTo>
                    <a:pt x="56145" y="10556"/>
                  </a:lnTo>
                  <a:lnTo>
                    <a:pt x="56145" y="0"/>
                  </a:ln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813;p68"/>
            <p:cNvSpPr/>
            <p:nvPr/>
          </p:nvSpPr>
          <p:spPr>
            <a:xfrm>
              <a:off x="3104825" y="4705250"/>
              <a:ext cx="3309275" cy="263925"/>
            </a:xfrm>
            <a:custGeom>
              <a:avLst/>
              <a:gdLst/>
              <a:ahLst/>
              <a:cxnLst/>
              <a:rect l="l" t="t" r="r" b="b"/>
              <a:pathLst>
                <a:path w="132371" h="10557" extrusionOk="0">
                  <a:moveTo>
                    <a:pt x="1" y="0"/>
                  </a:moveTo>
                  <a:lnTo>
                    <a:pt x="1" y="10556"/>
                  </a:lnTo>
                  <a:lnTo>
                    <a:pt x="127054" y="10556"/>
                  </a:lnTo>
                  <a:cubicBezTo>
                    <a:pt x="129999" y="10556"/>
                    <a:pt x="132370" y="8185"/>
                    <a:pt x="132370" y="5278"/>
                  </a:cubicBezTo>
                  <a:cubicBezTo>
                    <a:pt x="132370" y="2372"/>
                    <a:pt x="129999" y="0"/>
                    <a:pt x="127054" y="0"/>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 name="Google Shape;814;p68"/>
            <p:cNvSpPr/>
            <p:nvPr/>
          </p:nvSpPr>
          <p:spPr>
            <a:xfrm>
              <a:off x="2690825" y="4566600"/>
              <a:ext cx="317450" cy="541225"/>
            </a:xfrm>
            <a:custGeom>
              <a:avLst/>
              <a:gdLst/>
              <a:ahLst/>
              <a:cxnLst/>
              <a:rect l="l" t="t" r="r" b="b"/>
              <a:pathLst>
                <a:path w="12698" h="21649" extrusionOk="0">
                  <a:moveTo>
                    <a:pt x="6349" y="1"/>
                  </a:moveTo>
                  <a:cubicBezTo>
                    <a:pt x="2830" y="1"/>
                    <a:pt x="0" y="2831"/>
                    <a:pt x="0" y="6350"/>
                  </a:cubicBezTo>
                  <a:lnTo>
                    <a:pt x="0" y="15299"/>
                  </a:lnTo>
                  <a:cubicBezTo>
                    <a:pt x="0" y="18780"/>
                    <a:pt x="2830" y="21648"/>
                    <a:pt x="6349" y="21648"/>
                  </a:cubicBezTo>
                  <a:cubicBezTo>
                    <a:pt x="9829" y="21648"/>
                    <a:pt x="12698" y="18780"/>
                    <a:pt x="12698" y="15299"/>
                  </a:cubicBezTo>
                  <a:lnTo>
                    <a:pt x="12698" y="6350"/>
                  </a:lnTo>
                  <a:cubicBezTo>
                    <a:pt x="12698" y="2831"/>
                    <a:pt x="9829" y="1"/>
                    <a:pt x="6349" y="1"/>
                  </a:cubicBezTo>
                  <a:close/>
                </a:path>
              </a:pathLst>
            </a:cu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25623181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48"/>
        <p:cNvGrpSpPr/>
        <p:nvPr/>
      </p:nvGrpSpPr>
      <p:grpSpPr>
        <a:xfrm>
          <a:off x="0" y="0"/>
          <a:ext cx="0" cy="0"/>
          <a:chOff x="0" y="0"/>
          <a:chExt cx="0" cy="0"/>
        </a:xfrm>
      </p:grpSpPr>
      <p:sp>
        <p:nvSpPr>
          <p:cNvPr id="850" name="Google Shape;850;p70"/>
          <p:cNvSpPr txBox="1">
            <a:spLocks noGrp="1"/>
          </p:cNvSpPr>
          <p:nvPr>
            <p:ph type="title"/>
          </p:nvPr>
        </p:nvSpPr>
        <p:spPr>
          <a:xfrm>
            <a:off x="1603414" y="37640"/>
            <a:ext cx="6038400" cy="667500"/>
          </a:xfrm>
          <a:prstGeom prst="rect">
            <a:avLst/>
          </a:prstGeom>
        </p:spPr>
        <p:txBody>
          <a:bodyPr spcFirstLastPara="1" wrap="square" lIns="91425" tIns="91425" rIns="91425" bIns="91425" anchor="t" anchorCtr="0">
            <a:noAutofit/>
          </a:bodyPr>
          <a:lstStyle/>
          <a:p>
            <a:r>
              <a:rPr lang="en" sz="2000" dirty="0" smtClean="0">
                <a:latin typeface="+mj-lt"/>
              </a:rPr>
              <a:t>Bonne connaissance de l’outil IdRef</a:t>
            </a:r>
            <a:endParaRPr sz="2000" dirty="0">
              <a:latin typeface="+mj-lt"/>
            </a:endParaRPr>
          </a:p>
        </p:txBody>
      </p:sp>
      <p:sp>
        <p:nvSpPr>
          <p:cNvPr id="2" name="ZoneTexte 1"/>
          <p:cNvSpPr txBox="1"/>
          <p:nvPr/>
        </p:nvSpPr>
        <p:spPr>
          <a:xfrm>
            <a:off x="2324911" y="2619911"/>
            <a:ext cx="1281120" cy="307777"/>
          </a:xfrm>
          <a:prstGeom prst="rect">
            <a:avLst/>
          </a:prstGeom>
          <a:noFill/>
        </p:spPr>
        <p:txBody>
          <a:bodyPr wrap="none" rtlCol="0">
            <a:spAutoFit/>
          </a:bodyPr>
          <a:lstStyle/>
          <a:p>
            <a:r>
              <a:rPr lang="fr-FR" dirty="0" smtClean="0">
                <a:solidFill>
                  <a:schemeClr val="bg1"/>
                </a:solidFill>
                <a:latin typeface="+mn-lt"/>
              </a:rPr>
              <a:t>Correspondant</a:t>
            </a:r>
            <a:endParaRPr lang="fr-FR" dirty="0">
              <a:solidFill>
                <a:schemeClr val="bg1"/>
              </a:solidFill>
              <a:latin typeface="+mn-lt"/>
            </a:endParaRPr>
          </a:p>
        </p:txBody>
      </p:sp>
      <p:sp>
        <p:nvSpPr>
          <p:cNvPr id="24" name="ZoneTexte 23"/>
          <p:cNvSpPr txBox="1"/>
          <p:nvPr/>
        </p:nvSpPr>
        <p:spPr>
          <a:xfrm>
            <a:off x="4083844" y="2619912"/>
            <a:ext cx="1077539" cy="307777"/>
          </a:xfrm>
          <a:prstGeom prst="rect">
            <a:avLst/>
          </a:prstGeom>
          <a:noFill/>
        </p:spPr>
        <p:txBody>
          <a:bodyPr wrap="none" rtlCol="0">
            <a:spAutoFit/>
          </a:bodyPr>
          <a:lstStyle/>
          <a:p>
            <a:r>
              <a:rPr lang="fr-FR" dirty="0" smtClean="0">
                <a:solidFill>
                  <a:schemeClr val="bg1"/>
                </a:solidFill>
                <a:latin typeface="+mn-lt"/>
              </a:rPr>
              <a:t>Catalogueur</a:t>
            </a:r>
            <a:endParaRPr lang="fr-FR" dirty="0">
              <a:solidFill>
                <a:schemeClr val="bg1"/>
              </a:solidFill>
              <a:latin typeface="+mn-lt"/>
            </a:endParaRPr>
          </a:p>
        </p:txBody>
      </p:sp>
      <p:sp>
        <p:nvSpPr>
          <p:cNvPr id="4" name="ZoneTexte 3"/>
          <p:cNvSpPr txBox="1"/>
          <p:nvPr/>
        </p:nvSpPr>
        <p:spPr>
          <a:xfrm>
            <a:off x="1235945" y="492369"/>
            <a:ext cx="7697039" cy="707886"/>
          </a:xfrm>
          <a:prstGeom prst="rect">
            <a:avLst/>
          </a:prstGeom>
          <a:noFill/>
        </p:spPr>
        <p:txBody>
          <a:bodyPr wrap="square" rtlCol="0">
            <a:spAutoFit/>
          </a:bodyPr>
          <a:lstStyle/>
          <a:p>
            <a:pPr marL="285750" indent="-285750">
              <a:buClr>
                <a:schemeClr val="bg2"/>
              </a:buClr>
              <a:buFont typeface="Arial" panose="020B0604020202020204" pitchFamily="34" charset="0"/>
              <a:buChar char="•"/>
            </a:pPr>
            <a:r>
              <a:rPr lang="fr-FR" sz="2000" dirty="0" smtClean="0">
                <a:latin typeface="+mn-lt"/>
              </a:rPr>
              <a:t>Meilleure connaissance de la fonction de liage </a:t>
            </a:r>
            <a:br>
              <a:rPr lang="fr-FR" sz="2000" dirty="0" smtClean="0">
                <a:latin typeface="+mn-lt"/>
              </a:rPr>
            </a:br>
            <a:r>
              <a:rPr lang="fr-FR" sz="2000" dirty="0" smtClean="0">
                <a:latin typeface="+mn-lt"/>
              </a:rPr>
              <a:t>que des fonctions création / modification</a:t>
            </a:r>
            <a:endParaRPr lang="fr-FR" sz="2000" dirty="0">
              <a:latin typeface="+mn-lt"/>
            </a:endParaRPr>
          </a:p>
        </p:txBody>
      </p:sp>
      <p:graphicFrame>
        <p:nvGraphicFramePr>
          <p:cNvPr id="11" name="Graphique 2"/>
          <p:cNvGraphicFramePr>
            <a:graphicFrameLocks/>
          </p:cNvGraphicFramePr>
          <p:nvPr>
            <p:extLst>
              <p:ext uri="{D42A27DB-BD31-4B8C-83A1-F6EECF244321}">
                <p14:modId xmlns:p14="http://schemas.microsoft.com/office/powerpoint/2010/main" val="669532682"/>
              </p:ext>
            </p:extLst>
          </p:nvPr>
        </p:nvGraphicFramePr>
        <p:xfrm>
          <a:off x="1235946" y="1200255"/>
          <a:ext cx="6323980" cy="3658313"/>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40832668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48"/>
        <p:cNvGrpSpPr/>
        <p:nvPr/>
      </p:nvGrpSpPr>
      <p:grpSpPr>
        <a:xfrm>
          <a:off x="0" y="0"/>
          <a:ext cx="0" cy="0"/>
          <a:chOff x="0" y="0"/>
          <a:chExt cx="0" cy="0"/>
        </a:xfrm>
      </p:grpSpPr>
      <p:graphicFrame>
        <p:nvGraphicFramePr>
          <p:cNvPr id="849" name="Google Shape;849;p70"/>
          <p:cNvGraphicFramePr/>
          <p:nvPr>
            <p:extLst>
              <p:ext uri="{D42A27DB-BD31-4B8C-83A1-F6EECF244321}">
                <p14:modId xmlns:p14="http://schemas.microsoft.com/office/powerpoint/2010/main" val="4292185280"/>
              </p:ext>
            </p:extLst>
          </p:nvPr>
        </p:nvGraphicFramePr>
        <p:xfrm>
          <a:off x="411980" y="2185044"/>
          <a:ext cx="3888716" cy="1965810"/>
        </p:xfrm>
        <a:graphic>
          <a:graphicData uri="http://schemas.openxmlformats.org/drawingml/2006/table">
            <a:tbl>
              <a:tblPr>
                <a:noFill/>
                <a:tableStyleId>{9243EA99-06A2-4F43-AB2A-27EA10719F84}</a:tableStyleId>
              </a:tblPr>
              <a:tblGrid>
                <a:gridCol w="809120"/>
                <a:gridCol w="876420"/>
                <a:gridCol w="1167729"/>
                <a:gridCol w="1035447"/>
              </a:tblGrid>
              <a:tr h="362716">
                <a:tc>
                  <a:txBody>
                    <a:bodyPr/>
                    <a:lstStyle/>
                    <a:p>
                      <a:pPr marL="0" lvl="0" indent="0" algn="l" rtl="0">
                        <a:spcBef>
                          <a:spcPts val="0"/>
                        </a:spcBef>
                        <a:spcAft>
                          <a:spcPts val="0"/>
                        </a:spcAft>
                        <a:buNone/>
                      </a:pPr>
                      <a:endParaRPr dirty="0"/>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76200"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endParaRPr dirty="0"/>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76200"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endParaRPr dirty="0"/>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76200"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endParaRPr dirty="0"/>
                    </a:p>
                  </a:txBody>
                  <a:tcPr marL="91425" marR="91425" marT="91425" marB="91425">
                    <a:lnL w="9525" cap="flat" cmpd="sng">
                      <a:solidFill>
                        <a:srgbClr val="9E9E9E">
                          <a:alpha val="0"/>
                        </a:srgbClr>
                      </a:solidFill>
                      <a:prstDash val="solid"/>
                      <a:round/>
                      <a:headEnd type="none" w="sm" len="sm"/>
                      <a:tailEnd type="none" w="sm" len="sm"/>
                    </a:lnL>
                    <a:lnR w="9525" cap="flat" cmpd="sng" algn="ctr">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76200" cap="flat" cmpd="sng">
                      <a:solidFill>
                        <a:schemeClr val="lt1"/>
                      </a:solidFill>
                      <a:prstDash val="solid"/>
                      <a:round/>
                      <a:headEnd type="none" w="sm" len="sm"/>
                      <a:tailEnd type="none" w="sm" len="sm"/>
                    </a:lnB>
                  </a:tcPr>
                </a:tc>
              </a:tr>
              <a:tr h="362716">
                <a:tc>
                  <a:txBody>
                    <a:bodyPr/>
                    <a:lstStyle/>
                    <a:p>
                      <a:pPr marL="0" lvl="0" indent="0" algn="l" rtl="0">
                        <a:spcBef>
                          <a:spcPts val="0"/>
                        </a:spcBef>
                        <a:spcAft>
                          <a:spcPts val="0"/>
                        </a:spcAft>
                        <a:buNone/>
                      </a:pPr>
                      <a:endParaRPr dirty="0"/>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c>
                  <a:txBody>
                    <a:bodyPr/>
                    <a:lstStyle/>
                    <a:p>
                      <a:pPr marL="0" lvl="0" indent="0" algn="ctr" rtl="0">
                        <a:spcBef>
                          <a:spcPts val="0"/>
                        </a:spcBef>
                        <a:spcAft>
                          <a:spcPts val="0"/>
                        </a:spcAft>
                        <a:buNone/>
                      </a:pPr>
                      <a:endParaRPr sz="1700"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endParaRPr sz="17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endParaRPr sz="1700" b="0" i="0" u="none" strike="noStrike" cap="none" dirty="0">
                        <a:solidFill>
                          <a:schemeClr val="accent1"/>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r>
              <a:tr h="362716">
                <a:tc>
                  <a:txBody>
                    <a:bodyPr/>
                    <a:lstStyle/>
                    <a:p>
                      <a:pPr marL="0" lvl="0" indent="0" algn="l" rtl="0">
                        <a:spcBef>
                          <a:spcPts val="0"/>
                        </a:spcBef>
                        <a:spcAft>
                          <a:spcPts val="0"/>
                        </a:spcAft>
                        <a:buNone/>
                      </a:pPr>
                      <a:r>
                        <a:rPr lang="fr-FR" sz="1100" b="1" dirty="0" smtClean="0">
                          <a:solidFill>
                            <a:schemeClr val="bg1"/>
                          </a:solidFill>
                          <a:latin typeface="+mn-lt"/>
                        </a:rPr>
                        <a:t>CALAMES</a:t>
                      </a:r>
                      <a:endParaRPr sz="1100" b="1" dirty="0">
                        <a:solidFill>
                          <a:schemeClr val="bg1"/>
                        </a:solidFill>
                        <a:latin typeface="+mn-lt"/>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r>
                        <a:rPr lang="fr-FR" sz="1200" b="0" i="0" u="none" strike="noStrike" cap="none" dirty="0" smtClean="0">
                          <a:solidFill>
                            <a:schemeClr val="tx1"/>
                          </a:solidFill>
                          <a:latin typeface="+mn-lt"/>
                          <a:ea typeface="Fjalla One"/>
                          <a:cs typeface="Fjalla One"/>
                          <a:sym typeface="Fjalla One"/>
                        </a:rPr>
                        <a:t>15,38 %</a:t>
                      </a:r>
                      <a:endParaRPr sz="1200" b="0" i="0" u="none" strike="noStrike" cap="none" dirty="0">
                        <a:solidFill>
                          <a:schemeClr val="tx1"/>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200" b="0" i="0" u="none" strike="noStrike" cap="none" dirty="0" smtClean="0">
                          <a:solidFill>
                            <a:schemeClr val="accent4"/>
                          </a:solidFill>
                          <a:latin typeface="+mn-lt"/>
                          <a:ea typeface="Fjalla One"/>
                          <a:cs typeface="Fjalla One"/>
                          <a:sym typeface="Fjalla One"/>
                        </a:rPr>
                        <a:t>12,50 %</a:t>
                      </a:r>
                      <a:endParaRPr sz="12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200" b="0" i="0" u="none" strike="noStrike" cap="none" dirty="0" smtClean="0">
                          <a:solidFill>
                            <a:schemeClr val="bg2"/>
                          </a:solidFill>
                          <a:latin typeface="+mn-lt"/>
                          <a:ea typeface="Fjalla One"/>
                          <a:cs typeface="Fjalla One"/>
                          <a:sym typeface="Fjalla One"/>
                        </a:rPr>
                        <a:t>14,29</a:t>
                      </a:r>
                      <a:r>
                        <a:rPr lang="fr-FR" sz="1200" b="0" i="0" u="none" strike="noStrike" cap="none" baseline="0" dirty="0" smtClean="0">
                          <a:solidFill>
                            <a:schemeClr val="bg2"/>
                          </a:solidFill>
                          <a:latin typeface="+mn-lt"/>
                          <a:ea typeface="Fjalla One"/>
                          <a:cs typeface="Fjalla One"/>
                          <a:sym typeface="Fjalla One"/>
                        </a:rPr>
                        <a:t> %</a:t>
                      </a:r>
                      <a:endParaRPr sz="1200" b="0" i="0" u="none" strike="noStrike" cap="none" dirty="0">
                        <a:solidFill>
                          <a:schemeClr val="bg2"/>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3"/>
                    </a:solidFill>
                  </a:tcPr>
                </a:tc>
              </a:tr>
              <a:tr h="362716">
                <a:tc>
                  <a:txBody>
                    <a:bodyPr/>
                    <a:lstStyle/>
                    <a:p>
                      <a:pPr marL="0" lvl="0" indent="0" algn="l" rtl="0">
                        <a:spcBef>
                          <a:spcPts val="0"/>
                        </a:spcBef>
                        <a:spcAft>
                          <a:spcPts val="0"/>
                        </a:spcAft>
                        <a:buNone/>
                      </a:pPr>
                      <a:r>
                        <a:rPr lang="fr-FR" sz="1100" b="1" dirty="0" smtClean="0">
                          <a:solidFill>
                            <a:schemeClr val="bg1"/>
                          </a:solidFill>
                          <a:latin typeface="+mn-lt"/>
                        </a:rPr>
                        <a:t>STAR</a:t>
                      </a:r>
                      <a:endParaRPr sz="1100" b="1" dirty="0">
                        <a:solidFill>
                          <a:schemeClr val="bg1"/>
                        </a:solidFill>
                        <a:latin typeface="+mn-lt"/>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r>
                        <a:rPr lang="fr-FR" sz="1200" b="0" i="0" u="none" strike="noStrike" cap="none" dirty="0" smtClean="0">
                          <a:solidFill>
                            <a:schemeClr val="accent4"/>
                          </a:solidFill>
                          <a:latin typeface="+mn-lt"/>
                          <a:ea typeface="Fjalla One"/>
                          <a:cs typeface="Fjalla One"/>
                          <a:sym typeface="Fjalla One"/>
                        </a:rPr>
                        <a:t>8,16 %</a:t>
                      </a:r>
                      <a:endParaRPr sz="12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200" b="0" i="0" u="none" strike="noStrike" cap="none" dirty="0" smtClean="0">
                          <a:solidFill>
                            <a:schemeClr val="accent4"/>
                          </a:solidFill>
                          <a:latin typeface="+mn-lt"/>
                          <a:ea typeface="Fjalla One"/>
                          <a:cs typeface="Fjalla One"/>
                          <a:sym typeface="Fjalla One"/>
                        </a:rPr>
                        <a:t>8,82 %</a:t>
                      </a:r>
                      <a:endParaRPr sz="12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200" b="0" i="0" u="none" strike="noStrike" cap="none" dirty="0" smtClean="0">
                          <a:solidFill>
                            <a:schemeClr val="bg2"/>
                          </a:solidFill>
                          <a:latin typeface="+mn-lt"/>
                          <a:ea typeface="Fjalla One"/>
                          <a:cs typeface="Fjalla One"/>
                          <a:sym typeface="Fjalla One"/>
                        </a:rPr>
                        <a:t>8,55 %</a:t>
                      </a:r>
                      <a:endParaRPr sz="1200" b="0" i="0" u="none" strike="noStrike" cap="none" dirty="0">
                        <a:solidFill>
                          <a:schemeClr val="bg2"/>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r>
              <a:tr h="362716">
                <a:tc>
                  <a:txBody>
                    <a:bodyPr/>
                    <a:lstStyle/>
                    <a:p>
                      <a:pPr marL="0" lvl="0" indent="0" algn="l" rtl="0">
                        <a:spcBef>
                          <a:spcPts val="0"/>
                        </a:spcBef>
                        <a:spcAft>
                          <a:spcPts val="0"/>
                        </a:spcAft>
                        <a:buNone/>
                      </a:pPr>
                      <a:endParaRPr dirty="0">
                        <a:solidFill>
                          <a:schemeClr val="accent1"/>
                        </a:solidFill>
                      </a:endParaRPr>
                    </a:p>
                  </a:txBody>
                  <a:tcPr marL="91425" marR="91425" marT="91425" marB="91425" anchor="ctr">
                    <a:lnL w="76200" cap="flat" cmpd="sng">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r>
                        <a:rPr lang="fr-FR" sz="1200" b="0" i="0" u="none" strike="noStrike" cap="none" dirty="0" smtClean="0">
                          <a:solidFill>
                            <a:schemeClr val="bg2"/>
                          </a:solidFill>
                          <a:latin typeface="+mn-lt"/>
                          <a:ea typeface="Fjalla One"/>
                          <a:cs typeface="Fjalla One"/>
                          <a:sym typeface="Fjalla One"/>
                        </a:rPr>
                        <a:t>9,68 %</a:t>
                      </a:r>
                      <a:endParaRPr sz="1200" b="0" i="0" u="none" strike="noStrike" cap="none" dirty="0">
                        <a:solidFill>
                          <a:schemeClr val="bg2"/>
                        </a:solidFill>
                        <a:latin typeface="+mn-lt"/>
                        <a:ea typeface="Fjalla One"/>
                        <a:cs typeface="Fjalla One"/>
                        <a:sym typeface="Fjalla One"/>
                      </a:endParaRPr>
                    </a:p>
                  </a:txBody>
                  <a:tcPr marL="91425" marR="91425" marT="91425" marB="91425" anchor="ctr">
                    <a:lnL w="76200" cap="flat" cmpd="sng" algn="ctr">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200" b="0" i="0" u="none" strike="noStrike" cap="none" dirty="0" smtClean="0">
                          <a:solidFill>
                            <a:schemeClr val="bg2"/>
                          </a:solidFill>
                          <a:latin typeface="+mn-lt"/>
                          <a:ea typeface="Fjalla One"/>
                          <a:cs typeface="Fjalla One"/>
                          <a:sym typeface="Fjalla One"/>
                        </a:rPr>
                        <a:t>9,12 %</a:t>
                      </a:r>
                      <a:endParaRPr sz="1200" b="0" i="0" u="none" strike="noStrike" cap="none" dirty="0">
                        <a:solidFill>
                          <a:schemeClr val="bg2"/>
                        </a:solidFill>
                        <a:latin typeface="+mn-lt"/>
                        <a:ea typeface="Fjalla One"/>
                        <a:cs typeface="Fjalla One"/>
                        <a:sym typeface="Fjalla One"/>
                      </a:endParaRPr>
                    </a:p>
                  </a:txBody>
                  <a:tcPr marL="91425" marR="91425" marT="91425" marB="91425" anchor="ctr">
                    <a:lnL w="76200" cap="flat" cmpd="sng" algn="ctr">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endParaRPr sz="12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lgn="ctr">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r>
            </a:tbl>
          </a:graphicData>
        </a:graphic>
      </p:graphicFrame>
      <p:sp>
        <p:nvSpPr>
          <p:cNvPr id="850" name="Google Shape;850;p70"/>
          <p:cNvSpPr txBox="1">
            <a:spLocks noGrp="1"/>
          </p:cNvSpPr>
          <p:nvPr>
            <p:ph type="title"/>
          </p:nvPr>
        </p:nvSpPr>
        <p:spPr>
          <a:xfrm>
            <a:off x="1603414" y="37640"/>
            <a:ext cx="6038400" cy="667500"/>
          </a:xfrm>
          <a:prstGeom prst="rect">
            <a:avLst/>
          </a:prstGeom>
        </p:spPr>
        <p:txBody>
          <a:bodyPr spcFirstLastPara="1" wrap="square" lIns="91425" tIns="91425" rIns="91425" bIns="91425" anchor="t" anchorCtr="0">
            <a:noAutofit/>
          </a:bodyPr>
          <a:lstStyle/>
          <a:p>
            <a:r>
              <a:rPr lang="en" sz="2000" dirty="0" smtClean="0">
                <a:latin typeface="+mj-lt"/>
              </a:rPr>
              <a:t>Demande d’accompagnement sur l’outil IfRef</a:t>
            </a:r>
            <a:endParaRPr sz="2000" dirty="0">
              <a:latin typeface="+mj-lt"/>
            </a:endParaRPr>
          </a:p>
        </p:txBody>
      </p:sp>
      <p:sp>
        <p:nvSpPr>
          <p:cNvPr id="2" name="ZoneTexte 1"/>
          <p:cNvSpPr txBox="1"/>
          <p:nvPr/>
        </p:nvSpPr>
        <p:spPr>
          <a:xfrm>
            <a:off x="1199495" y="2665395"/>
            <a:ext cx="886781" cy="230832"/>
          </a:xfrm>
          <a:prstGeom prst="rect">
            <a:avLst/>
          </a:prstGeom>
          <a:noFill/>
        </p:spPr>
        <p:txBody>
          <a:bodyPr wrap="none" rtlCol="0">
            <a:spAutoFit/>
          </a:bodyPr>
          <a:lstStyle/>
          <a:p>
            <a:r>
              <a:rPr lang="fr-FR" sz="900" dirty="0" smtClean="0">
                <a:solidFill>
                  <a:schemeClr val="bg1"/>
                </a:solidFill>
                <a:latin typeface="+mn-lt"/>
              </a:rPr>
              <a:t>Correspondant</a:t>
            </a:r>
            <a:endParaRPr lang="fr-FR" sz="900" dirty="0">
              <a:solidFill>
                <a:schemeClr val="bg1"/>
              </a:solidFill>
              <a:latin typeface="+mn-lt"/>
            </a:endParaRPr>
          </a:p>
        </p:txBody>
      </p:sp>
      <p:sp>
        <p:nvSpPr>
          <p:cNvPr id="24" name="ZoneTexte 23"/>
          <p:cNvSpPr txBox="1"/>
          <p:nvPr/>
        </p:nvSpPr>
        <p:spPr>
          <a:xfrm>
            <a:off x="2226478" y="2665395"/>
            <a:ext cx="755335" cy="230832"/>
          </a:xfrm>
          <a:prstGeom prst="rect">
            <a:avLst/>
          </a:prstGeom>
          <a:noFill/>
        </p:spPr>
        <p:txBody>
          <a:bodyPr wrap="none" rtlCol="0">
            <a:spAutoFit/>
          </a:bodyPr>
          <a:lstStyle/>
          <a:p>
            <a:r>
              <a:rPr lang="fr-FR" sz="900" dirty="0" smtClean="0">
                <a:solidFill>
                  <a:schemeClr val="bg1"/>
                </a:solidFill>
                <a:latin typeface="+mn-lt"/>
              </a:rPr>
              <a:t>Catalogueur</a:t>
            </a:r>
            <a:endParaRPr lang="fr-FR" sz="900" dirty="0">
              <a:solidFill>
                <a:schemeClr val="bg1"/>
              </a:solidFill>
              <a:latin typeface="+mn-lt"/>
            </a:endParaRPr>
          </a:p>
        </p:txBody>
      </p:sp>
      <p:sp>
        <p:nvSpPr>
          <p:cNvPr id="4" name="ZoneTexte 3"/>
          <p:cNvSpPr txBox="1"/>
          <p:nvPr/>
        </p:nvSpPr>
        <p:spPr>
          <a:xfrm>
            <a:off x="1406769" y="774916"/>
            <a:ext cx="4084773" cy="400110"/>
          </a:xfrm>
          <a:prstGeom prst="rect">
            <a:avLst/>
          </a:prstGeom>
          <a:noFill/>
        </p:spPr>
        <p:txBody>
          <a:bodyPr wrap="none" rtlCol="0">
            <a:spAutoFit/>
          </a:bodyPr>
          <a:lstStyle/>
          <a:p>
            <a:pPr marL="285750" indent="-285750">
              <a:buClr>
                <a:schemeClr val="bg2"/>
              </a:buClr>
              <a:buFont typeface="Arial" panose="020B0604020202020204" pitchFamily="34" charset="0"/>
              <a:buChar char="•"/>
            </a:pPr>
            <a:r>
              <a:rPr lang="fr-FR" sz="2000" dirty="0" smtClean="0">
                <a:latin typeface="+mn-lt"/>
              </a:rPr>
              <a:t>4 à 6 % des personnes en difficulté</a:t>
            </a:r>
            <a:endParaRPr lang="fr-FR" sz="2000" dirty="0">
              <a:latin typeface="+mn-lt"/>
            </a:endParaRPr>
          </a:p>
        </p:txBody>
      </p:sp>
      <p:sp>
        <p:nvSpPr>
          <p:cNvPr id="9" name="ZoneTexte 8"/>
          <p:cNvSpPr txBox="1"/>
          <p:nvPr/>
        </p:nvSpPr>
        <p:spPr>
          <a:xfrm>
            <a:off x="1406769" y="1175026"/>
            <a:ext cx="5929828" cy="400110"/>
          </a:xfrm>
          <a:prstGeom prst="rect">
            <a:avLst/>
          </a:prstGeom>
          <a:noFill/>
        </p:spPr>
        <p:txBody>
          <a:bodyPr wrap="none" rtlCol="0">
            <a:spAutoFit/>
          </a:bodyPr>
          <a:lstStyle/>
          <a:p>
            <a:pPr marL="285750" indent="-285750">
              <a:buClr>
                <a:schemeClr val="bg2"/>
              </a:buClr>
              <a:buFont typeface="Arial" panose="020B0604020202020204" pitchFamily="34" charset="0"/>
              <a:buChar char="•"/>
            </a:pPr>
            <a:r>
              <a:rPr lang="fr-FR" sz="2000" dirty="0" smtClean="0">
                <a:latin typeface="+mn-lt"/>
              </a:rPr>
              <a:t>18 % des personnes sollicitant un accompagnement </a:t>
            </a:r>
            <a:endParaRPr lang="fr-FR" sz="2000" dirty="0">
              <a:latin typeface="+mn-lt"/>
            </a:endParaRPr>
          </a:p>
        </p:txBody>
      </p:sp>
      <p:sp>
        <p:nvSpPr>
          <p:cNvPr id="12" name="ZoneTexte 11"/>
          <p:cNvSpPr txBox="1"/>
          <p:nvPr/>
        </p:nvSpPr>
        <p:spPr>
          <a:xfrm>
            <a:off x="753998" y="4667231"/>
            <a:ext cx="7998116" cy="338554"/>
          </a:xfrm>
          <a:prstGeom prst="rect">
            <a:avLst/>
          </a:prstGeom>
          <a:noFill/>
        </p:spPr>
        <p:txBody>
          <a:bodyPr wrap="square" rtlCol="0">
            <a:spAutoFit/>
          </a:bodyPr>
          <a:lstStyle/>
          <a:p>
            <a:r>
              <a:rPr lang="fr-FR" sz="1600" i="1" dirty="0" smtClean="0">
                <a:solidFill>
                  <a:schemeClr val="accent2"/>
                </a:solidFill>
                <a:latin typeface="+mn-lt"/>
              </a:rPr>
              <a:t>% des répondants dans chaque profil  ayant des difficultés ou besoin d’accompagnement</a:t>
            </a:r>
          </a:p>
        </p:txBody>
      </p:sp>
      <p:graphicFrame>
        <p:nvGraphicFramePr>
          <p:cNvPr id="11" name="Google Shape;849;p70"/>
          <p:cNvGraphicFramePr/>
          <p:nvPr>
            <p:extLst>
              <p:ext uri="{D42A27DB-BD31-4B8C-83A1-F6EECF244321}">
                <p14:modId xmlns:p14="http://schemas.microsoft.com/office/powerpoint/2010/main" val="2745768737"/>
              </p:ext>
            </p:extLst>
          </p:nvPr>
        </p:nvGraphicFramePr>
        <p:xfrm>
          <a:off x="4753056" y="2185044"/>
          <a:ext cx="3888716" cy="1965810"/>
        </p:xfrm>
        <a:graphic>
          <a:graphicData uri="http://schemas.openxmlformats.org/drawingml/2006/table">
            <a:tbl>
              <a:tblPr>
                <a:noFill/>
                <a:tableStyleId>{9243EA99-06A2-4F43-AB2A-27EA10719F84}</a:tableStyleId>
              </a:tblPr>
              <a:tblGrid>
                <a:gridCol w="809120"/>
                <a:gridCol w="876420"/>
                <a:gridCol w="1167729"/>
                <a:gridCol w="1035447"/>
              </a:tblGrid>
              <a:tr h="362716">
                <a:tc>
                  <a:txBody>
                    <a:bodyPr/>
                    <a:lstStyle/>
                    <a:p>
                      <a:pPr marL="0" lvl="0" indent="0" algn="l" rtl="0">
                        <a:spcBef>
                          <a:spcPts val="0"/>
                        </a:spcBef>
                        <a:spcAft>
                          <a:spcPts val="0"/>
                        </a:spcAft>
                        <a:buNone/>
                      </a:pPr>
                      <a:endParaRPr dirty="0"/>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76200"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endParaRPr dirty="0"/>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76200"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endParaRPr dirty="0"/>
                    </a:p>
                  </a:txBody>
                  <a:tcPr marL="91425" marR="91425" marT="91425" marB="91425">
                    <a:lnL w="9525" cap="flat" cmpd="sng">
                      <a:solidFill>
                        <a:srgbClr val="9E9E9E">
                          <a:alpha val="0"/>
                        </a:srgbClr>
                      </a:solidFill>
                      <a:prstDash val="solid"/>
                      <a:round/>
                      <a:headEnd type="none" w="sm" len="sm"/>
                      <a:tailEnd type="none" w="sm" len="sm"/>
                    </a:lnL>
                    <a:lnR w="9525" cap="flat" cmpd="sng">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76200" cap="flat" cmpd="sng">
                      <a:solidFill>
                        <a:schemeClr val="lt1"/>
                      </a:solidFill>
                      <a:prstDash val="solid"/>
                      <a:round/>
                      <a:headEnd type="none" w="sm" len="sm"/>
                      <a:tailEnd type="none" w="sm" len="sm"/>
                    </a:lnB>
                  </a:tcPr>
                </a:tc>
                <a:tc>
                  <a:txBody>
                    <a:bodyPr/>
                    <a:lstStyle/>
                    <a:p>
                      <a:pPr marL="0" lvl="0" indent="0" algn="l" rtl="0">
                        <a:spcBef>
                          <a:spcPts val="0"/>
                        </a:spcBef>
                        <a:spcAft>
                          <a:spcPts val="0"/>
                        </a:spcAft>
                        <a:buNone/>
                      </a:pPr>
                      <a:endParaRPr dirty="0"/>
                    </a:p>
                  </a:txBody>
                  <a:tcPr marL="91425" marR="91425" marT="91425" marB="91425">
                    <a:lnL w="9525" cap="flat" cmpd="sng">
                      <a:solidFill>
                        <a:srgbClr val="9E9E9E">
                          <a:alpha val="0"/>
                        </a:srgbClr>
                      </a:solidFill>
                      <a:prstDash val="solid"/>
                      <a:round/>
                      <a:headEnd type="none" w="sm" len="sm"/>
                      <a:tailEnd type="none" w="sm" len="sm"/>
                    </a:lnL>
                    <a:lnR w="9525" cap="flat" cmpd="sng" algn="ctr">
                      <a:solidFill>
                        <a:srgbClr val="9E9E9E">
                          <a:alpha val="0"/>
                        </a:srgbClr>
                      </a:solidFill>
                      <a:prstDash val="solid"/>
                      <a:round/>
                      <a:headEnd type="none" w="sm" len="sm"/>
                      <a:tailEnd type="none" w="sm" len="sm"/>
                    </a:lnR>
                    <a:lnT w="9525" cap="flat" cmpd="sng">
                      <a:solidFill>
                        <a:srgbClr val="9E9E9E">
                          <a:alpha val="0"/>
                        </a:srgbClr>
                      </a:solidFill>
                      <a:prstDash val="solid"/>
                      <a:round/>
                      <a:headEnd type="none" w="sm" len="sm"/>
                      <a:tailEnd type="none" w="sm" len="sm"/>
                    </a:lnT>
                    <a:lnB w="76200" cap="flat" cmpd="sng">
                      <a:solidFill>
                        <a:schemeClr val="lt1"/>
                      </a:solidFill>
                      <a:prstDash val="solid"/>
                      <a:round/>
                      <a:headEnd type="none" w="sm" len="sm"/>
                      <a:tailEnd type="none" w="sm" len="sm"/>
                    </a:lnB>
                  </a:tcPr>
                </a:tc>
              </a:tr>
              <a:tr h="362716">
                <a:tc>
                  <a:txBody>
                    <a:bodyPr/>
                    <a:lstStyle/>
                    <a:p>
                      <a:pPr marL="0" lvl="0" indent="0" algn="l" rtl="0">
                        <a:spcBef>
                          <a:spcPts val="0"/>
                        </a:spcBef>
                        <a:spcAft>
                          <a:spcPts val="0"/>
                        </a:spcAft>
                        <a:buNone/>
                      </a:pPr>
                      <a:endParaRPr dirty="0"/>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c>
                  <a:txBody>
                    <a:bodyPr/>
                    <a:lstStyle/>
                    <a:p>
                      <a:pPr marL="0" lvl="0" indent="0" algn="ctr" rtl="0">
                        <a:spcBef>
                          <a:spcPts val="0"/>
                        </a:spcBef>
                        <a:spcAft>
                          <a:spcPts val="0"/>
                        </a:spcAft>
                        <a:buNone/>
                      </a:pPr>
                      <a:endParaRPr sz="1700"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endParaRPr sz="17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endParaRPr sz="1700" b="0" i="0" u="none" strike="noStrike" cap="none" dirty="0">
                        <a:solidFill>
                          <a:schemeClr val="accent1"/>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r>
              <a:tr h="362716">
                <a:tc>
                  <a:txBody>
                    <a:bodyPr/>
                    <a:lstStyle/>
                    <a:p>
                      <a:pPr marL="0" lvl="0" indent="0" algn="l" rtl="0">
                        <a:spcBef>
                          <a:spcPts val="0"/>
                        </a:spcBef>
                        <a:spcAft>
                          <a:spcPts val="0"/>
                        </a:spcAft>
                        <a:buNone/>
                      </a:pPr>
                      <a:r>
                        <a:rPr lang="fr-FR" sz="1100" b="1" dirty="0" smtClean="0">
                          <a:solidFill>
                            <a:schemeClr val="bg1"/>
                          </a:solidFill>
                          <a:latin typeface="+mn-lt"/>
                        </a:rPr>
                        <a:t>CALAMES</a:t>
                      </a:r>
                      <a:endParaRPr sz="1100" b="1" dirty="0">
                        <a:solidFill>
                          <a:schemeClr val="bg1"/>
                        </a:solidFill>
                        <a:latin typeface="+mn-lt"/>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r>
                        <a:rPr lang="fr-FR" sz="1200" b="0" i="0" u="none" strike="noStrike" cap="none" dirty="0" smtClean="0">
                          <a:solidFill>
                            <a:schemeClr val="tx1"/>
                          </a:solidFill>
                          <a:latin typeface="+mn-lt"/>
                          <a:ea typeface="Fjalla One"/>
                          <a:cs typeface="Fjalla One"/>
                          <a:sym typeface="Fjalla One"/>
                        </a:rPr>
                        <a:t>38,46 %</a:t>
                      </a:r>
                      <a:endParaRPr sz="1200" b="0" i="0" u="none" strike="noStrike" cap="none" dirty="0">
                        <a:solidFill>
                          <a:schemeClr val="tx1"/>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200" b="0" i="0" u="none" strike="noStrike" cap="none" dirty="0" smtClean="0">
                          <a:solidFill>
                            <a:schemeClr val="accent4"/>
                          </a:solidFill>
                          <a:latin typeface="+mn-lt"/>
                          <a:ea typeface="Fjalla One"/>
                          <a:cs typeface="Fjalla One"/>
                          <a:sym typeface="Fjalla One"/>
                        </a:rPr>
                        <a:t>25 %</a:t>
                      </a:r>
                      <a:endParaRPr sz="12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200" b="0" i="0" u="none" strike="noStrike" cap="none" dirty="0" smtClean="0">
                          <a:solidFill>
                            <a:schemeClr val="bg2"/>
                          </a:solidFill>
                          <a:latin typeface="+mn-lt"/>
                          <a:ea typeface="Fjalla One"/>
                          <a:cs typeface="Fjalla One"/>
                          <a:sym typeface="Fjalla One"/>
                        </a:rPr>
                        <a:t>33,33 %</a:t>
                      </a:r>
                      <a:endParaRPr sz="1200" b="0" i="0" u="none" strike="noStrike" cap="none" dirty="0">
                        <a:solidFill>
                          <a:schemeClr val="bg2"/>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solidFill>
                        <a:schemeClr val="lt1"/>
                      </a:solidFill>
                      <a:prstDash val="solid"/>
                      <a:round/>
                      <a:headEnd type="none" w="sm" len="sm"/>
                      <a:tailEnd type="none" w="sm" len="sm"/>
                    </a:lnB>
                    <a:solidFill>
                      <a:schemeClr val="accent3"/>
                    </a:solidFill>
                  </a:tcPr>
                </a:tc>
              </a:tr>
              <a:tr h="362716">
                <a:tc>
                  <a:txBody>
                    <a:bodyPr/>
                    <a:lstStyle/>
                    <a:p>
                      <a:pPr marL="0" lvl="0" indent="0" algn="l" rtl="0">
                        <a:spcBef>
                          <a:spcPts val="0"/>
                        </a:spcBef>
                        <a:spcAft>
                          <a:spcPts val="0"/>
                        </a:spcAft>
                        <a:buNone/>
                      </a:pPr>
                      <a:r>
                        <a:rPr lang="fr-FR" sz="1100" b="1" dirty="0" smtClean="0">
                          <a:solidFill>
                            <a:schemeClr val="bg1"/>
                          </a:solidFill>
                          <a:latin typeface="+mn-lt"/>
                        </a:rPr>
                        <a:t>STAR</a:t>
                      </a:r>
                      <a:endParaRPr sz="1100" b="1" dirty="0">
                        <a:solidFill>
                          <a:schemeClr val="bg1"/>
                        </a:solidFill>
                        <a:latin typeface="+mn-lt"/>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r>
                        <a:rPr lang="fr-FR" sz="1200" b="0" i="0" u="none" strike="noStrike" cap="none" dirty="0" smtClean="0">
                          <a:solidFill>
                            <a:schemeClr val="accent4"/>
                          </a:solidFill>
                          <a:latin typeface="+mn-lt"/>
                          <a:ea typeface="Fjalla One"/>
                          <a:cs typeface="Fjalla One"/>
                          <a:sym typeface="Fjalla One"/>
                        </a:rPr>
                        <a:t>22,45 %</a:t>
                      </a:r>
                      <a:endParaRPr sz="12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200" b="0" i="0" u="none" strike="noStrike" cap="none" dirty="0" smtClean="0">
                          <a:solidFill>
                            <a:schemeClr val="accent4"/>
                          </a:solidFill>
                          <a:latin typeface="+mn-lt"/>
                          <a:ea typeface="Fjalla One"/>
                          <a:cs typeface="Fjalla One"/>
                          <a:sym typeface="Fjalla One"/>
                        </a:rPr>
                        <a:t>11,76 %</a:t>
                      </a:r>
                      <a:endParaRPr sz="12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200" b="0" i="0" u="none" strike="noStrike" cap="none" dirty="0" smtClean="0">
                          <a:solidFill>
                            <a:schemeClr val="bg2"/>
                          </a:solidFill>
                          <a:latin typeface="+mn-lt"/>
                          <a:ea typeface="Fjalla One"/>
                          <a:cs typeface="Fjalla One"/>
                          <a:sym typeface="Fjalla One"/>
                        </a:rPr>
                        <a:t>16,24 %</a:t>
                      </a:r>
                      <a:endParaRPr sz="1200" b="0" i="0" u="none" strike="noStrike" cap="none" dirty="0">
                        <a:solidFill>
                          <a:schemeClr val="bg2"/>
                        </a:solidFill>
                        <a:latin typeface="+mn-lt"/>
                        <a:ea typeface="Fjalla One"/>
                        <a:cs typeface="Fjalla One"/>
                        <a:sym typeface="Fjalla One"/>
                      </a:endParaRPr>
                    </a:p>
                  </a:txBody>
                  <a:tcPr marL="91425" marR="91425" marT="91425" marB="91425" anchor="ctr">
                    <a:lnL w="76200" cap="flat" cmpd="sng">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r>
              <a:tr h="362716">
                <a:tc>
                  <a:txBody>
                    <a:bodyPr/>
                    <a:lstStyle/>
                    <a:p>
                      <a:pPr marL="0" lvl="0" indent="0" algn="l" rtl="0">
                        <a:spcBef>
                          <a:spcPts val="0"/>
                        </a:spcBef>
                        <a:spcAft>
                          <a:spcPts val="0"/>
                        </a:spcAft>
                        <a:buNone/>
                      </a:pPr>
                      <a:endParaRPr dirty="0">
                        <a:solidFill>
                          <a:schemeClr val="accent1"/>
                        </a:solidFill>
                      </a:endParaRPr>
                    </a:p>
                  </a:txBody>
                  <a:tcPr marL="91425" marR="91425" marT="91425" marB="91425" anchor="ctr">
                    <a:lnL w="76200" cap="flat" cmpd="sng">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2"/>
                    </a:solidFill>
                  </a:tcPr>
                </a:tc>
                <a:tc>
                  <a:txBody>
                    <a:bodyPr/>
                    <a:lstStyle/>
                    <a:p>
                      <a:pPr marL="0" marR="0" lvl="0" indent="0" algn="ctr" rtl="0">
                        <a:lnSpc>
                          <a:spcPct val="100000"/>
                        </a:lnSpc>
                        <a:spcBef>
                          <a:spcPts val="0"/>
                        </a:spcBef>
                        <a:spcAft>
                          <a:spcPts val="0"/>
                        </a:spcAft>
                        <a:buClr>
                          <a:srgbClr val="000000"/>
                        </a:buClr>
                        <a:buFont typeface="Arial"/>
                        <a:buNone/>
                      </a:pPr>
                      <a:r>
                        <a:rPr lang="fr-FR" sz="1200" b="0" i="0" u="none" strike="noStrike" cap="none" dirty="0" smtClean="0">
                          <a:solidFill>
                            <a:schemeClr val="bg2"/>
                          </a:solidFill>
                          <a:latin typeface="+mn-lt"/>
                          <a:ea typeface="Fjalla One"/>
                          <a:cs typeface="Fjalla One"/>
                          <a:sym typeface="Fjalla One"/>
                        </a:rPr>
                        <a:t>25,81 %</a:t>
                      </a:r>
                      <a:endParaRPr sz="1200" b="0" i="0" u="none" strike="noStrike" cap="none" dirty="0">
                        <a:solidFill>
                          <a:schemeClr val="bg2"/>
                        </a:solidFill>
                        <a:latin typeface="+mn-lt"/>
                        <a:ea typeface="Fjalla One"/>
                        <a:cs typeface="Fjalla One"/>
                        <a:sym typeface="Fjalla One"/>
                      </a:endParaRPr>
                    </a:p>
                  </a:txBody>
                  <a:tcPr marL="91425" marR="91425" marT="91425" marB="91425" anchor="ctr">
                    <a:lnL w="76200" cap="flat" cmpd="sng" algn="ctr">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r>
                        <a:rPr lang="fr-FR" sz="1200" b="0" i="0" u="none" strike="noStrike" cap="none" dirty="0" smtClean="0">
                          <a:solidFill>
                            <a:schemeClr val="bg2"/>
                          </a:solidFill>
                          <a:latin typeface="+mn-lt"/>
                          <a:ea typeface="Fjalla One"/>
                          <a:cs typeface="Fjalla One"/>
                          <a:sym typeface="Fjalla One"/>
                        </a:rPr>
                        <a:t>13,16 %</a:t>
                      </a:r>
                      <a:endParaRPr sz="1200" b="0" i="0" u="none" strike="noStrike" cap="none" dirty="0">
                        <a:solidFill>
                          <a:schemeClr val="bg2"/>
                        </a:solidFill>
                        <a:latin typeface="+mn-lt"/>
                        <a:ea typeface="Fjalla One"/>
                        <a:cs typeface="Fjalla One"/>
                        <a:sym typeface="Fjalla One"/>
                      </a:endParaRPr>
                    </a:p>
                  </a:txBody>
                  <a:tcPr marL="91425" marR="91425" marT="91425" marB="91425" anchor="ctr">
                    <a:lnL w="76200" cap="flat" cmpd="sng" algn="ctr">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c>
                  <a:txBody>
                    <a:bodyPr/>
                    <a:lstStyle/>
                    <a:p>
                      <a:pPr marL="0" marR="0" lvl="0" indent="0" algn="ctr" rtl="0">
                        <a:lnSpc>
                          <a:spcPct val="100000"/>
                        </a:lnSpc>
                        <a:spcBef>
                          <a:spcPts val="0"/>
                        </a:spcBef>
                        <a:spcAft>
                          <a:spcPts val="0"/>
                        </a:spcAft>
                        <a:buClr>
                          <a:srgbClr val="000000"/>
                        </a:buClr>
                        <a:buFont typeface="Arial"/>
                        <a:buNone/>
                      </a:pPr>
                      <a:endParaRPr sz="1200" b="0" i="0" u="none" strike="noStrike" cap="none" dirty="0">
                        <a:solidFill>
                          <a:schemeClr val="accent4"/>
                        </a:solidFill>
                        <a:latin typeface="+mn-lt"/>
                        <a:ea typeface="Fjalla One"/>
                        <a:cs typeface="Fjalla One"/>
                        <a:sym typeface="Fjalla One"/>
                      </a:endParaRPr>
                    </a:p>
                  </a:txBody>
                  <a:tcPr marL="91425" marR="91425" marT="91425" marB="91425" anchor="ctr">
                    <a:lnL w="76200" cap="flat" cmpd="sng" algn="ctr">
                      <a:solidFill>
                        <a:schemeClr val="lt1"/>
                      </a:solidFill>
                      <a:prstDash val="solid"/>
                      <a:round/>
                      <a:headEnd type="none" w="sm" len="sm"/>
                      <a:tailEnd type="none" w="sm" len="sm"/>
                    </a:lnL>
                    <a:lnR w="76200" cap="flat" cmpd="sng" algn="ctr">
                      <a:solidFill>
                        <a:schemeClr val="lt1"/>
                      </a:solidFill>
                      <a:prstDash val="solid"/>
                      <a:round/>
                      <a:headEnd type="none" w="sm" len="sm"/>
                      <a:tailEnd type="none" w="sm" len="sm"/>
                    </a:lnR>
                    <a:lnT w="76200" cap="flat" cmpd="sng">
                      <a:solidFill>
                        <a:schemeClr val="lt1"/>
                      </a:solidFill>
                      <a:prstDash val="solid"/>
                      <a:round/>
                      <a:headEnd type="none" w="sm" len="sm"/>
                      <a:tailEnd type="none" w="sm" len="sm"/>
                    </a:lnT>
                    <a:lnB w="76200" cap="flat" cmpd="sng" algn="ctr">
                      <a:solidFill>
                        <a:schemeClr val="lt1"/>
                      </a:solidFill>
                      <a:prstDash val="solid"/>
                      <a:round/>
                      <a:headEnd type="none" w="sm" len="sm"/>
                      <a:tailEnd type="none" w="sm" len="sm"/>
                    </a:lnB>
                    <a:solidFill>
                      <a:schemeClr val="accent3"/>
                    </a:solidFill>
                  </a:tcPr>
                </a:tc>
              </a:tr>
            </a:tbl>
          </a:graphicData>
        </a:graphic>
      </p:graphicFrame>
      <p:sp>
        <p:nvSpPr>
          <p:cNvPr id="13" name="ZoneTexte 12"/>
          <p:cNvSpPr txBox="1"/>
          <p:nvPr/>
        </p:nvSpPr>
        <p:spPr>
          <a:xfrm>
            <a:off x="5548051" y="2707722"/>
            <a:ext cx="886781" cy="230832"/>
          </a:xfrm>
          <a:prstGeom prst="rect">
            <a:avLst/>
          </a:prstGeom>
          <a:noFill/>
        </p:spPr>
        <p:txBody>
          <a:bodyPr wrap="none" rtlCol="0">
            <a:spAutoFit/>
          </a:bodyPr>
          <a:lstStyle/>
          <a:p>
            <a:r>
              <a:rPr lang="fr-FR" sz="900" dirty="0" smtClean="0">
                <a:solidFill>
                  <a:schemeClr val="bg1"/>
                </a:solidFill>
                <a:latin typeface="+mn-lt"/>
              </a:rPr>
              <a:t>Correspondant</a:t>
            </a:r>
            <a:endParaRPr lang="fr-FR" sz="900" dirty="0">
              <a:solidFill>
                <a:schemeClr val="bg1"/>
              </a:solidFill>
              <a:latin typeface="+mn-lt"/>
            </a:endParaRPr>
          </a:p>
        </p:txBody>
      </p:sp>
      <p:sp>
        <p:nvSpPr>
          <p:cNvPr id="14" name="ZoneTexte 13"/>
          <p:cNvSpPr txBox="1"/>
          <p:nvPr/>
        </p:nvSpPr>
        <p:spPr>
          <a:xfrm>
            <a:off x="6581262" y="2707722"/>
            <a:ext cx="755335" cy="230832"/>
          </a:xfrm>
          <a:prstGeom prst="rect">
            <a:avLst/>
          </a:prstGeom>
          <a:noFill/>
        </p:spPr>
        <p:txBody>
          <a:bodyPr wrap="none" rtlCol="0">
            <a:spAutoFit/>
          </a:bodyPr>
          <a:lstStyle/>
          <a:p>
            <a:r>
              <a:rPr lang="fr-FR" sz="900" dirty="0" smtClean="0">
                <a:solidFill>
                  <a:schemeClr val="bg1"/>
                </a:solidFill>
                <a:latin typeface="+mn-lt"/>
              </a:rPr>
              <a:t>Catalogueur</a:t>
            </a:r>
            <a:endParaRPr lang="fr-FR" sz="900" dirty="0">
              <a:solidFill>
                <a:schemeClr val="bg1"/>
              </a:solidFill>
              <a:latin typeface="+mn-lt"/>
            </a:endParaRPr>
          </a:p>
        </p:txBody>
      </p:sp>
      <p:sp>
        <p:nvSpPr>
          <p:cNvPr id="3" name="ZoneTexte 2"/>
          <p:cNvSpPr txBox="1"/>
          <p:nvPr/>
        </p:nvSpPr>
        <p:spPr>
          <a:xfrm>
            <a:off x="1036315" y="2058130"/>
            <a:ext cx="2457724" cy="307777"/>
          </a:xfrm>
          <a:prstGeom prst="rect">
            <a:avLst/>
          </a:prstGeom>
          <a:noFill/>
        </p:spPr>
        <p:txBody>
          <a:bodyPr wrap="none" rtlCol="0">
            <a:spAutoFit/>
          </a:bodyPr>
          <a:lstStyle/>
          <a:p>
            <a:r>
              <a:rPr lang="fr-FR" b="1" dirty="0" smtClean="0">
                <a:latin typeface="+mn-lt"/>
              </a:rPr>
              <a:t>Sur IdRef comme outil de liage</a:t>
            </a:r>
            <a:endParaRPr lang="fr-FR" b="1" dirty="0">
              <a:latin typeface="+mn-lt"/>
            </a:endParaRPr>
          </a:p>
        </p:txBody>
      </p:sp>
      <p:sp>
        <p:nvSpPr>
          <p:cNvPr id="15" name="ZoneTexte 14"/>
          <p:cNvSpPr txBox="1"/>
          <p:nvPr/>
        </p:nvSpPr>
        <p:spPr>
          <a:xfrm>
            <a:off x="5352400" y="2058130"/>
            <a:ext cx="2722220" cy="307777"/>
          </a:xfrm>
          <a:prstGeom prst="rect">
            <a:avLst/>
          </a:prstGeom>
          <a:noFill/>
        </p:spPr>
        <p:txBody>
          <a:bodyPr wrap="none" rtlCol="0">
            <a:spAutoFit/>
          </a:bodyPr>
          <a:lstStyle/>
          <a:p>
            <a:r>
              <a:rPr lang="fr-FR" b="1" dirty="0" smtClean="0">
                <a:latin typeface="+mn-lt"/>
              </a:rPr>
              <a:t>Sur IdRef comme outil de création</a:t>
            </a:r>
            <a:endParaRPr lang="fr-FR" b="1" dirty="0">
              <a:latin typeface="+mn-lt"/>
            </a:endParaRPr>
          </a:p>
        </p:txBody>
      </p:sp>
    </p:spTree>
    <p:extLst>
      <p:ext uri="{BB962C8B-B14F-4D97-AF65-F5344CB8AC3E}">
        <p14:creationId xmlns:p14="http://schemas.microsoft.com/office/powerpoint/2010/main" val="5479326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848"/>
        <p:cNvGrpSpPr/>
        <p:nvPr/>
      </p:nvGrpSpPr>
      <p:grpSpPr>
        <a:xfrm>
          <a:off x="0" y="0"/>
          <a:ext cx="0" cy="0"/>
          <a:chOff x="0" y="0"/>
          <a:chExt cx="0" cy="0"/>
        </a:xfrm>
      </p:grpSpPr>
      <p:sp>
        <p:nvSpPr>
          <p:cNvPr id="850" name="Google Shape;850;p70"/>
          <p:cNvSpPr txBox="1">
            <a:spLocks noGrp="1"/>
          </p:cNvSpPr>
          <p:nvPr>
            <p:ph type="title"/>
          </p:nvPr>
        </p:nvSpPr>
        <p:spPr>
          <a:xfrm>
            <a:off x="1603414" y="37640"/>
            <a:ext cx="6038400" cy="667500"/>
          </a:xfrm>
          <a:prstGeom prst="rect">
            <a:avLst/>
          </a:prstGeom>
        </p:spPr>
        <p:txBody>
          <a:bodyPr spcFirstLastPara="1" wrap="square" lIns="91425" tIns="91425" rIns="91425" bIns="91425" anchor="t" anchorCtr="0">
            <a:noAutofit/>
          </a:bodyPr>
          <a:lstStyle/>
          <a:p>
            <a:r>
              <a:rPr lang="en" sz="2000" dirty="0" smtClean="0">
                <a:latin typeface="+mj-lt"/>
              </a:rPr>
              <a:t>Maitrise fragile </a:t>
            </a:r>
            <a:r>
              <a:rPr lang="en" sz="2000" dirty="0"/>
              <a:t>des données</a:t>
            </a:r>
            <a:endParaRPr sz="2000" dirty="0">
              <a:latin typeface="+mj-lt"/>
            </a:endParaRPr>
          </a:p>
        </p:txBody>
      </p:sp>
      <p:sp>
        <p:nvSpPr>
          <p:cNvPr id="4" name="ZoneTexte 3"/>
          <p:cNvSpPr txBox="1"/>
          <p:nvPr/>
        </p:nvSpPr>
        <p:spPr>
          <a:xfrm>
            <a:off x="300377" y="3821862"/>
            <a:ext cx="4322237" cy="923330"/>
          </a:xfrm>
          <a:prstGeom prst="rect">
            <a:avLst/>
          </a:prstGeom>
          <a:noFill/>
        </p:spPr>
        <p:txBody>
          <a:bodyPr wrap="square" rtlCol="0">
            <a:spAutoFit/>
          </a:bodyPr>
          <a:lstStyle/>
          <a:p>
            <a:pPr marL="285750" indent="-285750">
              <a:buClr>
                <a:schemeClr val="bg2"/>
              </a:buClr>
              <a:buFont typeface="Arial" panose="020B0604020202020204" pitchFamily="34" charset="0"/>
              <a:buChar char="•"/>
            </a:pPr>
            <a:r>
              <a:rPr lang="fr-FR" sz="1800" dirty="0" smtClean="0">
                <a:latin typeface="+mn-lt"/>
              </a:rPr>
              <a:t>Forte </a:t>
            </a:r>
            <a:r>
              <a:rPr lang="fr-FR" sz="1800" smtClean="0">
                <a:latin typeface="+mn-lt"/>
              </a:rPr>
              <a:t>différence d’acquis dans </a:t>
            </a:r>
            <a:r>
              <a:rPr lang="fr-FR" sz="1800" dirty="0">
                <a:latin typeface="+mn-lt"/>
              </a:rPr>
              <a:t>le </a:t>
            </a:r>
            <a:r>
              <a:rPr lang="fr-FR" sz="1800" dirty="0" smtClean="0">
                <a:latin typeface="+mn-lt"/>
              </a:rPr>
              <a:t>trio </a:t>
            </a:r>
            <a:r>
              <a:rPr lang="fr-FR" sz="1800" dirty="0">
                <a:latin typeface="+mn-lt"/>
              </a:rPr>
              <a:t>de tête des </a:t>
            </a:r>
            <a:r>
              <a:rPr lang="fr-FR" sz="1800" dirty="0" smtClean="0">
                <a:latin typeface="+mn-lt"/>
              </a:rPr>
              <a:t>types </a:t>
            </a:r>
            <a:r>
              <a:rPr lang="fr-FR" sz="1800" dirty="0">
                <a:latin typeface="+mn-lt"/>
              </a:rPr>
              <a:t>d’autorités les </a:t>
            </a:r>
            <a:r>
              <a:rPr lang="fr-FR" sz="1800" dirty="0" smtClean="0">
                <a:latin typeface="+mn-lt"/>
              </a:rPr>
              <a:t>mieux maitrisées </a:t>
            </a:r>
            <a:r>
              <a:rPr lang="fr-FR" dirty="0" smtClean="0">
                <a:latin typeface="+mn-lt"/>
              </a:rPr>
              <a:t>(et les plus utilisées)</a:t>
            </a:r>
            <a:endParaRPr lang="fr-FR" dirty="0">
              <a:latin typeface="+mn-lt"/>
            </a:endParaRPr>
          </a:p>
        </p:txBody>
      </p:sp>
      <p:graphicFrame>
        <p:nvGraphicFramePr>
          <p:cNvPr id="16" name="Graphique 1"/>
          <p:cNvGraphicFramePr>
            <a:graphicFrameLocks/>
          </p:cNvGraphicFramePr>
          <p:nvPr>
            <p:extLst>
              <p:ext uri="{D42A27DB-BD31-4B8C-83A1-F6EECF244321}">
                <p14:modId xmlns:p14="http://schemas.microsoft.com/office/powerpoint/2010/main" val="941142670"/>
              </p:ext>
            </p:extLst>
          </p:nvPr>
        </p:nvGraphicFramePr>
        <p:xfrm>
          <a:off x="558582" y="1076909"/>
          <a:ext cx="4166793" cy="247246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7" name="Graphique 4"/>
          <p:cNvGraphicFramePr>
            <a:graphicFrameLocks/>
          </p:cNvGraphicFramePr>
          <p:nvPr>
            <p:extLst>
              <p:ext uri="{D42A27DB-BD31-4B8C-83A1-F6EECF244321}">
                <p14:modId xmlns:p14="http://schemas.microsoft.com/office/powerpoint/2010/main" val="2026069402"/>
              </p:ext>
            </p:extLst>
          </p:nvPr>
        </p:nvGraphicFramePr>
        <p:xfrm>
          <a:off x="4796735" y="978945"/>
          <a:ext cx="4413766" cy="4143327"/>
        </p:xfrm>
        <a:graphic>
          <a:graphicData uri="http://schemas.openxmlformats.org/drawingml/2006/chart">
            <c:chart xmlns:c="http://schemas.openxmlformats.org/drawingml/2006/chart" xmlns:r="http://schemas.openxmlformats.org/officeDocument/2006/relationships" r:id="rId4"/>
          </a:graphicData>
        </a:graphic>
      </p:graphicFrame>
      <p:sp>
        <p:nvSpPr>
          <p:cNvPr id="7" name="ZoneTexte 6"/>
          <p:cNvSpPr txBox="1"/>
          <p:nvPr/>
        </p:nvSpPr>
        <p:spPr>
          <a:xfrm>
            <a:off x="1083805" y="551251"/>
            <a:ext cx="8126696" cy="400110"/>
          </a:xfrm>
          <a:prstGeom prst="rect">
            <a:avLst/>
          </a:prstGeom>
          <a:noFill/>
        </p:spPr>
        <p:txBody>
          <a:bodyPr wrap="square" rtlCol="0">
            <a:spAutoFit/>
          </a:bodyPr>
          <a:lstStyle/>
          <a:p>
            <a:pPr marL="285750" indent="-285750">
              <a:buClr>
                <a:schemeClr val="bg2"/>
              </a:buClr>
              <a:buFont typeface="Arial" panose="020B0604020202020204" pitchFamily="34" charset="0"/>
              <a:buChar char="•"/>
            </a:pPr>
            <a:r>
              <a:rPr lang="fr-FR" sz="2000" dirty="0">
                <a:latin typeface="+mn-lt"/>
              </a:rPr>
              <a:t>Tous les </a:t>
            </a:r>
            <a:r>
              <a:rPr lang="fr-FR" sz="2000" dirty="0" smtClean="0">
                <a:latin typeface="+mn-lt"/>
              </a:rPr>
              <a:t>types </a:t>
            </a:r>
            <a:r>
              <a:rPr lang="fr-FR" sz="2000" dirty="0">
                <a:latin typeface="+mn-lt"/>
              </a:rPr>
              <a:t>d’autorité sont nécessaires aux </a:t>
            </a:r>
            <a:r>
              <a:rPr lang="fr-FR" sz="2000" dirty="0" smtClean="0">
                <a:latin typeface="+mn-lt"/>
              </a:rPr>
              <a:t>réseaux</a:t>
            </a:r>
            <a:endParaRPr lang="fr-FR" sz="2000" dirty="0">
              <a:latin typeface="+mn-lt"/>
            </a:endParaRPr>
          </a:p>
        </p:txBody>
      </p:sp>
    </p:spTree>
    <p:extLst>
      <p:ext uri="{BB962C8B-B14F-4D97-AF65-F5344CB8AC3E}">
        <p14:creationId xmlns:p14="http://schemas.microsoft.com/office/powerpoint/2010/main" val="102890747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848"/>
        <p:cNvGrpSpPr/>
        <p:nvPr/>
      </p:nvGrpSpPr>
      <p:grpSpPr>
        <a:xfrm>
          <a:off x="0" y="0"/>
          <a:ext cx="0" cy="0"/>
          <a:chOff x="0" y="0"/>
          <a:chExt cx="0" cy="0"/>
        </a:xfrm>
      </p:grpSpPr>
      <p:sp>
        <p:nvSpPr>
          <p:cNvPr id="850" name="Google Shape;850;p70"/>
          <p:cNvSpPr txBox="1">
            <a:spLocks noGrp="1"/>
          </p:cNvSpPr>
          <p:nvPr>
            <p:ph type="title"/>
          </p:nvPr>
        </p:nvSpPr>
        <p:spPr>
          <a:xfrm>
            <a:off x="311499" y="37640"/>
            <a:ext cx="8674267" cy="667500"/>
          </a:xfrm>
          <a:prstGeom prst="rect">
            <a:avLst/>
          </a:prstGeom>
        </p:spPr>
        <p:txBody>
          <a:bodyPr spcFirstLastPara="1" wrap="square" lIns="91425" tIns="91425" rIns="91425" bIns="91425" anchor="t" anchorCtr="0">
            <a:noAutofit/>
          </a:bodyPr>
          <a:lstStyle/>
          <a:p>
            <a:r>
              <a:rPr lang="en" sz="2000" dirty="0" smtClean="0">
                <a:latin typeface="+mj-lt"/>
              </a:rPr>
              <a:t>Souhaits d’accompagnement par le Coraut</a:t>
            </a:r>
            <a:endParaRPr sz="2000" dirty="0">
              <a:latin typeface="+mj-lt"/>
            </a:endParaRPr>
          </a:p>
        </p:txBody>
      </p:sp>
      <p:graphicFrame>
        <p:nvGraphicFramePr>
          <p:cNvPr id="4" name="Graphique 3"/>
          <p:cNvGraphicFramePr/>
          <p:nvPr>
            <p:extLst>
              <p:ext uri="{D42A27DB-BD31-4B8C-83A1-F6EECF244321}">
                <p14:modId xmlns:p14="http://schemas.microsoft.com/office/powerpoint/2010/main" val="4215675753"/>
              </p:ext>
            </p:extLst>
          </p:nvPr>
        </p:nvGraphicFramePr>
        <p:xfrm>
          <a:off x="132773" y="314931"/>
          <a:ext cx="8715664" cy="4894377"/>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23004918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418"/>
        <p:cNvGrpSpPr/>
        <p:nvPr/>
      </p:nvGrpSpPr>
      <p:grpSpPr>
        <a:xfrm>
          <a:off x="0" y="0"/>
          <a:ext cx="0" cy="0"/>
          <a:chOff x="0" y="0"/>
          <a:chExt cx="0" cy="0"/>
        </a:xfrm>
      </p:grpSpPr>
      <p:sp>
        <p:nvSpPr>
          <p:cNvPr id="1419" name="Google Shape;1419;p74"/>
          <p:cNvSpPr txBox="1">
            <a:spLocks noGrp="1"/>
          </p:cNvSpPr>
          <p:nvPr>
            <p:ph type="title"/>
          </p:nvPr>
        </p:nvSpPr>
        <p:spPr>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n" dirty="0" smtClean="0">
                <a:latin typeface="+mj-lt"/>
              </a:rPr>
              <a:t>Merci </a:t>
            </a:r>
            <a:endParaRPr dirty="0">
              <a:latin typeface="+mj-lt"/>
            </a:endParaRPr>
          </a:p>
        </p:txBody>
      </p:sp>
      <p:sp>
        <p:nvSpPr>
          <p:cNvPr id="2" name="Sous-titre 1"/>
          <p:cNvSpPr>
            <a:spLocks noGrp="1"/>
          </p:cNvSpPr>
          <p:nvPr>
            <p:ph type="subTitle" idx="1"/>
          </p:nvPr>
        </p:nvSpPr>
        <p:spPr/>
        <p:txBody>
          <a:bodyPr/>
          <a:lstStyle/>
          <a:p>
            <a:endParaRPr lang="fr-FR"/>
          </a:p>
        </p:txBody>
      </p:sp>
      <p:sp>
        <p:nvSpPr>
          <p:cNvPr id="3" name="Sous-titre 2"/>
          <p:cNvSpPr>
            <a:spLocks noGrp="1"/>
          </p:cNvSpPr>
          <p:nvPr>
            <p:ph type="subTitle" idx="2"/>
          </p:nvPr>
        </p:nvSpPr>
        <p:spPr/>
        <p:txBody>
          <a:bodyPr/>
          <a:lstStyle/>
          <a:p>
            <a:endParaRPr lang="fr-FR"/>
          </a:p>
        </p:txBody>
      </p:sp>
      <p:sp>
        <p:nvSpPr>
          <p:cNvPr id="17" name="ZoneTexte 16"/>
          <p:cNvSpPr txBox="1"/>
          <p:nvPr/>
        </p:nvSpPr>
        <p:spPr>
          <a:xfrm>
            <a:off x="2858017" y="4262967"/>
            <a:ext cx="3593025" cy="307777"/>
          </a:xfrm>
          <a:prstGeom prst="rect">
            <a:avLst/>
          </a:prstGeom>
          <a:noFill/>
        </p:spPr>
        <p:txBody>
          <a:bodyPr wrap="square" rtlCol="0">
            <a:spAutoFit/>
          </a:bodyPr>
          <a:lstStyle/>
          <a:p>
            <a:r>
              <a:rPr lang="fr-FR" dirty="0" smtClean="0">
                <a:latin typeface="+mn-lt"/>
              </a:rPr>
              <a:t>CREDITS IMAGE  : sloveniatimes.com</a:t>
            </a:r>
            <a:endParaRPr lang="fr-FR" dirty="0">
              <a:latin typeface="+mn-lt"/>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ooking School by Slidesgo">
  <a:themeElements>
    <a:clrScheme name="Simple Light">
      <a:dk1>
        <a:srgbClr val="292344"/>
      </a:dk1>
      <a:lt1>
        <a:srgbClr val="FFFFFF"/>
      </a:lt1>
      <a:dk2>
        <a:srgbClr val="ED6F65"/>
      </a:dk2>
      <a:lt2>
        <a:srgbClr val="596C9C"/>
      </a:lt2>
      <a:accent1>
        <a:srgbClr val="ED6F65"/>
      </a:accent1>
      <a:accent2>
        <a:srgbClr val="596C9C"/>
      </a:accent2>
      <a:accent3>
        <a:srgbClr val="EFE4D7"/>
      </a:accent3>
      <a:accent4>
        <a:srgbClr val="292344"/>
      </a:accent4>
      <a:accent5>
        <a:srgbClr val="FFFFFF"/>
      </a:accent5>
      <a:accent6>
        <a:srgbClr val="FFFFFF"/>
      </a:accent6>
      <a:hlink>
        <a:srgbClr val="292344"/>
      </a:hlink>
      <a:folHlink>
        <a:srgbClr val="0097A7"/>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PPT" ma:contentTypeID="0x010100505AF35FDCA54D2FA379F261E520FD37003BA607584A07684089D0538041E4120804070300858C0852BFCAE148B74CBED89827F967" ma:contentTypeVersion="0" ma:contentTypeDescription="" ma:contentTypeScope="" ma:versionID="687c669d99f6e8dc59d2041b144914f7">
  <xsd:schema xmlns:xsd="http://www.w3.org/2001/XMLSchema" xmlns:xs="http://www.w3.org/2001/XMLSchema" xmlns:p="http://schemas.microsoft.com/office/2006/metadata/properties" xmlns:ns2="9cb235b8-7541-4a6e-b886-1bf4192805bd" xmlns:ns3="http://schemas.microsoft.com/sharepoint/v3/fields" xmlns:ns4="$ListId:Activites;" targetNamespace="http://schemas.microsoft.com/office/2006/metadata/properties" ma:root="true" ma:fieldsID="d78169e886d0494a43a6ed175bdc41fc" ns2:_="" ns3:_="" ns4:_="">
    <xsd:import namespace="9cb235b8-7541-4a6e-b886-1bf4192805bd"/>
    <xsd:import namespace="http://schemas.microsoft.com/sharepoint/v3/fields"/>
    <xsd:import namespace="$ListId:Activites;"/>
    <xsd:element name="properties">
      <xsd:complexType>
        <xsd:sequence>
          <xsd:element name="documentManagement">
            <xsd:complexType>
              <xsd:all>
                <xsd:element ref="ns2:Structure" minOccurs="0"/>
                <xsd:element ref="ns2:TRI" minOccurs="0"/>
                <xsd:element ref="ns2:Etat_x0020_du_x0020_document" minOccurs="0"/>
                <xsd:element ref="ns2:Année" minOccurs="0"/>
                <xsd:element ref="ns3:_DCDateCreated" minOccurs="0"/>
                <xsd:element ref="ns2:Tags" minOccurs="0"/>
                <xsd:element ref="ns2:Type_x0020_spec" minOccurs="0"/>
                <xsd:element ref="ns2:Nom_x0020_du_x0020_marché" minOccurs="0"/>
                <xsd:element ref="ns2:Type_x0020_de_x0020_document_x0020_technique" minOccurs="0"/>
                <xsd:element ref="ns2:Sujet_x0020_convention" minOccurs="0"/>
                <xsd:element ref="ns2:Type_x0020_Doc_x0020_PPT" minOccurs="0"/>
                <xsd:element ref="ns4:Exaged_DocName" minOccurs="0"/>
                <xsd:element ref="ns2:Nom_x0020_de_x0020_la_x0020_form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cb235b8-7541-4a6e-b886-1bf4192805bd" elementFormDefault="qualified">
    <xsd:import namespace="http://schemas.microsoft.com/office/2006/documentManagement/types"/>
    <xsd:import namespace="http://schemas.microsoft.com/office/infopath/2007/PartnerControls"/>
    <xsd:element name="Structure" ma:index="2" nillable="true" ma:displayName="Structure émettrice" ma:default="ABES" ma:format="Dropdown" ma:indexed="true" ma:internalName="Structure">
      <xsd:simpleType>
        <xsd:restriction base="dms:Choice">
          <xsd:enumeration value="AAF"/>
          <xsd:enumeration value="ABES"/>
          <xsd:enumeration value="ADBU"/>
          <xsd:enumeration value="AMUE"/>
          <xsd:enumeration value="AN"/>
          <xsd:enumeration value="ANR"/>
          <xsd:enumeration value="BNF"/>
          <xsd:enumeration value="CERL"/>
          <xsd:enumeration value="CNRS"/>
          <xsd:enumeration value="CNRS-DIST"/>
          <xsd:enumeration value="Couperin"/>
          <xsd:enumeration value="Cellule budgétaire"/>
          <xsd:enumeration value="Cellule Communication"/>
          <xsd:enumeration value="Cellule Qualité"/>
          <xsd:enumeration value="CINES"/>
          <xsd:enumeration value="CRFCB"/>
          <xsd:enumeration value="CTLes"/>
          <xsd:enumeration value="DART"/>
          <xsd:enumeration value="DEP"/>
          <xsd:enumeration value="Direction"/>
          <xsd:enumeration value="DSG"/>
          <xsd:enumeration value="DSG - PACT"/>
          <xsd:enumeration value="DSG - Finances"/>
          <xsd:enumeration value="DSG - RH"/>
          <xsd:enumeration value="DSG - Secrétariat"/>
          <xsd:enumeration value="Dept ADELE"/>
          <xsd:enumeration value="DSI"/>
          <xsd:enumeration value="DSI - P2I"/>
          <xsd:enumeration value="DSI - PEM"/>
          <xsd:enumeration value="DSI - PSD"/>
          <xsd:enumeration value="DSI - PSIR"/>
          <xsd:enumeration value="DSIN - SSGI"/>
          <xsd:enumeration value="DSR"/>
          <xsd:enumeration value="DSR - Méta"/>
          <xsd:enumeration value="DSR - PFD"/>
          <xsd:enumeration value="DSR - PGC"/>
          <xsd:enumeration value="DSR - PGR"/>
          <xsd:enumeration value="DSR - PIT"/>
          <xsd:enumeration value="GT-Calames"/>
          <xsd:enumeration value="GT-EAD"/>
          <xsd:enumeration value="FILL"/>
          <xsd:enumeration value="INIST"/>
          <xsd:enumeration value="ISSN"/>
          <xsd:enumeration value="LIRM"/>
          <xsd:enumeration value="MCC"/>
          <xsd:enumeration value="MESR"/>
          <xsd:enumeration value="Mission évaluation"/>
          <xsd:enumeration value="Mission Normalisation"/>
          <xsd:enumeration value="Mission PEB"/>
          <xsd:enumeration value="Missions Projets Européens"/>
          <xsd:enumeration value="Mission Ressources Electroniques"/>
          <xsd:enumeration value="Mission Rétroconversion"/>
          <xsd:enumeration value="Mission SGB mutualisé"/>
          <xsd:enumeration value="Mission Sudoc PS"/>
          <xsd:enumeration value="Mission Thèses"/>
          <xsd:enumeration value="OCLC"/>
          <xsd:enumeration value="Réseau Calames"/>
          <xsd:enumeration value="Réseau Sudoc"/>
          <xsd:enumeration value="Réseau Sudoc-PS"/>
          <xsd:enumeration value="Réseau thèses"/>
          <xsd:enumeration value="RNSR"/>
          <xsd:enumeration value="SIAF"/>
          <xsd:enumeration value="Autre"/>
        </xsd:restriction>
      </xsd:simpleType>
    </xsd:element>
    <xsd:element name="TRI" ma:index="3" nillable="true" ma:displayName="Trigramme" ma:default="A renseigner" ma:format="Dropdown" ma:internalName="TRI">
      <xsd:simpleType>
        <xsd:restriction base="dms:Choice">
          <xsd:enumeration value="A renseigner"/>
          <xsd:enumeration value="ACT"/>
          <xsd:enumeration value="AFE"/>
          <xsd:enumeration value="AHE"/>
          <xsd:enumeration value="AJL"/>
          <xsd:enumeration value="ALM"/>
          <xsd:enumeration value="ALP"/>
          <xsd:enumeration value="AMZ"/>
          <xsd:enumeration value="BBR"/>
          <xsd:enumeration value="BCS"/>
          <xsd:enumeration value="BEB"/>
          <xsd:enumeration value="BDE"/>
          <xsd:enumeration value="BML"/>
          <xsd:enumeration value="BTS"/>
          <xsd:enumeration value="CAD"/>
          <xsd:enumeration value="CBD"/>
          <xsd:enumeration value="CCI"/>
          <xsd:enumeration value="CDT"/>
          <xsd:enumeration value="CFY"/>
          <xsd:enumeration value="CLY"/>
          <xsd:enumeration value="CMC"/>
          <xsd:enumeration value="COU"/>
          <xsd:enumeration value="CPD"/>
          <xsd:enumeration value="CST"/>
          <xsd:enumeration value="DAN"/>
          <xsd:enumeration value="DBZ"/>
          <xsd:enumeration value="DED"/>
          <xsd:enumeration value="DOO"/>
          <xsd:enumeration value="DRY"/>
          <xsd:enumeration value="DSA"/>
          <xsd:enumeration value="DST"/>
          <xsd:enumeration value="ECU"/>
          <xsd:enumeration value="ECT"/>
          <xsd:enumeration value="EHR"/>
          <xsd:enumeration value="ELS"/>
          <xsd:enumeration value="EMS"/>
          <xsd:enumeration value="ENO"/>
          <xsd:enumeration value="ERM"/>
          <xsd:enumeration value="FBE"/>
          <xsd:enumeration value="FBT"/>
          <xsd:enumeration value="FCR"/>
          <xsd:enumeration value="FBR"/>
          <xsd:enumeration value="FML"/>
          <xsd:enumeration value="FPX"/>
          <xsd:enumeration value="FRF"/>
          <xsd:enumeration value="GLT"/>
          <xsd:enumeration value="HLE"/>
          <xsd:enumeration value="HST"/>
          <xsd:enumeration value="IAN"/>
          <xsd:enumeration value="ILU"/>
          <xsd:enumeration value="IMN"/>
          <xsd:enumeration value="IMR"/>
          <xsd:enumeration value="JBN"/>
          <xsd:enumeration value="JCE"/>
          <xsd:enumeration value="JFH"/>
          <xsd:enumeration value="JFZ"/>
          <xsd:enumeration value="JGT"/>
          <xsd:enumeration value="JHN"/>
          <xsd:enumeration value="JKN"/>
          <xsd:enumeration value="JLR"/>
          <xsd:enumeration value="JLP"/>
          <xsd:enumeration value="JMF"/>
          <xsd:enumeration value="JML"/>
          <xsd:enumeration value="JNO"/>
          <xsd:enumeration value="JPA"/>
          <xsd:enumeration value="JVK"/>
          <xsd:enumeration value="KGX"/>
          <xsd:enumeration value="KMI"/>
          <xsd:enumeration value="LBA"/>
          <xsd:enumeration value="LBL"/>
          <xsd:enumeration value="LBT"/>
          <xsd:enumeration value="LJZ"/>
          <xsd:enumeration value="LNA"/>
          <xsd:enumeration value="LPL"/>
          <xsd:enumeration value="MBA"/>
          <xsd:enumeration value="MBN"/>
          <xsd:enumeration value="MBT"/>
          <xsd:enumeration value="MCN"/>
          <xsd:enumeration value="MCO"/>
          <xsd:enumeration value="MCR"/>
          <xsd:enumeration value="MCS"/>
          <xsd:enumeration value="MEN"/>
          <xsd:enumeration value="MGD"/>
          <xsd:enumeration value="MGT"/>
          <xsd:enumeration value="MGX"/>
          <xsd:enumeration value="MJN"/>
          <xsd:enumeration value="MLD"/>
          <xsd:enumeration value="MLP"/>
          <xsd:enumeration value="MPD"/>
          <xsd:enumeration value="MPN"/>
          <xsd:enumeration value="MPR"/>
          <xsd:enumeration value="MPT"/>
          <xsd:enumeration value="MRX"/>
          <xsd:enumeration value="MSO"/>
          <xsd:enumeration value="MSR"/>
          <xsd:enumeration value="MTE"/>
          <xsd:enumeration value="MYG"/>
          <xsd:enumeration value="NBD"/>
          <xsd:enumeration value="NBT"/>
          <xsd:enumeration value="OCN"/>
          <xsd:enumeration value="OKI"/>
          <xsd:enumeration value="OMZ"/>
          <xsd:enumeration value="ORX"/>
          <xsd:enumeration value="PDZ"/>
          <xsd:enumeration value="PFK"/>
          <xsd:enumeration value="PLP"/>
          <xsd:enumeration value="PMA"/>
          <xsd:enumeration value="PMI"/>
          <xsd:enumeration value="PML"/>
          <xsd:enumeration value="PPN"/>
          <xsd:enumeration value="PPO"/>
          <xsd:enumeration value="PPS"/>
          <xsd:enumeration value="RBD"/>
          <xsd:enumeration value="RJD"/>
          <xsd:enumeration value="ROA"/>
          <xsd:enumeration value="RPA"/>
          <xsd:enumeration value="RPT"/>
          <xsd:enumeration value="SBL"/>
          <xsd:enumeration value="SDT"/>
          <xsd:enumeration value="SGT"/>
          <xsd:enumeration value="SGY"/>
          <xsd:enumeration value="SLM"/>
          <xsd:enumeration value="SNX"/>
          <xsd:enumeration value="SPE"/>
          <xsd:enumeration value="SPR"/>
          <xsd:enumeration value="SQN"/>
          <xsd:enumeration value="SRY"/>
          <xsd:enumeration value="SSI"/>
          <xsd:enumeration value="TCN"/>
          <xsd:enumeration value="TDN"/>
          <xsd:enumeration value="TFU"/>
          <xsd:enumeration value="TMX"/>
          <xsd:enumeration value="TZA"/>
          <xsd:enumeration value="VGO"/>
          <xsd:enumeration value="VSA"/>
          <xsd:enumeration value="YBN"/>
          <xsd:enumeration value="YDD"/>
          <xsd:enumeration value="YNS"/>
        </xsd:restriction>
      </xsd:simpleType>
    </xsd:element>
    <xsd:element name="Etat_x0020_du_x0020_document" ma:index="4" nillable="true" ma:displayName="Etat du document" ma:format="Dropdown" ma:internalName="Etat_x0020_du_x0020_document">
      <xsd:simpleType>
        <xsd:restriction base="dms:Choice">
          <xsd:enumeration value="Brouillon"/>
          <xsd:enumeration value="Document de travail"/>
          <xsd:enumeration value="Document préparatoire"/>
          <xsd:enumeration value="A valider"/>
          <xsd:enumeration value="Validé"/>
          <xsd:enumeration value="Diffusé"/>
          <xsd:enumeration value="Applicable"/>
          <xsd:enumeration value="En cours de publication"/>
          <xsd:enumeration value="Prêt à publier"/>
          <xsd:enumeration value="Publié"/>
          <xsd:enumeration value="Périmé"/>
          <xsd:enumeration value="Version finale à conserver"/>
        </xsd:restriction>
      </xsd:simpleType>
    </xsd:element>
    <xsd:element name="Année" ma:index="5" nillable="true" ma:displayName="Année" ma:default="A renseigner" ma:format="Dropdown" ma:internalName="Ann_x00e9_e">
      <xsd:simpleType>
        <xsd:restriction base="dms:Choice">
          <xsd:enumeration value="A renseigner"/>
          <xsd:enumeration value="2022"/>
          <xsd:enumeration value="2021"/>
          <xsd:enumeration value="2020"/>
          <xsd:enumeration value="2019"/>
          <xsd:enumeration value="2018"/>
          <xsd:enumeration value="2017"/>
          <xsd:enumeration value="2016"/>
          <xsd:enumeration value="2015"/>
          <xsd:enumeration value="2014"/>
          <xsd:enumeration value="2013"/>
          <xsd:enumeration value="2012"/>
          <xsd:enumeration value="2011"/>
          <xsd:enumeration value="2010"/>
          <xsd:enumeration value="2009"/>
          <xsd:enumeration value="2008"/>
          <xsd:enumeration value="2007"/>
          <xsd:enumeration value="2006"/>
          <xsd:enumeration value="2005"/>
          <xsd:enumeration value="2004"/>
          <xsd:enumeration value="2003"/>
          <xsd:enumeration value="2002"/>
          <xsd:enumeration value="2001"/>
          <xsd:enumeration value="2000"/>
          <xsd:enumeration value="1999"/>
          <xsd:enumeration value="1998"/>
          <xsd:enumeration value="1997"/>
          <xsd:enumeration value="1996"/>
          <xsd:enumeration value="1995"/>
        </xsd:restriction>
      </xsd:simpleType>
    </xsd:element>
    <xsd:element name="Tags" ma:index="9" nillable="true" ma:displayName="Tags" ma:internalName="Tags">
      <xsd:simpleType>
        <xsd:restriction base="dms:Text">
          <xsd:maxLength value="255"/>
        </xsd:restriction>
      </xsd:simpleType>
    </xsd:element>
    <xsd:element name="Type_x0020_spec" ma:index="10" nillable="true" ma:displayName="Concerne" ma:default="A renseigner" ma:hidden="true" ma:internalName="Type_x0020_spec" ma:readOnly="false">
      <xsd:complexType>
        <xsd:complexContent>
          <xsd:extension base="dms:MultiChoiceFillIn">
            <xsd:sequence>
              <xsd:element name="Value" maxOccurs="unbounded" minOccurs="0" nillable="true">
                <xsd:simpleType>
                  <xsd:union memberTypes="dms:Text">
                    <xsd:simpleType>
                      <xsd:restriction base="dms:Choice">
                        <xsd:enumeration value="A renseigner"/>
                        <xsd:enumeration value="APCC"/>
                        <xsd:enumeration value="CBS"/>
                        <xsd:enumeration value="Exports à la demande"/>
                        <xsd:enumeration value="Exports réguliers"/>
                        <xsd:enumeration value="Exports hors réseaux"/>
                        <xsd:enumeration value="Guide Méthodo"/>
                        <xsd:enumeration value="Imports Sudoc"/>
                        <xsd:enumeration value="PSI"/>
                        <xsd:enumeration value="Scripts"/>
                        <xsd:enumeration value="Self Sudoc"/>
                        <xsd:enumeration value="Site Web"/>
                        <xsd:enumeration value="Supeb"/>
                        <xsd:enumeration value="Webstats"/>
                        <xsd:enumeration value="WinIBW"/>
                        <xsd:enumeration value="Z39-50"/>
                      </xsd:restriction>
                    </xsd:simpleType>
                  </xsd:union>
                </xsd:simpleType>
              </xsd:element>
            </xsd:sequence>
          </xsd:extension>
        </xsd:complexContent>
      </xsd:complexType>
    </xsd:element>
    <xsd:element name="Nom_x0020_du_x0020_marché" ma:index="11" nillable="true" ma:displayName="Nom du marché" ma:default="A renseigner" ma:format="Dropdown" ma:hidden="true" ma:internalName="Nom_x0020_du_x0020_march_x00e9_" ma:readOnly="false">
      <xsd:simpleType>
        <xsd:restriction base="dms:Choice">
          <xsd:enumeration value="A renseigner"/>
          <xsd:enumeration value="CAIRN"/>
          <xsd:enumeration value="CAS"/>
          <xsd:enumeration value="Dalloz"/>
          <xsd:enumeration value="Doctrinal plus"/>
          <xsd:enumeration value="EBSCO - Business Source"/>
          <xsd:enumeration value="Elsevier-ScienceDirect"/>
          <xsd:enumeration value="JSTOR"/>
          <xsd:enumeration value="Lamyline"/>
          <xsd:enumeration value="Lexis-Nexis - Jurisclasseur"/>
          <xsd:enumeration value="Proquest - Chadwyck-Healey"/>
        </xsd:restriction>
      </xsd:simpleType>
    </xsd:element>
    <xsd:element name="Type_x0020_de_x0020_document_x0020_technique" ma:index="12" nillable="true" ma:displayName="Type de document technique" ma:default="A renseigner" ma:format="Dropdown" ma:hidden="true" ma:internalName="Type_x0020_de_x0020_document_x0020_technique" ma:readOnly="false">
      <xsd:simpleType>
        <xsd:restriction base="dms:Choice">
          <xsd:enumeration value="A renseigner"/>
          <xsd:enumeration value="Dossier de recette"/>
          <xsd:enumeration value="Fiche exploitation"/>
          <xsd:enumeration value="Fiche application"/>
          <xsd:enumeration value="Procédure"/>
          <xsd:enumeration value="Revue d'application"/>
        </xsd:restriction>
      </xsd:simpleType>
    </xsd:element>
    <xsd:element name="Sujet_x0020_convention" ma:index="13" nillable="true" ma:displayName="Nom de la convention" ma:default="A renseigner" ma:format="Dropdown" ma:hidden="true" ma:internalName="Sujet_x0020_convention" ma:readOnly="false">
      <xsd:simpleType>
        <xsd:restriction base="dms:Choice">
          <xsd:enumeration value="A renseigner"/>
          <xsd:enumeration value="Calames"/>
          <xsd:enumeration value="CERL"/>
          <xsd:enumeration value="Cession de données"/>
          <xsd:enumeration value="Groupement commandes"/>
          <xsd:enumeration value="IdRef"/>
          <xsd:enumeration value="PebWeb"/>
          <xsd:enumeration value="PebWini"/>
          <xsd:enumeration value="RetroCalames"/>
          <xsd:enumeration value="RetroSociétés"/>
          <xsd:enumeration value="Star"/>
          <xsd:enumeration value="Step"/>
          <xsd:enumeration value="Sudoc"/>
          <xsd:enumeration value="Sudoc-PS"/>
          <xsd:enumeration value="Thèses"/>
          <xsd:enumeration value="WebDewey"/>
          <xsd:enumeration value="WorldCat"/>
          <xsd:enumeration value="Autres"/>
        </xsd:restriction>
      </xsd:simpleType>
    </xsd:element>
    <xsd:element name="Type_x0020_Doc_x0020_PPT" ma:index="15" nillable="true" ma:displayName="Type Doc PPT" ma:default="Présentation" ma:format="Dropdown" ma:internalName="Type_x0020_Doc_x0020_PPT">
      <xsd:simpleType>
        <xsd:restriction base="dms:Choice">
          <xsd:enumeration value="Présentation"/>
          <xsd:enumeration value="Raconte-mois"/>
          <xsd:enumeration value="Formation interne"/>
          <xsd:enumeration value="Formation externe"/>
          <xsd:enumeration value="JABES"/>
          <xsd:enumeration value="JCR"/>
          <xsd:enumeration value="Autre"/>
        </xsd:restriction>
      </xsd:simpleType>
    </xsd:element>
    <xsd:element name="Nom_x0020_de_x0020_la_x0020_formation" ma:index="22" nillable="true" ma:displayName="Liste des formations" ma:default="A renseigner" ma:format="Dropdown" ma:hidden="true" ma:internalName="Nom_x0020_de_x0020_la_x0020_formation" ma:readOnly="false">
      <xsd:simpleType>
        <xsd:restriction base="dms:Choice">
          <xsd:enumeration value="A renseigner"/>
          <xsd:enumeration value="Calames"/>
          <xsd:enumeration value="Collègues"/>
          <xsd:enumeration value="Coordi"/>
          <xsd:enumeration value="Coraut"/>
          <xsd:enumeration value="Immersion"/>
          <xsd:enumeration value="INIT"/>
          <xsd:enumeration value="Moodle"/>
          <xsd:enumeration value="RespCR"/>
          <xsd:enumeration value="STAR"/>
          <xsd:enumeration value="SUPEB"/>
          <xsd:enumeration value="WebDewey"/>
          <xsd:enumeration value="Webstats"/>
          <xsd:enumeration value="WinIBW"/>
        </xsd:restriction>
      </xsd:simple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fields" elementFormDefault="qualified">
    <xsd:import namespace="http://schemas.microsoft.com/office/2006/documentManagement/types"/>
    <xsd:import namespace="http://schemas.microsoft.com/office/infopath/2007/PartnerControls"/>
    <xsd:element name="_DCDateCreated" ma:index="6" nillable="true" ma:displayName="Date de création" ma:default="[today]" ma:description="Date à laquelle la ressource a été créée" ma:format="DateOnly" ma:internalName="_DCDateCreated">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ListId:Activites;" elementFormDefault="qualified">
    <xsd:import namespace="http://schemas.microsoft.com/office/2006/documentManagement/types"/>
    <xsd:import namespace="http://schemas.microsoft.com/office/infopath/2007/PartnerControls"/>
    <xsd:element name="Exaged_DocName" ma:index="21" nillable="true" ma:displayName="Nom du document" ma:hidden="true" ma:internalName="Exaged_DocNam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6" ma:displayName="Type de contenu"/>
        <xsd:element ref="dc:title" minOccurs="0" maxOccurs="1" ma:index="1" ma:displayName="Titre"/>
        <xsd:element ref="dc:subject" minOccurs="0" maxOccurs="1"/>
        <xsd:element ref="dc:description" minOccurs="0" maxOccurs="1" ma:index="7" ma:displayName="Commentaires"/>
        <xsd:element name="keywords" minOccurs="0" maxOccurs="1" type="xsd:string" ma:index="8" ma:displayName="Mots clé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Exaged_DocName xmlns="$ListId:Activites;" xsi:nil="true"/>
    <Type_x0020_Doc_x0020_PPT xmlns="9cb235b8-7541-4a6e-b886-1bf4192805bd">Présentation</Type_x0020_Doc_x0020_PPT>
    <Nom_x0020_du_x0020_marché xmlns="9cb235b8-7541-4a6e-b886-1bf4192805bd">A renseigner</Nom_x0020_du_x0020_marché>
    <Type_x0020_spec xmlns="9cb235b8-7541-4a6e-b886-1bf4192805bd">
      <Value>A renseigner</Value>
    </Type_x0020_spec>
    <Type_x0020_de_x0020_document_x0020_technique xmlns="9cb235b8-7541-4a6e-b886-1bf4192805bd">A renseigner</Type_x0020_de_x0020_document_x0020_technique>
    <Etat_x0020_du_x0020_document xmlns="9cb235b8-7541-4a6e-b886-1bf4192805bd">Validé</Etat_x0020_du_x0020_document>
    <Nom_x0020_de_x0020_la_x0020_formation xmlns="9cb235b8-7541-4a6e-b886-1bf4192805bd">A renseigner</Nom_x0020_de_x0020_la_x0020_formation>
    <TRI xmlns="9cb235b8-7541-4a6e-b886-1bf4192805bd">BML</TRI>
    <Tags xmlns="9cb235b8-7541-4a6e-b886-1bf4192805bd" xsi:nil="true"/>
    <Structure xmlns="9cb235b8-7541-4a6e-b886-1bf4192805bd">ABES</Structure>
    <Année xmlns="9cb235b8-7541-4a6e-b886-1bf4192805bd">2022</Année>
    <Sujet_x0020_convention xmlns="9cb235b8-7541-4a6e-b886-1bf4192805bd">A renseigner</Sujet_x0020_convention>
    <_DCDateCreated xmlns="http://schemas.microsoft.com/sharepoint/v3/fields">2022-05-10T22:00:00+00:00</_DCDateCreated>
  </documentManagement>
</p:properties>
</file>

<file path=customXml/itemProps1.xml><?xml version="1.0" encoding="utf-8"?>
<ds:datastoreItem xmlns:ds="http://schemas.openxmlformats.org/officeDocument/2006/customXml" ds:itemID="{5D264703-4761-41EB-8A4A-93DE8DB4683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cb235b8-7541-4a6e-b886-1bf4192805bd"/>
    <ds:schemaRef ds:uri="http://schemas.microsoft.com/sharepoint/v3/fields"/>
    <ds:schemaRef ds:uri="$ListId:Activit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7F9C41B-CF74-4C7F-82F8-B1623BCC1B15}">
  <ds:schemaRefs>
    <ds:schemaRef ds:uri="http://schemas.microsoft.com/sharepoint/v3/contenttype/forms"/>
  </ds:schemaRefs>
</ds:datastoreItem>
</file>

<file path=customXml/itemProps3.xml><?xml version="1.0" encoding="utf-8"?>
<ds:datastoreItem xmlns:ds="http://schemas.openxmlformats.org/officeDocument/2006/customXml" ds:itemID="{C3F88359-B63B-40E8-8820-3933E144E53B}">
  <ds:schemaRefs>
    <ds:schemaRef ds:uri="http://purl.org/dc/terms/"/>
    <ds:schemaRef ds:uri="http://schemas.microsoft.com/sharepoint/v3/fields"/>
    <ds:schemaRef ds:uri="http://schemas.openxmlformats.org/package/2006/metadata/core-properties"/>
    <ds:schemaRef ds:uri="http://schemas.microsoft.com/office/2006/documentManagement/types"/>
    <ds:schemaRef ds:uri="http://schemas.microsoft.com/office/infopath/2007/PartnerControls"/>
    <ds:schemaRef ds:uri="$ListId:Activites;"/>
    <ds:schemaRef ds:uri="http://purl.org/dc/elements/1.1/"/>
    <ds:schemaRef ds:uri="http://schemas.microsoft.com/office/2006/metadata/properties"/>
    <ds:schemaRef ds:uri="9cb235b8-7541-4a6e-b886-1bf4192805bd"/>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492</TotalTime>
  <Words>660</Words>
  <Application>Microsoft Office PowerPoint</Application>
  <PresentationFormat>Affichage à l'écran (16:9)</PresentationFormat>
  <Paragraphs>144</Paragraphs>
  <Slides>9</Slides>
  <Notes>9</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9</vt:i4>
      </vt:variant>
    </vt:vector>
  </HeadingPairs>
  <TitlesOfParts>
    <vt:vector size="16" baseType="lpstr">
      <vt:lpstr>Arial</vt:lpstr>
      <vt:lpstr>Bell Centennial Std SubCaption</vt:lpstr>
      <vt:lpstr>Calibri</vt:lpstr>
      <vt:lpstr>Fjalla One</vt:lpstr>
      <vt:lpstr>Passion One</vt:lpstr>
      <vt:lpstr>Roboto</vt:lpstr>
      <vt:lpstr>Cooking School by Slidesgo</vt:lpstr>
      <vt:lpstr>Les réseaux  Star et Calames parlent des Coraut : restitution des résultats de l’enquête</vt:lpstr>
      <vt:lpstr>L’enquête</vt:lpstr>
      <vt:lpstr>138 répondants, plus Star que Calames</vt:lpstr>
      <vt:lpstr>Un Correspondant Autorités bien identifié</vt:lpstr>
      <vt:lpstr>Bonne connaissance de l’outil IdRef</vt:lpstr>
      <vt:lpstr>Demande d’accompagnement sur l’outil IfRef</vt:lpstr>
      <vt:lpstr>Maitrise fragile des données</vt:lpstr>
      <vt:lpstr>Souhaits d’accompagnement par le Coraut</vt:lpstr>
      <vt:lpstr>Merci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Réseaux Calames et Star parlent du Correspondant Autorités : résultats de l'enquête</dc:title>
  <dc:creator>Laurent Piquemal</dc:creator>
  <cp:keywords/>
  <dc:description/>
  <cp:lastModifiedBy>Brigitte Michel</cp:lastModifiedBy>
  <cp:revision>56</cp:revision>
  <dcterms:modified xsi:type="dcterms:W3CDTF">2022-05-19T15:21:40Z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0x010100505AF35FDCA54D2FA379F261E520FD37003BA607584A07684089D0538041E4120804070300858C0852BFCAE148B74CBED89827F967</vt:lpwstr>
  </property>
</Properties>
</file>