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92" r:id="rId4"/>
  </p:sldMasterIdLst>
  <p:notesMasterIdLst>
    <p:notesMasterId r:id="rId33"/>
  </p:notesMasterIdLst>
  <p:sldIdLst>
    <p:sldId id="333" r:id="rId5"/>
    <p:sldId id="334" r:id="rId6"/>
    <p:sldId id="337" r:id="rId7"/>
    <p:sldId id="344" r:id="rId8"/>
    <p:sldId id="338" r:id="rId9"/>
    <p:sldId id="273" r:id="rId10"/>
    <p:sldId id="335" r:id="rId11"/>
    <p:sldId id="350" r:id="rId12"/>
    <p:sldId id="336" r:id="rId13"/>
    <p:sldId id="343" r:id="rId14"/>
    <p:sldId id="352" r:id="rId15"/>
    <p:sldId id="362" r:id="rId16"/>
    <p:sldId id="339" r:id="rId17"/>
    <p:sldId id="342" r:id="rId18"/>
    <p:sldId id="353" r:id="rId19"/>
    <p:sldId id="354" r:id="rId20"/>
    <p:sldId id="355" r:id="rId21"/>
    <p:sldId id="357" r:id="rId22"/>
    <p:sldId id="359" r:id="rId23"/>
    <p:sldId id="340" r:id="rId24"/>
    <p:sldId id="266" r:id="rId25"/>
    <p:sldId id="346" r:id="rId26"/>
    <p:sldId id="347" r:id="rId27"/>
    <p:sldId id="348" r:id="rId28"/>
    <p:sldId id="349" r:id="rId29"/>
    <p:sldId id="341" r:id="rId30"/>
    <p:sldId id="358" r:id="rId31"/>
    <p:sldId id="363" r:id="rId3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Ilhem Addoun" initials="IA" lastIdx="13" clrIdx="0">
    <p:extLst>
      <p:ext uri="{19B8F6BF-5375-455C-9EA6-DF929625EA0E}">
        <p15:presenceInfo xmlns:p15="http://schemas.microsoft.com/office/powerpoint/2012/main" userId="S-1-5-21-116659660-2524593236-2569697501-1303" providerId="AD"/>
      </p:ext>
    </p:extLst>
  </p:cmAuthor>
  <p:cmAuthor id="2" name="Myriam Cordaro" initials="MC" lastIdx="1" clrIdx="1">
    <p:extLst>
      <p:ext uri="{19B8F6BF-5375-455C-9EA6-DF929625EA0E}">
        <p15:presenceInfo xmlns:p15="http://schemas.microsoft.com/office/powerpoint/2012/main" userId="S-1-5-21-116659660-2524593236-2569697501-2908" providerId="AD"/>
      </p:ext>
    </p:extLst>
  </p:cmAuthor>
  <p:cmAuthor id="3" name="François Mistral" initials="FM" lastIdx="2" clrIdx="2">
    <p:extLst>
      <p:ext uri="{19B8F6BF-5375-455C-9EA6-DF929625EA0E}">
        <p15:presenceInfo xmlns:p15="http://schemas.microsoft.com/office/powerpoint/2012/main" userId="S-1-5-21-116659660-2524593236-2569697501-2137" providerId="AD"/>
      </p:ext>
    </p:extLst>
  </p:cmAuthor>
  <p:cmAuthor id="4" name="Isabelle Mauger Perez" initials="IMP" lastIdx="11" clrIdx="3">
    <p:extLst>
      <p:ext uri="{19B8F6BF-5375-455C-9EA6-DF929625EA0E}">
        <p15:presenceInfo xmlns:p15="http://schemas.microsoft.com/office/powerpoint/2012/main" userId="S-1-5-21-116659660-2524593236-2569697501-11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6F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243EA99-06A2-4F43-AB2A-27EA10719F84}">
  <a:tblStyle styleId="{9243EA99-06A2-4F43-AB2A-27EA10719F8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095" autoAdjust="0"/>
  </p:normalViewPr>
  <p:slideViewPr>
    <p:cSldViewPr snapToGrid="0">
      <p:cViewPr>
        <p:scale>
          <a:sx n="90" d="100"/>
          <a:sy n="90" d="100"/>
        </p:scale>
        <p:origin x="600" y="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4134461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sudoc/manuels/logiciel_winibw/commandes_controle/index.html#GestionListeMAJ" TargetMode="External"/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gb2322fe8b2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8" name="Google Shape;598;gb2322fe8b2_0_27:notes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https://www.flickr.com/photos/whatwhat/4290129912/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15h40 – 16h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r-FR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L’avenir</a:t>
            </a:r>
            <a:r>
              <a:rPr lang="fr-FR" baseline="0" dirty="0" smtClean="0"/>
              <a:t> a déjà commencé.</a:t>
            </a:r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0043697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8cfc3a3635_0_1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8cfc3a3635_0_16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653879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8ecb12ac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8ecb12ac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296718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Suivi de la production dans WinIBW </a:t>
            </a:r>
          </a:p>
          <a:p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  <a:hlinkClick r:id="rId3"/>
              </a:rPr>
              <a:t>http://documentation.abes.fr/sudoc/manuels/logiciel_winibw/commandes_controle/index.html#GestionListeMAJ</a:t>
            </a:r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</a:br>
            <a:endParaRPr lang="fr-FR" sz="1100" b="0" i="0" u="none" strike="noStrike" cap="none" dirty="0" smtClean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marL="158750" indent="0">
              <a:buNone/>
            </a:pPr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CHE CRN 751060031* </a:t>
            </a:r>
          </a:p>
          <a:p>
            <a:pPr marL="158750" indent="0">
              <a:buNone/>
            </a:pPr>
            <a:r>
              <a:rPr lang="fr-FR" dirty="0" smtClean="0"/>
              <a:t>CHE MRN 751060031*</a:t>
            </a:r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/>
            </a:r>
            <a:b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</a:br>
            <a:endParaRPr lang="fr-FR" sz="1100" b="0" i="0" u="none" strike="noStrike" cap="none" dirty="0" smtClean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66001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g8253cb87f1_1_3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1" name="Google Shape;581;g8253cb87f1_1_3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Vaut</a:t>
            </a:r>
            <a:r>
              <a:rPr lang="fr-FR" baseline="0" dirty="0" smtClean="0"/>
              <a:t> pour l’ESR,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baseline="0" dirty="0" smtClean="0"/>
              <a:t>Vaut plus encore pour les appellations fréquentes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85449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g8ecb12ac0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3" name="Google Shape;633;g8ecb12ac0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190963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8253cb87f1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8253cb87f1_1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479406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8253cb87f1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8253cb87f1_1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Valeur Nombre d'</a:t>
            </a:r>
            <a:r>
              <a:rPr lang="fr-FR" sz="1100" b="0" i="0" u="none" strike="noStrike" cap="none" dirty="0" err="1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occurences</a:t>
            </a:r>
            <a:endParaRPr lang="fr-FR" sz="1100" b="0" i="0" u="none" strike="noStrike" cap="none" dirty="0" smtClean="0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médecin 13411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Juriste 6953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Historien 4800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Photographe 4351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Journaliste 3465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Illustrateur 3175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Poète 3160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Romancier 3048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Acteur 2798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Réalisateur 2130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Compositeur 2114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Traducteur 2038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Linguiste 2011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Économiste 2011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Chimiste 2000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Romancière 2000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Archéologue 1970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Actrice 1912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Mathématicien 1840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Avocat 1789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Abbé 1771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Écrivain 1770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imprimeur-libraire 1731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Illustratrice 1718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Physicien 1710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Ingénieur 1683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Libraire 1637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Musicologue 1569</a:t>
            </a:r>
          </a:p>
          <a:p>
            <a:pPr rtl="0" fontAlgn="ctr"/>
            <a:r>
              <a:rPr lang="fr-FR" sz="1100" b="0" i="0" u="none" strike="noStrike" cap="none" dirty="0" smtClean="0">
                <a:solidFill>
                  <a:srgbClr val="000000"/>
                </a:solidFill>
                <a:effectLst/>
                <a:latin typeface="Arial"/>
                <a:ea typeface="Arial"/>
                <a:cs typeface="Arial"/>
                <a:sym typeface="Arial"/>
              </a:rPr>
              <a:t>Médecin 1398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076955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8253cb87f1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8253cb87f1_1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640792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" name="Google Shape;699;g8253cb87f1_1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0" name="Google Shape;700;g8253cb87f1_1_1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de Strasbourg"&gt;4885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d'Orléans"&gt;545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de Valenciennes et du Hainaut-Cambrésis"&gt;439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Laboratoire des sciences de l'ingénieur, de l'informatique et de l'imagerie"&gt;428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de Rouen Normandie"&gt;420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de Haute-Alsace"&gt;364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de Caen Normandie"&gt;331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Institut de génétique et de biologie moléculaire et cellulaire"&gt;285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École nationale des chartes"&gt;282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Université polytechnique Hauts-de-France"&gt;273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mtClean="0"/>
              <a:t>Institut pluridisciplinaire Hubert Curien"&gt;208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mtClean="0"/>
              <a:t>Institut de physique et chimie des matériaux"&gt;181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mtClean="0"/>
              <a:t>Institut </a:t>
            </a:r>
            <a:r>
              <a:rPr lang="fr-FR" dirty="0" smtClean="0"/>
              <a:t>national des sciences appliquées"&gt;166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Laboratoire d'automatique, de mécanique et d'informatique industrielles et humaines"&gt;156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2230855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" name="Google Shape;676;g8cfc3a3635_0_16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7" name="Google Shape;677;g8cfc3a3635_0_16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96345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fr-FR" dirty="0" smtClean="0"/>
              <a:t>En 3 mots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22982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8ecb12ac0e_0_4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8ecb12ac0e_0_4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862986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gb2322fe8b2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7" name="Google Shape;1417;gb2322fe8b2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6067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Google Shape;538;g8cfc3a3635_0_90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9" name="Google Shape;539;g8cfc3a3635_0_90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66123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g8ee7d8a38e_0_5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6" name="Google Shape;786;g8ee7d8a38e_0_5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Maintenir l’équilibre des saveurs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161083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g8253cb87f1_1_3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1" name="Google Shape;581;g8253cb87f1_1_3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30863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g8d4cbb62b4_0_7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4" name="Google Shape;724;g8d4cbb62b4_0_7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/>
              <a:t>Constats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436777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fr-FR" dirty="0" smtClean="0"/>
              <a:t>C’est un ingrédient, il évolue, il s’enrichit.</a:t>
            </a:r>
            <a:r>
              <a:rPr lang="fr-FR" baseline="0" dirty="0" smtClean="0"/>
              <a:t> </a:t>
            </a:r>
          </a:p>
          <a:p>
            <a:pPr marL="158750" indent="0">
              <a:buNone/>
            </a:pPr>
            <a:r>
              <a:rPr lang="fr-FR" baseline="0" dirty="0" smtClean="0"/>
              <a:t>Il a ses contraintes, mais aussi un potentiel inexploité.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86175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fr-FR" dirty="0" smtClean="0"/>
              <a:t>Ajoutons</a:t>
            </a:r>
            <a:r>
              <a:rPr lang="fr-FR" baseline="0" dirty="0" smtClean="0"/>
              <a:t> les Œuvres et les Expressions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059989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lang="fr-FR" sz="1600" b="0" i="0" u="none" dirty="0" smtClean="0">
                <a:solidFill>
                  <a:srgbClr val="7F7F7F"/>
                </a:solidFill>
                <a:latin typeface="Arial"/>
                <a:ea typeface="Arial"/>
                <a:cs typeface="Arial"/>
                <a:sym typeface="Arial"/>
              </a:rPr>
              <a:t>RDA-Fr considère les dates de vie et de décès comme des éléments fondamentaux.</a:t>
            </a:r>
          </a:p>
          <a:p>
            <a:pPr marL="800100" lvl="1" indent="-342900">
              <a:spcBef>
                <a:spcPts val="400"/>
              </a:spcBef>
              <a:buSzPts val="2000"/>
              <a:buNone/>
            </a:pPr>
            <a:r>
              <a:rPr lang="fr-FR" sz="1600" dirty="0" smtClean="0">
                <a:solidFill>
                  <a:srgbClr val="7F7F7F"/>
                </a:solidFill>
              </a:rPr>
              <a:t>Exemple 103 avec année de naissance non connue précisément : 19XX</a:t>
            </a:r>
            <a:endParaRPr lang="fr-FR" sz="1600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23188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/>
          <p:nvPr/>
        </p:nvSpPr>
        <p:spPr>
          <a:xfrm flipH="1">
            <a:off x="8230720" y="-2069054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8806560" y="-3411474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8101646" y="2086436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8789548" y="2062737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title"/>
          </p:nvPr>
        </p:nvSpPr>
        <p:spPr>
          <a:xfrm>
            <a:off x="941825" y="1323575"/>
            <a:ext cx="25440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subTitle" idx="1"/>
          </p:nvPr>
        </p:nvSpPr>
        <p:spPr>
          <a:xfrm>
            <a:off x="4062568" y="880925"/>
            <a:ext cx="3692700" cy="1571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ubTitle" idx="2"/>
          </p:nvPr>
        </p:nvSpPr>
        <p:spPr>
          <a:xfrm>
            <a:off x="4062568" y="2859000"/>
            <a:ext cx="3692700" cy="1572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51" name="Google Shape;51;p5"/>
          <p:cNvSpPr txBox="1">
            <a:spLocks noGrp="1"/>
          </p:cNvSpPr>
          <p:nvPr>
            <p:ph type="subTitle" idx="3"/>
          </p:nvPr>
        </p:nvSpPr>
        <p:spPr>
          <a:xfrm>
            <a:off x="941819" y="3361950"/>
            <a:ext cx="2615100" cy="5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 b="1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CUSTOM_10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23"/>
          <p:cNvSpPr txBox="1">
            <a:spLocks noGrp="1"/>
          </p:cNvSpPr>
          <p:nvPr>
            <p:ph type="subTitle" idx="1"/>
          </p:nvPr>
        </p:nvSpPr>
        <p:spPr>
          <a:xfrm>
            <a:off x="1715175" y="2969131"/>
            <a:ext cx="2277600" cy="141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61" name="Google Shape;261;p23"/>
          <p:cNvSpPr txBox="1">
            <a:spLocks noGrp="1"/>
          </p:cNvSpPr>
          <p:nvPr>
            <p:ph type="subTitle" idx="2"/>
          </p:nvPr>
        </p:nvSpPr>
        <p:spPr>
          <a:xfrm>
            <a:off x="1703025" y="2828152"/>
            <a:ext cx="23019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2" name="Google Shape;262;p23"/>
          <p:cNvSpPr txBox="1">
            <a:spLocks noGrp="1"/>
          </p:cNvSpPr>
          <p:nvPr>
            <p:ph type="subTitle" idx="3"/>
          </p:nvPr>
        </p:nvSpPr>
        <p:spPr>
          <a:xfrm>
            <a:off x="5006250" y="2967631"/>
            <a:ext cx="2301900" cy="141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63" name="Google Shape;263;p23"/>
          <p:cNvSpPr txBox="1">
            <a:spLocks noGrp="1"/>
          </p:cNvSpPr>
          <p:nvPr>
            <p:ph type="subTitle" idx="4"/>
          </p:nvPr>
        </p:nvSpPr>
        <p:spPr>
          <a:xfrm>
            <a:off x="5006250" y="2828152"/>
            <a:ext cx="23019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4" name="Google Shape;264;p23"/>
          <p:cNvSpPr txBox="1">
            <a:spLocks noGrp="1"/>
          </p:cNvSpPr>
          <p:nvPr>
            <p:ph type="title"/>
          </p:nvPr>
        </p:nvSpPr>
        <p:spPr>
          <a:xfrm>
            <a:off x="1207000" y="539500"/>
            <a:ext cx="6730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265" name="Google Shape;265;p23"/>
          <p:cNvSpPr/>
          <p:nvPr/>
        </p:nvSpPr>
        <p:spPr>
          <a:xfrm>
            <a:off x="8697623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66" name="Google Shape;266;p23"/>
          <p:cNvGrpSpPr/>
          <p:nvPr/>
        </p:nvGrpSpPr>
        <p:grpSpPr>
          <a:xfrm>
            <a:off x="-371400" y="-655844"/>
            <a:ext cx="650453" cy="8561589"/>
            <a:chOff x="1064797" y="-1353613"/>
            <a:chExt cx="688238" cy="9049349"/>
          </a:xfrm>
        </p:grpSpPr>
        <p:sp>
          <p:nvSpPr>
            <p:cNvPr id="267" name="Google Shape;267;p23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23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69" name="Google Shape;269;p23"/>
          <p:cNvSpPr/>
          <p:nvPr/>
        </p:nvSpPr>
        <p:spPr>
          <a:xfrm>
            <a:off x="87083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0" name="Google Shape;270;p23"/>
          <p:cNvSpPr/>
          <p:nvPr/>
        </p:nvSpPr>
        <p:spPr>
          <a:xfrm>
            <a:off x="979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71" name="Google Shape;271;p23"/>
          <p:cNvSpPr/>
          <p:nvPr/>
        </p:nvSpPr>
        <p:spPr>
          <a:xfrm>
            <a:off x="2680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72" name="Google Shape;272;p23"/>
          <p:cNvSpPr/>
          <p:nvPr/>
        </p:nvSpPr>
        <p:spPr>
          <a:xfrm>
            <a:off x="8231214" y="-47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USTOM_10_2"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24"/>
          <p:cNvSpPr txBox="1">
            <a:spLocks noGrp="1"/>
          </p:cNvSpPr>
          <p:nvPr>
            <p:ph type="subTitle" idx="1"/>
          </p:nvPr>
        </p:nvSpPr>
        <p:spPr>
          <a:xfrm>
            <a:off x="1080650" y="2816725"/>
            <a:ext cx="1999800" cy="141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75" name="Google Shape;275;p24"/>
          <p:cNvSpPr txBox="1">
            <a:spLocks noGrp="1"/>
          </p:cNvSpPr>
          <p:nvPr>
            <p:ph type="subTitle" idx="2"/>
          </p:nvPr>
        </p:nvSpPr>
        <p:spPr>
          <a:xfrm>
            <a:off x="1170725" y="2218550"/>
            <a:ext cx="19197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6" name="Google Shape;276;p24"/>
          <p:cNvSpPr txBox="1">
            <a:spLocks noGrp="1"/>
          </p:cNvSpPr>
          <p:nvPr>
            <p:ph type="subTitle" idx="3"/>
          </p:nvPr>
        </p:nvSpPr>
        <p:spPr>
          <a:xfrm>
            <a:off x="6074225" y="2815225"/>
            <a:ext cx="1999800" cy="141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77" name="Google Shape;277;p24"/>
          <p:cNvSpPr txBox="1">
            <a:spLocks noGrp="1"/>
          </p:cNvSpPr>
          <p:nvPr>
            <p:ph type="subTitle" idx="4"/>
          </p:nvPr>
        </p:nvSpPr>
        <p:spPr>
          <a:xfrm>
            <a:off x="6074225" y="2218550"/>
            <a:ext cx="19197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8" name="Google Shape;278;p24"/>
          <p:cNvSpPr txBox="1">
            <a:spLocks noGrp="1"/>
          </p:cNvSpPr>
          <p:nvPr>
            <p:ph type="title"/>
          </p:nvPr>
        </p:nvSpPr>
        <p:spPr>
          <a:xfrm>
            <a:off x="1207000" y="539500"/>
            <a:ext cx="6730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279" name="Google Shape;279;p24"/>
          <p:cNvSpPr/>
          <p:nvPr/>
        </p:nvSpPr>
        <p:spPr>
          <a:xfrm>
            <a:off x="8697623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0" name="Google Shape;280;p24"/>
          <p:cNvGrpSpPr/>
          <p:nvPr/>
        </p:nvGrpSpPr>
        <p:grpSpPr>
          <a:xfrm>
            <a:off x="-371400" y="-655844"/>
            <a:ext cx="650453" cy="8561589"/>
            <a:chOff x="1064797" y="-1353613"/>
            <a:chExt cx="688238" cy="9049349"/>
          </a:xfrm>
        </p:grpSpPr>
        <p:sp>
          <p:nvSpPr>
            <p:cNvPr id="281" name="Google Shape;281;p24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24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3" name="Google Shape;283;p24"/>
          <p:cNvSpPr/>
          <p:nvPr/>
        </p:nvSpPr>
        <p:spPr>
          <a:xfrm>
            <a:off x="87083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4" name="Google Shape;284;p24"/>
          <p:cNvSpPr/>
          <p:nvPr/>
        </p:nvSpPr>
        <p:spPr>
          <a:xfrm>
            <a:off x="979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85" name="Google Shape;285;p24"/>
          <p:cNvSpPr/>
          <p:nvPr/>
        </p:nvSpPr>
        <p:spPr>
          <a:xfrm>
            <a:off x="2680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286" name="Google Shape;286;p24"/>
          <p:cNvSpPr/>
          <p:nvPr/>
        </p:nvSpPr>
        <p:spPr>
          <a:xfrm>
            <a:off x="8231214" y="-47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3">
  <p:cSld name="CUSTOM_9_1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9" name="Google Shape;299;p26"/>
          <p:cNvGrpSpPr/>
          <p:nvPr/>
        </p:nvGrpSpPr>
        <p:grpSpPr>
          <a:xfrm>
            <a:off x="-295200" y="-655844"/>
            <a:ext cx="650453" cy="8561589"/>
            <a:chOff x="1064797" y="-1353613"/>
            <a:chExt cx="688238" cy="9049349"/>
          </a:xfrm>
        </p:grpSpPr>
        <p:sp>
          <p:nvSpPr>
            <p:cNvPr id="300" name="Google Shape;300;p26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6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2" name="Google Shape;302;p26"/>
          <p:cNvSpPr/>
          <p:nvPr/>
        </p:nvSpPr>
        <p:spPr>
          <a:xfrm>
            <a:off x="2503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03" name="Google Shape;303;p26"/>
          <p:cNvSpPr/>
          <p:nvPr/>
        </p:nvSpPr>
        <p:spPr>
          <a:xfrm>
            <a:off x="4204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04" name="Google Shape;304;p26"/>
          <p:cNvSpPr txBox="1">
            <a:spLocks noGrp="1"/>
          </p:cNvSpPr>
          <p:nvPr>
            <p:ph type="title"/>
          </p:nvPr>
        </p:nvSpPr>
        <p:spPr>
          <a:xfrm>
            <a:off x="1260800" y="539500"/>
            <a:ext cx="71700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05" name="Google Shape;305;p26"/>
          <p:cNvSpPr txBox="1">
            <a:spLocks noGrp="1"/>
          </p:cNvSpPr>
          <p:nvPr>
            <p:ph type="subTitle" idx="1"/>
          </p:nvPr>
        </p:nvSpPr>
        <p:spPr>
          <a:xfrm>
            <a:off x="1752903" y="2929003"/>
            <a:ext cx="1737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26"/>
          <p:cNvSpPr txBox="1">
            <a:spLocks noGrp="1"/>
          </p:cNvSpPr>
          <p:nvPr>
            <p:ph type="subTitle" idx="2"/>
          </p:nvPr>
        </p:nvSpPr>
        <p:spPr>
          <a:xfrm>
            <a:off x="1575325" y="3673429"/>
            <a:ext cx="2092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7" name="Google Shape;307;p26"/>
          <p:cNvSpPr txBox="1">
            <a:spLocks noGrp="1"/>
          </p:cNvSpPr>
          <p:nvPr>
            <p:ph type="subTitle" idx="3"/>
          </p:nvPr>
        </p:nvSpPr>
        <p:spPr>
          <a:xfrm>
            <a:off x="4082188" y="2929003"/>
            <a:ext cx="1737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D6C6B3"/>
              </a:buClr>
              <a:buSzPts val="1800"/>
              <a:buFont typeface="Fjalla One"/>
              <a:buNone/>
              <a:defRPr sz="1800">
                <a:solidFill>
                  <a:srgbClr val="D6C6B3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Clr>
                <a:srgbClr val="D6C6B3"/>
              </a:buClr>
              <a:buSzPts val="1400"/>
              <a:buNone/>
              <a:defRPr>
                <a:solidFill>
                  <a:srgbClr val="D6C6B3"/>
                </a:solidFill>
              </a:defRPr>
            </a:lvl9pPr>
          </a:lstStyle>
          <a:p>
            <a:endParaRPr/>
          </a:p>
        </p:txBody>
      </p:sp>
      <p:sp>
        <p:nvSpPr>
          <p:cNvPr id="308" name="Google Shape;308;p26"/>
          <p:cNvSpPr txBox="1">
            <a:spLocks noGrp="1"/>
          </p:cNvSpPr>
          <p:nvPr>
            <p:ph type="subTitle" idx="4"/>
          </p:nvPr>
        </p:nvSpPr>
        <p:spPr>
          <a:xfrm>
            <a:off x="3904738" y="3673429"/>
            <a:ext cx="2092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9" name="Google Shape;309;p26"/>
          <p:cNvSpPr txBox="1">
            <a:spLocks noGrp="1"/>
          </p:cNvSpPr>
          <p:nvPr>
            <p:ph type="subTitle" idx="5"/>
          </p:nvPr>
        </p:nvSpPr>
        <p:spPr>
          <a:xfrm>
            <a:off x="6455175" y="2929003"/>
            <a:ext cx="1737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Fjalla One"/>
              <a:buNone/>
              <a:defRPr sz="1800">
                <a:solidFill>
                  <a:schemeClr val="l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26"/>
          <p:cNvSpPr txBox="1">
            <a:spLocks noGrp="1"/>
          </p:cNvSpPr>
          <p:nvPr>
            <p:ph type="subTitle" idx="6"/>
          </p:nvPr>
        </p:nvSpPr>
        <p:spPr>
          <a:xfrm>
            <a:off x="6277725" y="3673429"/>
            <a:ext cx="20922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11" name="Google Shape;311;p26"/>
          <p:cNvGrpSpPr/>
          <p:nvPr/>
        </p:nvGrpSpPr>
        <p:grpSpPr>
          <a:xfrm>
            <a:off x="1711509" y="1710310"/>
            <a:ext cx="1820088" cy="1846901"/>
            <a:chOff x="951550" y="1648300"/>
            <a:chExt cx="1820088" cy="1846901"/>
          </a:xfrm>
        </p:grpSpPr>
        <p:sp>
          <p:nvSpPr>
            <p:cNvPr id="312" name="Google Shape;312;p26"/>
            <p:cNvSpPr/>
            <p:nvPr/>
          </p:nvSpPr>
          <p:spPr>
            <a:xfrm>
              <a:off x="1049770" y="3350956"/>
              <a:ext cx="1621353" cy="120286"/>
            </a:xfrm>
            <a:custGeom>
              <a:avLst/>
              <a:gdLst/>
              <a:ahLst/>
              <a:cxnLst/>
              <a:rect l="l" t="t" r="r" b="b"/>
              <a:pathLst>
                <a:path w="67005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63847" y="4970"/>
                  </a:lnTo>
                  <a:lnTo>
                    <a:pt x="63847" y="4067"/>
                  </a:lnTo>
                  <a:cubicBezTo>
                    <a:pt x="63847" y="2348"/>
                    <a:pt x="65292" y="903"/>
                    <a:pt x="67004" y="903"/>
                  </a:cubicBezTo>
                  <a:lnTo>
                    <a:pt x="67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6"/>
            <p:cNvSpPr/>
            <p:nvPr/>
          </p:nvSpPr>
          <p:spPr>
            <a:xfrm>
              <a:off x="1049770" y="3350956"/>
              <a:ext cx="810786" cy="120286"/>
            </a:xfrm>
            <a:custGeom>
              <a:avLst/>
              <a:gdLst/>
              <a:ahLst/>
              <a:cxnLst/>
              <a:rect l="l" t="t" r="r" b="b"/>
              <a:pathLst>
                <a:path w="33507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33506" y="4970"/>
                  </a:lnTo>
                  <a:lnTo>
                    <a:pt x="335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6"/>
            <p:cNvSpPr/>
            <p:nvPr/>
          </p:nvSpPr>
          <p:spPr>
            <a:xfrm>
              <a:off x="951550" y="3329105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26"/>
            <p:cNvSpPr/>
            <p:nvPr/>
          </p:nvSpPr>
          <p:spPr>
            <a:xfrm>
              <a:off x="1128439" y="3449371"/>
              <a:ext cx="1466296" cy="45830"/>
            </a:xfrm>
            <a:custGeom>
              <a:avLst/>
              <a:gdLst/>
              <a:ahLst/>
              <a:cxnLst/>
              <a:rect l="l" t="t" r="r" b="b"/>
              <a:pathLst>
                <a:path w="60597" h="1894" extrusionOk="0">
                  <a:moveTo>
                    <a:pt x="1" y="0"/>
                  </a:moveTo>
                  <a:lnTo>
                    <a:pt x="1" y="1893"/>
                  </a:lnTo>
                  <a:lnTo>
                    <a:pt x="60596" y="1893"/>
                  </a:lnTo>
                  <a:lnTo>
                    <a:pt x="605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26"/>
            <p:cNvSpPr/>
            <p:nvPr/>
          </p:nvSpPr>
          <p:spPr>
            <a:xfrm>
              <a:off x="1740289" y="1648300"/>
              <a:ext cx="242653" cy="310285"/>
            </a:xfrm>
            <a:custGeom>
              <a:avLst/>
              <a:gdLst/>
              <a:ahLst/>
              <a:cxnLst/>
              <a:rect l="l" t="t" r="r" b="b"/>
              <a:pathLst>
                <a:path w="10028" h="12823" extrusionOk="0">
                  <a:moveTo>
                    <a:pt x="0" y="0"/>
                  </a:moveTo>
                  <a:lnTo>
                    <a:pt x="3612" y="12823"/>
                  </a:lnTo>
                  <a:lnTo>
                    <a:pt x="6415" y="12823"/>
                  </a:lnTo>
                  <a:lnTo>
                    <a:pt x="1002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26"/>
            <p:cNvSpPr/>
            <p:nvPr/>
          </p:nvSpPr>
          <p:spPr>
            <a:xfrm>
              <a:off x="995252" y="1914868"/>
              <a:ext cx="1732686" cy="865327"/>
            </a:xfrm>
            <a:custGeom>
              <a:avLst/>
              <a:gdLst/>
              <a:ahLst/>
              <a:cxnLst/>
              <a:rect l="l" t="t" r="r" b="b"/>
              <a:pathLst>
                <a:path w="71606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71605" y="35760"/>
                  </a:lnTo>
                  <a:cubicBezTo>
                    <a:pt x="71605" y="15988"/>
                    <a:pt x="55532" y="1"/>
                    <a:pt x="357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26"/>
            <p:cNvSpPr/>
            <p:nvPr/>
          </p:nvSpPr>
          <p:spPr>
            <a:xfrm>
              <a:off x="995252" y="1914868"/>
              <a:ext cx="865303" cy="865327"/>
            </a:xfrm>
            <a:custGeom>
              <a:avLst/>
              <a:gdLst/>
              <a:ahLst/>
              <a:cxnLst/>
              <a:rect l="l" t="t" r="r" b="b"/>
              <a:pathLst>
                <a:path w="35760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35759" y="35760"/>
                  </a:lnTo>
                  <a:lnTo>
                    <a:pt x="357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26"/>
            <p:cNvSpPr/>
            <p:nvPr/>
          </p:nvSpPr>
          <p:spPr>
            <a:xfrm>
              <a:off x="951550" y="2758349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0" name="Google Shape;320;p26"/>
          <p:cNvGrpSpPr/>
          <p:nvPr/>
        </p:nvGrpSpPr>
        <p:grpSpPr>
          <a:xfrm>
            <a:off x="4040794" y="1710310"/>
            <a:ext cx="1820088" cy="1846901"/>
            <a:chOff x="3661962" y="1648300"/>
            <a:chExt cx="1820088" cy="1846901"/>
          </a:xfrm>
        </p:grpSpPr>
        <p:sp>
          <p:nvSpPr>
            <p:cNvPr id="321" name="Google Shape;321;p26"/>
            <p:cNvSpPr/>
            <p:nvPr/>
          </p:nvSpPr>
          <p:spPr>
            <a:xfrm>
              <a:off x="3760183" y="3350956"/>
              <a:ext cx="1621353" cy="120286"/>
            </a:xfrm>
            <a:custGeom>
              <a:avLst/>
              <a:gdLst/>
              <a:ahLst/>
              <a:cxnLst/>
              <a:rect l="l" t="t" r="r" b="b"/>
              <a:pathLst>
                <a:path w="67005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63847" y="4970"/>
                  </a:lnTo>
                  <a:lnTo>
                    <a:pt x="63847" y="4067"/>
                  </a:lnTo>
                  <a:cubicBezTo>
                    <a:pt x="63847" y="2348"/>
                    <a:pt x="65292" y="903"/>
                    <a:pt x="67004" y="903"/>
                  </a:cubicBezTo>
                  <a:lnTo>
                    <a:pt x="67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26"/>
            <p:cNvSpPr/>
            <p:nvPr/>
          </p:nvSpPr>
          <p:spPr>
            <a:xfrm>
              <a:off x="3760183" y="3350956"/>
              <a:ext cx="810786" cy="120286"/>
            </a:xfrm>
            <a:custGeom>
              <a:avLst/>
              <a:gdLst/>
              <a:ahLst/>
              <a:cxnLst/>
              <a:rect l="l" t="t" r="r" b="b"/>
              <a:pathLst>
                <a:path w="33507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33506" y="4970"/>
                  </a:lnTo>
                  <a:lnTo>
                    <a:pt x="335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26"/>
            <p:cNvSpPr/>
            <p:nvPr/>
          </p:nvSpPr>
          <p:spPr>
            <a:xfrm>
              <a:off x="3661962" y="3329105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26"/>
            <p:cNvSpPr/>
            <p:nvPr/>
          </p:nvSpPr>
          <p:spPr>
            <a:xfrm>
              <a:off x="3838851" y="3449371"/>
              <a:ext cx="1466296" cy="45830"/>
            </a:xfrm>
            <a:custGeom>
              <a:avLst/>
              <a:gdLst/>
              <a:ahLst/>
              <a:cxnLst/>
              <a:rect l="l" t="t" r="r" b="b"/>
              <a:pathLst>
                <a:path w="60597" h="1894" extrusionOk="0">
                  <a:moveTo>
                    <a:pt x="1" y="0"/>
                  </a:moveTo>
                  <a:lnTo>
                    <a:pt x="1" y="1893"/>
                  </a:lnTo>
                  <a:lnTo>
                    <a:pt x="60596" y="1893"/>
                  </a:lnTo>
                  <a:lnTo>
                    <a:pt x="605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26"/>
            <p:cNvSpPr/>
            <p:nvPr/>
          </p:nvSpPr>
          <p:spPr>
            <a:xfrm>
              <a:off x="4450702" y="1648300"/>
              <a:ext cx="242653" cy="310285"/>
            </a:xfrm>
            <a:custGeom>
              <a:avLst/>
              <a:gdLst/>
              <a:ahLst/>
              <a:cxnLst/>
              <a:rect l="l" t="t" r="r" b="b"/>
              <a:pathLst>
                <a:path w="10028" h="12823" extrusionOk="0">
                  <a:moveTo>
                    <a:pt x="0" y="0"/>
                  </a:moveTo>
                  <a:lnTo>
                    <a:pt x="3612" y="12823"/>
                  </a:lnTo>
                  <a:lnTo>
                    <a:pt x="6415" y="12823"/>
                  </a:lnTo>
                  <a:lnTo>
                    <a:pt x="10027" y="0"/>
                  </a:ln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26"/>
            <p:cNvSpPr/>
            <p:nvPr/>
          </p:nvSpPr>
          <p:spPr>
            <a:xfrm>
              <a:off x="3705664" y="1914868"/>
              <a:ext cx="1732686" cy="865327"/>
            </a:xfrm>
            <a:custGeom>
              <a:avLst/>
              <a:gdLst/>
              <a:ahLst/>
              <a:cxnLst/>
              <a:rect l="l" t="t" r="r" b="b"/>
              <a:pathLst>
                <a:path w="71606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71605" y="35760"/>
                  </a:lnTo>
                  <a:cubicBezTo>
                    <a:pt x="71605" y="15988"/>
                    <a:pt x="55532" y="1"/>
                    <a:pt x="357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26"/>
            <p:cNvSpPr/>
            <p:nvPr/>
          </p:nvSpPr>
          <p:spPr>
            <a:xfrm>
              <a:off x="3705664" y="1914868"/>
              <a:ext cx="865303" cy="865327"/>
            </a:xfrm>
            <a:custGeom>
              <a:avLst/>
              <a:gdLst/>
              <a:ahLst/>
              <a:cxnLst/>
              <a:rect l="l" t="t" r="r" b="b"/>
              <a:pathLst>
                <a:path w="35760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35759" y="35760"/>
                  </a:lnTo>
                  <a:lnTo>
                    <a:pt x="357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26"/>
            <p:cNvSpPr/>
            <p:nvPr/>
          </p:nvSpPr>
          <p:spPr>
            <a:xfrm>
              <a:off x="3661962" y="2758349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9" name="Google Shape;329;p26"/>
          <p:cNvGrpSpPr/>
          <p:nvPr/>
        </p:nvGrpSpPr>
        <p:grpSpPr>
          <a:xfrm>
            <a:off x="6413781" y="1710310"/>
            <a:ext cx="1820088" cy="1846901"/>
            <a:chOff x="6259237" y="1648300"/>
            <a:chExt cx="1820088" cy="1846901"/>
          </a:xfrm>
        </p:grpSpPr>
        <p:sp>
          <p:nvSpPr>
            <p:cNvPr id="330" name="Google Shape;330;p26"/>
            <p:cNvSpPr/>
            <p:nvPr/>
          </p:nvSpPr>
          <p:spPr>
            <a:xfrm>
              <a:off x="6357458" y="3350956"/>
              <a:ext cx="1621353" cy="120286"/>
            </a:xfrm>
            <a:custGeom>
              <a:avLst/>
              <a:gdLst/>
              <a:ahLst/>
              <a:cxnLst/>
              <a:rect l="l" t="t" r="r" b="b"/>
              <a:pathLst>
                <a:path w="67005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63847" y="4970"/>
                  </a:lnTo>
                  <a:lnTo>
                    <a:pt x="63847" y="4067"/>
                  </a:lnTo>
                  <a:cubicBezTo>
                    <a:pt x="63847" y="2348"/>
                    <a:pt x="65292" y="903"/>
                    <a:pt x="67004" y="903"/>
                  </a:cubicBezTo>
                  <a:lnTo>
                    <a:pt x="6700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26"/>
            <p:cNvSpPr/>
            <p:nvPr/>
          </p:nvSpPr>
          <p:spPr>
            <a:xfrm>
              <a:off x="6357458" y="3350956"/>
              <a:ext cx="810786" cy="120286"/>
            </a:xfrm>
            <a:custGeom>
              <a:avLst/>
              <a:gdLst/>
              <a:ahLst/>
              <a:cxnLst/>
              <a:rect l="l" t="t" r="r" b="b"/>
              <a:pathLst>
                <a:path w="33507" h="4971" extrusionOk="0">
                  <a:moveTo>
                    <a:pt x="1" y="0"/>
                  </a:moveTo>
                  <a:lnTo>
                    <a:pt x="1" y="903"/>
                  </a:lnTo>
                  <a:cubicBezTo>
                    <a:pt x="1807" y="903"/>
                    <a:pt x="3252" y="2348"/>
                    <a:pt x="3252" y="4067"/>
                  </a:cubicBezTo>
                  <a:lnTo>
                    <a:pt x="3252" y="4970"/>
                  </a:lnTo>
                  <a:lnTo>
                    <a:pt x="33506" y="4970"/>
                  </a:lnTo>
                  <a:lnTo>
                    <a:pt x="3350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26"/>
            <p:cNvSpPr/>
            <p:nvPr/>
          </p:nvSpPr>
          <p:spPr>
            <a:xfrm>
              <a:off x="6259237" y="3329105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26"/>
            <p:cNvSpPr/>
            <p:nvPr/>
          </p:nvSpPr>
          <p:spPr>
            <a:xfrm>
              <a:off x="6436126" y="3449371"/>
              <a:ext cx="1466296" cy="45830"/>
            </a:xfrm>
            <a:custGeom>
              <a:avLst/>
              <a:gdLst/>
              <a:ahLst/>
              <a:cxnLst/>
              <a:rect l="l" t="t" r="r" b="b"/>
              <a:pathLst>
                <a:path w="60597" h="1894" extrusionOk="0">
                  <a:moveTo>
                    <a:pt x="1" y="0"/>
                  </a:moveTo>
                  <a:lnTo>
                    <a:pt x="1" y="1893"/>
                  </a:lnTo>
                  <a:lnTo>
                    <a:pt x="60596" y="1893"/>
                  </a:lnTo>
                  <a:lnTo>
                    <a:pt x="605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26"/>
            <p:cNvSpPr/>
            <p:nvPr/>
          </p:nvSpPr>
          <p:spPr>
            <a:xfrm>
              <a:off x="7047977" y="1648300"/>
              <a:ext cx="242653" cy="310285"/>
            </a:xfrm>
            <a:custGeom>
              <a:avLst/>
              <a:gdLst/>
              <a:ahLst/>
              <a:cxnLst/>
              <a:rect l="l" t="t" r="r" b="b"/>
              <a:pathLst>
                <a:path w="10028" h="12823" extrusionOk="0">
                  <a:moveTo>
                    <a:pt x="0" y="0"/>
                  </a:moveTo>
                  <a:lnTo>
                    <a:pt x="3612" y="12823"/>
                  </a:lnTo>
                  <a:lnTo>
                    <a:pt x="6415" y="12823"/>
                  </a:lnTo>
                  <a:lnTo>
                    <a:pt x="1002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26"/>
            <p:cNvSpPr/>
            <p:nvPr/>
          </p:nvSpPr>
          <p:spPr>
            <a:xfrm>
              <a:off x="6302939" y="1914868"/>
              <a:ext cx="1732686" cy="865327"/>
            </a:xfrm>
            <a:custGeom>
              <a:avLst/>
              <a:gdLst/>
              <a:ahLst/>
              <a:cxnLst/>
              <a:rect l="l" t="t" r="r" b="b"/>
              <a:pathLst>
                <a:path w="71606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71605" y="35760"/>
                  </a:lnTo>
                  <a:cubicBezTo>
                    <a:pt x="71605" y="15988"/>
                    <a:pt x="55532" y="1"/>
                    <a:pt x="3575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26"/>
            <p:cNvSpPr/>
            <p:nvPr/>
          </p:nvSpPr>
          <p:spPr>
            <a:xfrm>
              <a:off x="6302939" y="1914868"/>
              <a:ext cx="865303" cy="865327"/>
            </a:xfrm>
            <a:custGeom>
              <a:avLst/>
              <a:gdLst/>
              <a:ahLst/>
              <a:cxnLst/>
              <a:rect l="l" t="t" r="r" b="b"/>
              <a:pathLst>
                <a:path w="35760" h="35761" extrusionOk="0">
                  <a:moveTo>
                    <a:pt x="35759" y="1"/>
                  </a:moveTo>
                  <a:cubicBezTo>
                    <a:pt x="16074" y="1"/>
                    <a:pt x="0" y="15988"/>
                    <a:pt x="0" y="35760"/>
                  </a:cubicBezTo>
                  <a:lnTo>
                    <a:pt x="35759" y="35760"/>
                  </a:lnTo>
                  <a:lnTo>
                    <a:pt x="3575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26"/>
            <p:cNvSpPr/>
            <p:nvPr/>
          </p:nvSpPr>
          <p:spPr>
            <a:xfrm>
              <a:off x="6259237" y="2758349"/>
              <a:ext cx="1820088" cy="43725"/>
            </a:xfrm>
            <a:custGeom>
              <a:avLst/>
              <a:gdLst/>
              <a:ahLst/>
              <a:cxnLst/>
              <a:rect l="l" t="t" r="r" b="b"/>
              <a:pathLst>
                <a:path w="75218" h="1807" extrusionOk="0">
                  <a:moveTo>
                    <a:pt x="0" y="0"/>
                  </a:moveTo>
                  <a:lnTo>
                    <a:pt x="0" y="1806"/>
                  </a:lnTo>
                  <a:lnTo>
                    <a:pt x="75217" y="1806"/>
                  </a:lnTo>
                  <a:lnTo>
                    <a:pt x="7521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3">
  <p:cSld name="TITLE_AND_TWO_COLUMNS_1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7"/>
          <p:cNvSpPr txBox="1">
            <a:spLocks noGrp="1"/>
          </p:cNvSpPr>
          <p:nvPr>
            <p:ph type="title"/>
          </p:nvPr>
        </p:nvSpPr>
        <p:spPr>
          <a:xfrm>
            <a:off x="1322825" y="1018775"/>
            <a:ext cx="29016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340" name="Google Shape;340;p27"/>
          <p:cNvSpPr txBox="1">
            <a:spLocks noGrp="1"/>
          </p:cNvSpPr>
          <p:nvPr>
            <p:ph type="subTitle" idx="1"/>
          </p:nvPr>
        </p:nvSpPr>
        <p:spPr>
          <a:xfrm>
            <a:off x="1322825" y="1885950"/>
            <a:ext cx="2901600" cy="1278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41" name="Google Shape;341;p27"/>
          <p:cNvSpPr txBox="1">
            <a:spLocks noGrp="1"/>
          </p:cNvSpPr>
          <p:nvPr>
            <p:ph type="subTitle" idx="2"/>
          </p:nvPr>
        </p:nvSpPr>
        <p:spPr>
          <a:xfrm>
            <a:off x="4943952" y="1885950"/>
            <a:ext cx="2901600" cy="1280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342" name="Google Shape;342;p27"/>
          <p:cNvSpPr txBox="1">
            <a:spLocks noGrp="1"/>
          </p:cNvSpPr>
          <p:nvPr>
            <p:ph type="subTitle" idx="3"/>
          </p:nvPr>
        </p:nvSpPr>
        <p:spPr>
          <a:xfrm>
            <a:off x="4943950" y="1018775"/>
            <a:ext cx="2901600" cy="6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 b="1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400"/>
              <a:buNone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grpSp>
        <p:nvGrpSpPr>
          <p:cNvPr id="343" name="Google Shape;343;p27"/>
          <p:cNvGrpSpPr/>
          <p:nvPr/>
        </p:nvGrpSpPr>
        <p:grpSpPr>
          <a:xfrm>
            <a:off x="977848" y="3340594"/>
            <a:ext cx="7210785" cy="1292630"/>
            <a:chOff x="767660" y="3569194"/>
            <a:chExt cx="7210785" cy="1292630"/>
          </a:xfrm>
        </p:grpSpPr>
        <p:sp>
          <p:nvSpPr>
            <p:cNvPr id="344" name="Google Shape;344;p27"/>
            <p:cNvSpPr/>
            <p:nvPr/>
          </p:nvSpPr>
          <p:spPr>
            <a:xfrm>
              <a:off x="4296522" y="3758873"/>
              <a:ext cx="142327" cy="189711"/>
            </a:xfrm>
            <a:custGeom>
              <a:avLst/>
              <a:gdLst/>
              <a:ahLst/>
              <a:cxnLst/>
              <a:rect l="l" t="t" r="r" b="b"/>
              <a:pathLst>
                <a:path w="2821" h="3760" extrusionOk="0">
                  <a:moveTo>
                    <a:pt x="1" y="1"/>
                  </a:moveTo>
                  <a:lnTo>
                    <a:pt x="1" y="3760"/>
                  </a:lnTo>
                  <a:lnTo>
                    <a:pt x="2820" y="3760"/>
                  </a:lnTo>
                  <a:lnTo>
                    <a:pt x="2820" y="1"/>
                  </a:ln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27"/>
            <p:cNvSpPr/>
            <p:nvPr/>
          </p:nvSpPr>
          <p:spPr>
            <a:xfrm>
              <a:off x="3597603" y="3913472"/>
              <a:ext cx="1528660" cy="948352"/>
            </a:xfrm>
            <a:custGeom>
              <a:avLst/>
              <a:gdLst/>
              <a:ahLst/>
              <a:cxnLst/>
              <a:rect l="l" t="t" r="r" b="b"/>
              <a:pathLst>
                <a:path w="30299" h="18796" extrusionOk="0">
                  <a:moveTo>
                    <a:pt x="3290" y="0"/>
                  </a:moveTo>
                  <a:cubicBezTo>
                    <a:pt x="2350" y="0"/>
                    <a:pt x="1410" y="696"/>
                    <a:pt x="1410" y="1880"/>
                  </a:cubicBezTo>
                  <a:lnTo>
                    <a:pt x="1" y="16916"/>
                  </a:lnTo>
                  <a:cubicBezTo>
                    <a:pt x="1" y="18082"/>
                    <a:pt x="696" y="18796"/>
                    <a:pt x="1880" y="18796"/>
                  </a:cubicBezTo>
                  <a:lnTo>
                    <a:pt x="28664" y="18796"/>
                  </a:lnTo>
                  <a:cubicBezTo>
                    <a:pt x="29603" y="18796"/>
                    <a:pt x="30299" y="18082"/>
                    <a:pt x="30299" y="16916"/>
                  </a:cubicBezTo>
                  <a:lnTo>
                    <a:pt x="28889" y="1880"/>
                  </a:lnTo>
                  <a:cubicBezTo>
                    <a:pt x="28889" y="696"/>
                    <a:pt x="28194" y="0"/>
                    <a:pt x="272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27"/>
            <p:cNvSpPr/>
            <p:nvPr/>
          </p:nvSpPr>
          <p:spPr>
            <a:xfrm>
              <a:off x="4071790" y="4090827"/>
              <a:ext cx="580406" cy="581343"/>
            </a:xfrm>
            <a:custGeom>
              <a:avLst/>
              <a:gdLst/>
              <a:ahLst/>
              <a:cxnLst/>
              <a:rect l="l" t="t" r="r" b="b"/>
              <a:pathLst>
                <a:path w="11504" h="11522" extrusionOk="0">
                  <a:moveTo>
                    <a:pt x="5865" y="0"/>
                  </a:moveTo>
                  <a:cubicBezTo>
                    <a:pt x="2575" y="0"/>
                    <a:pt x="0" y="2594"/>
                    <a:pt x="0" y="5883"/>
                  </a:cubicBezTo>
                  <a:cubicBezTo>
                    <a:pt x="0" y="8928"/>
                    <a:pt x="2575" y="11522"/>
                    <a:pt x="5865" y="11522"/>
                  </a:cubicBezTo>
                  <a:cubicBezTo>
                    <a:pt x="8928" y="11522"/>
                    <a:pt x="11503" y="8928"/>
                    <a:pt x="11503" y="5883"/>
                  </a:cubicBezTo>
                  <a:cubicBezTo>
                    <a:pt x="11503" y="2594"/>
                    <a:pt x="8928" y="0"/>
                    <a:pt x="586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27"/>
            <p:cNvSpPr/>
            <p:nvPr/>
          </p:nvSpPr>
          <p:spPr>
            <a:xfrm>
              <a:off x="4332598" y="4174282"/>
              <a:ext cx="189701" cy="265494"/>
            </a:xfrm>
            <a:custGeom>
              <a:avLst/>
              <a:gdLst/>
              <a:ahLst/>
              <a:cxnLst/>
              <a:rect l="l" t="t" r="r" b="b"/>
              <a:pathLst>
                <a:path w="3760" h="5262" extrusionOk="0">
                  <a:moveTo>
                    <a:pt x="3289" y="0"/>
                  </a:moveTo>
                  <a:cubicBezTo>
                    <a:pt x="3045" y="0"/>
                    <a:pt x="2820" y="0"/>
                    <a:pt x="2575" y="226"/>
                  </a:cubicBezTo>
                  <a:lnTo>
                    <a:pt x="226" y="4455"/>
                  </a:lnTo>
                  <a:cubicBezTo>
                    <a:pt x="0" y="4699"/>
                    <a:pt x="226" y="4925"/>
                    <a:pt x="470" y="5169"/>
                  </a:cubicBezTo>
                  <a:cubicBezTo>
                    <a:pt x="536" y="5234"/>
                    <a:pt x="603" y="5262"/>
                    <a:pt x="670" y="5262"/>
                  </a:cubicBezTo>
                  <a:cubicBezTo>
                    <a:pt x="836" y="5262"/>
                    <a:pt x="1005" y="5098"/>
                    <a:pt x="1166" y="4925"/>
                  </a:cubicBezTo>
                  <a:lnTo>
                    <a:pt x="3515" y="696"/>
                  </a:lnTo>
                  <a:cubicBezTo>
                    <a:pt x="3759" y="470"/>
                    <a:pt x="3515" y="226"/>
                    <a:pt x="3289" y="0"/>
                  </a:cubicBez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27"/>
            <p:cNvSpPr/>
            <p:nvPr/>
          </p:nvSpPr>
          <p:spPr>
            <a:xfrm>
              <a:off x="3716175" y="4019683"/>
              <a:ext cx="177341" cy="747339"/>
            </a:xfrm>
            <a:custGeom>
              <a:avLst/>
              <a:gdLst/>
              <a:ahLst/>
              <a:cxnLst/>
              <a:rect l="l" t="t" r="r" b="b"/>
              <a:pathLst>
                <a:path w="3515" h="14812" extrusionOk="0">
                  <a:moveTo>
                    <a:pt x="2575" y="1"/>
                  </a:moveTo>
                  <a:cubicBezTo>
                    <a:pt x="1880" y="1"/>
                    <a:pt x="1410" y="470"/>
                    <a:pt x="1410" y="1185"/>
                  </a:cubicBezTo>
                  <a:lnTo>
                    <a:pt x="226" y="13627"/>
                  </a:lnTo>
                  <a:cubicBezTo>
                    <a:pt x="0" y="14097"/>
                    <a:pt x="470" y="14811"/>
                    <a:pt x="1166" y="14811"/>
                  </a:cubicBezTo>
                  <a:cubicBezTo>
                    <a:pt x="1880" y="14811"/>
                    <a:pt x="2350" y="14341"/>
                    <a:pt x="2350" y="13872"/>
                  </a:cubicBezTo>
                  <a:lnTo>
                    <a:pt x="3515" y="1410"/>
                  </a:lnTo>
                  <a:cubicBezTo>
                    <a:pt x="3515" y="715"/>
                    <a:pt x="3289" y="245"/>
                    <a:pt x="2575" y="1"/>
                  </a:cubicBezTo>
                  <a:close/>
                </a:path>
              </a:pathLst>
            </a:custGeom>
            <a:solidFill>
              <a:srgbClr val="D6C6B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49" name="Google Shape;349;p27"/>
            <p:cNvGrpSpPr/>
            <p:nvPr/>
          </p:nvGrpSpPr>
          <p:grpSpPr>
            <a:xfrm>
              <a:off x="767660" y="3569194"/>
              <a:ext cx="7210785" cy="237141"/>
              <a:chOff x="457200" y="3530500"/>
              <a:chExt cx="8241839" cy="271049"/>
            </a:xfrm>
          </p:grpSpPr>
          <p:sp>
            <p:nvSpPr>
              <p:cNvPr id="350" name="Google Shape;350;p27"/>
              <p:cNvSpPr/>
              <p:nvPr/>
            </p:nvSpPr>
            <p:spPr>
              <a:xfrm>
                <a:off x="457200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1" name="Google Shape;351;p27"/>
              <p:cNvSpPr/>
              <p:nvPr/>
            </p:nvSpPr>
            <p:spPr>
              <a:xfrm>
                <a:off x="1794850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2" name="Google Shape;352;p27"/>
              <p:cNvSpPr/>
              <p:nvPr/>
            </p:nvSpPr>
            <p:spPr>
              <a:xfrm>
                <a:off x="3140325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3" name="Google Shape;353;p27"/>
              <p:cNvSpPr/>
              <p:nvPr/>
            </p:nvSpPr>
            <p:spPr>
              <a:xfrm>
                <a:off x="4298475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4" name="Google Shape;354;p27"/>
              <p:cNvSpPr/>
              <p:nvPr/>
            </p:nvSpPr>
            <p:spPr>
              <a:xfrm>
                <a:off x="5601375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5" name="Google Shape;355;p27"/>
              <p:cNvSpPr/>
              <p:nvPr/>
            </p:nvSpPr>
            <p:spPr>
              <a:xfrm>
                <a:off x="6802100" y="3530500"/>
                <a:ext cx="1896939" cy="271049"/>
              </a:xfrm>
              <a:custGeom>
                <a:avLst/>
                <a:gdLst/>
                <a:ahLst/>
                <a:cxnLst/>
                <a:rect l="l" t="t" r="r" b="b"/>
                <a:pathLst>
                  <a:path w="32893" h="4700" extrusionOk="0">
                    <a:moveTo>
                      <a:pt x="1" y="1"/>
                    </a:moveTo>
                    <a:lnTo>
                      <a:pt x="1" y="1185"/>
                    </a:lnTo>
                    <a:lnTo>
                      <a:pt x="1" y="1410"/>
                    </a:lnTo>
                    <a:cubicBezTo>
                      <a:pt x="1" y="3290"/>
                      <a:pt x="1410" y="4700"/>
                      <a:pt x="3064" y="4700"/>
                    </a:cubicBezTo>
                    <a:lnTo>
                      <a:pt x="29603" y="4700"/>
                    </a:lnTo>
                    <a:cubicBezTo>
                      <a:pt x="31257" y="4700"/>
                      <a:pt x="32893" y="3290"/>
                      <a:pt x="32893" y="1410"/>
                    </a:cubicBezTo>
                    <a:lnTo>
                      <a:pt x="32893" y="1185"/>
                    </a:lnTo>
                    <a:lnTo>
                      <a:pt x="32893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56" name="Google Shape;356;p27"/>
          <p:cNvSpPr/>
          <p:nvPr/>
        </p:nvSpPr>
        <p:spPr>
          <a:xfrm>
            <a:off x="8550582" y="-1141619"/>
            <a:ext cx="637286" cy="4185825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27"/>
          <p:cNvSpPr/>
          <p:nvPr/>
        </p:nvSpPr>
        <p:spPr>
          <a:xfrm>
            <a:off x="-130624" y="-1740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58" name="Google Shape;358;p27"/>
          <p:cNvSpPr/>
          <p:nvPr/>
        </p:nvSpPr>
        <p:spPr>
          <a:xfrm rot="10800000" flipH="1">
            <a:off x="39474" y="2334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59" name="Google Shape;359;p27"/>
          <p:cNvSpPr/>
          <p:nvPr/>
        </p:nvSpPr>
        <p:spPr>
          <a:xfrm rot="10800000" flipH="1">
            <a:off x="8557157" y="3333610"/>
            <a:ext cx="637286" cy="4185825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 1">
  <p:cSld name="CAPTION_ONLY_1"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8"/>
          <p:cNvSpPr/>
          <p:nvPr/>
        </p:nvSpPr>
        <p:spPr>
          <a:xfrm rot="10800000" flipH="1">
            <a:off x="8096376" y="34955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2" name="Google Shape;362;p28"/>
          <p:cNvSpPr/>
          <p:nvPr/>
        </p:nvSpPr>
        <p:spPr>
          <a:xfrm rot="10800000" flipH="1">
            <a:off x="8392493" y="-19919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3" name="Google Shape;363;p28"/>
          <p:cNvSpPr/>
          <p:nvPr/>
        </p:nvSpPr>
        <p:spPr>
          <a:xfrm rot="10800000" flipH="1">
            <a:off x="8843185" y="32355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4" name="Google Shape;364;p28"/>
          <p:cNvSpPr/>
          <p:nvPr/>
        </p:nvSpPr>
        <p:spPr>
          <a:xfrm rot="10800000" flipH="1">
            <a:off x="8877208" y="-1995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65" name="Google Shape;365;p28"/>
          <p:cNvSpPr txBox="1">
            <a:spLocks noGrp="1"/>
          </p:cNvSpPr>
          <p:nvPr>
            <p:ph type="title"/>
          </p:nvPr>
        </p:nvSpPr>
        <p:spPr>
          <a:xfrm>
            <a:off x="734550" y="539500"/>
            <a:ext cx="77175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APTION_ONLY_1_1">
    <p:spTree>
      <p:nvGrpSpPr>
        <p:cNvPr id="1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2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7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BIG_NUMBER_1"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1"/>
          <p:cNvSpPr/>
          <p:nvPr/>
        </p:nvSpPr>
        <p:spPr>
          <a:xfrm rot="10800000" flipH="1">
            <a:off x="8690785" y="3387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74" name="Google Shape;374;p31"/>
          <p:cNvSpPr/>
          <p:nvPr/>
        </p:nvSpPr>
        <p:spPr>
          <a:xfrm>
            <a:off x="-215893" y="3651609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31"/>
          <p:cNvSpPr txBox="1">
            <a:spLocks noGrp="1"/>
          </p:cNvSpPr>
          <p:nvPr>
            <p:ph type="title" hasCustomPrompt="1"/>
          </p:nvPr>
        </p:nvSpPr>
        <p:spPr>
          <a:xfrm>
            <a:off x="857700" y="699200"/>
            <a:ext cx="2621700" cy="106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r>
              <a:t>xx%</a:t>
            </a:r>
          </a:p>
        </p:txBody>
      </p:sp>
      <p:sp>
        <p:nvSpPr>
          <p:cNvPr id="376" name="Google Shape;376;p31"/>
          <p:cNvSpPr txBox="1">
            <a:spLocks noGrp="1"/>
          </p:cNvSpPr>
          <p:nvPr>
            <p:ph type="subTitle" idx="1"/>
          </p:nvPr>
        </p:nvSpPr>
        <p:spPr>
          <a:xfrm>
            <a:off x="1076175" y="1776071"/>
            <a:ext cx="21849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7" name="Google Shape;377;p31"/>
          <p:cNvSpPr txBox="1">
            <a:spLocks noGrp="1"/>
          </p:cNvSpPr>
          <p:nvPr>
            <p:ph type="title" idx="2" hasCustomPrompt="1"/>
          </p:nvPr>
        </p:nvSpPr>
        <p:spPr>
          <a:xfrm>
            <a:off x="3261150" y="1447725"/>
            <a:ext cx="2621700" cy="106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r>
              <a:t>xx%</a:t>
            </a:r>
          </a:p>
        </p:txBody>
      </p:sp>
      <p:sp>
        <p:nvSpPr>
          <p:cNvPr id="378" name="Google Shape;378;p31"/>
          <p:cNvSpPr txBox="1">
            <a:spLocks noGrp="1"/>
          </p:cNvSpPr>
          <p:nvPr>
            <p:ph type="subTitle" idx="3"/>
          </p:nvPr>
        </p:nvSpPr>
        <p:spPr>
          <a:xfrm>
            <a:off x="3479550" y="2524600"/>
            <a:ext cx="21849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9" name="Google Shape;379;p31"/>
          <p:cNvSpPr txBox="1">
            <a:spLocks noGrp="1"/>
          </p:cNvSpPr>
          <p:nvPr>
            <p:ph type="title" idx="4" hasCustomPrompt="1"/>
          </p:nvPr>
        </p:nvSpPr>
        <p:spPr>
          <a:xfrm>
            <a:off x="5664625" y="2355950"/>
            <a:ext cx="2621700" cy="1066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9pPr>
          </a:lstStyle>
          <a:p>
            <a:r>
              <a:t>xx%</a:t>
            </a:r>
          </a:p>
        </p:txBody>
      </p:sp>
      <p:sp>
        <p:nvSpPr>
          <p:cNvPr id="380" name="Google Shape;380;p31"/>
          <p:cNvSpPr txBox="1">
            <a:spLocks noGrp="1"/>
          </p:cNvSpPr>
          <p:nvPr>
            <p:ph type="subTitle" idx="5"/>
          </p:nvPr>
        </p:nvSpPr>
        <p:spPr>
          <a:xfrm>
            <a:off x="5882925" y="3432825"/>
            <a:ext cx="21849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381" name="Google Shape;381;p31"/>
          <p:cNvGrpSpPr/>
          <p:nvPr/>
        </p:nvGrpSpPr>
        <p:grpSpPr>
          <a:xfrm flipH="1">
            <a:off x="8002500" y="-2513424"/>
            <a:ext cx="1192696" cy="8789674"/>
            <a:chOff x="-135600" y="-3411474"/>
            <a:chExt cx="1192696" cy="8789674"/>
          </a:xfrm>
        </p:grpSpPr>
        <p:sp>
          <p:nvSpPr>
            <p:cNvPr id="382" name="Google Shape;382;p31"/>
            <p:cNvSpPr/>
            <p:nvPr/>
          </p:nvSpPr>
          <p:spPr>
            <a:xfrm>
              <a:off x="222919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1"/>
            <p:cNvSpPr/>
            <p:nvPr/>
          </p:nvSpPr>
          <p:spPr>
            <a:xfrm flipH="1">
              <a:off x="-13560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1"/>
            <p:cNvSpPr/>
            <p:nvPr/>
          </p:nvSpPr>
          <p:spPr>
            <a:xfrm flipH="1">
              <a:off x="-118589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3">
  <p:cSld name="SECTION_TITLE_AND_DESCRIPTION_1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32"/>
          <p:cNvSpPr/>
          <p:nvPr/>
        </p:nvSpPr>
        <p:spPr>
          <a:xfrm>
            <a:off x="-3536524" y="7895082"/>
            <a:ext cx="9447" cy="207652"/>
          </a:xfrm>
          <a:custGeom>
            <a:avLst/>
            <a:gdLst/>
            <a:ahLst/>
            <a:cxnLst/>
            <a:rect l="l" t="t" r="r" b="b"/>
            <a:pathLst>
              <a:path w="164" h="3626" extrusionOk="0">
                <a:moveTo>
                  <a:pt x="0" y="1"/>
                </a:moveTo>
                <a:lnTo>
                  <a:pt x="0" y="3626"/>
                </a:lnTo>
                <a:lnTo>
                  <a:pt x="163" y="3626"/>
                </a:lnTo>
                <a:cubicBezTo>
                  <a:pt x="102" y="2424"/>
                  <a:pt x="61" y="1222"/>
                  <a:pt x="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32"/>
          <p:cNvSpPr txBox="1">
            <a:spLocks noGrp="1"/>
          </p:cNvSpPr>
          <p:nvPr>
            <p:ph type="title"/>
          </p:nvPr>
        </p:nvSpPr>
        <p:spPr>
          <a:xfrm>
            <a:off x="3256500" y="1396750"/>
            <a:ext cx="4207200" cy="6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388" name="Google Shape;388;p32"/>
          <p:cNvSpPr txBox="1">
            <a:spLocks noGrp="1"/>
          </p:cNvSpPr>
          <p:nvPr>
            <p:ph type="subTitle" idx="1"/>
          </p:nvPr>
        </p:nvSpPr>
        <p:spPr>
          <a:xfrm>
            <a:off x="4361800" y="2571750"/>
            <a:ext cx="3101700" cy="164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89" name="Google Shape;389;p32"/>
          <p:cNvSpPr/>
          <p:nvPr/>
        </p:nvSpPr>
        <p:spPr>
          <a:xfrm rot="10800000" flipH="1">
            <a:off x="7920420" y="2821151"/>
            <a:ext cx="712556" cy="4684838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0" name="Google Shape;390;p32"/>
          <p:cNvSpPr/>
          <p:nvPr/>
        </p:nvSpPr>
        <p:spPr>
          <a:xfrm rot="10800000" flipH="1">
            <a:off x="8052076" y="-1507214"/>
            <a:ext cx="712573" cy="3927839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1" name="Google Shape;391;p32"/>
          <p:cNvSpPr/>
          <p:nvPr/>
        </p:nvSpPr>
        <p:spPr>
          <a:xfrm rot="10800000" flipH="1">
            <a:off x="8621208" y="3810027"/>
            <a:ext cx="940393" cy="4225095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92" name="Google Shape;392;p32"/>
          <p:cNvSpPr/>
          <p:nvPr/>
        </p:nvSpPr>
        <p:spPr>
          <a:xfrm rot="10800000" flipH="1">
            <a:off x="8950854" y="-2298866"/>
            <a:ext cx="610750" cy="5765537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93" name="Google Shape;393;p32"/>
          <p:cNvSpPr/>
          <p:nvPr/>
        </p:nvSpPr>
        <p:spPr>
          <a:xfrm rot="10800000" flipH="1">
            <a:off x="9452577" y="3520602"/>
            <a:ext cx="961234" cy="431670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394" name="Google Shape;394;p32"/>
          <p:cNvSpPr/>
          <p:nvPr/>
        </p:nvSpPr>
        <p:spPr>
          <a:xfrm rot="10800000" flipH="1">
            <a:off x="9490452" y="-303469"/>
            <a:ext cx="885502" cy="3382766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1">
  <p:cSld name="CUSTOM_1_1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33"/>
          <p:cNvSpPr/>
          <p:nvPr/>
        </p:nvSpPr>
        <p:spPr>
          <a:xfrm rot="-8100000">
            <a:off x="1927728" y="-488787"/>
            <a:ext cx="6206820" cy="6130630"/>
          </a:xfrm>
          <a:custGeom>
            <a:avLst/>
            <a:gdLst/>
            <a:ahLst/>
            <a:cxnLst/>
            <a:rect l="l" t="t" r="r" b="b"/>
            <a:pathLst>
              <a:path w="19959" h="19714" extrusionOk="0">
                <a:moveTo>
                  <a:pt x="17006" y="2098"/>
                </a:moveTo>
                <a:cubicBezTo>
                  <a:pt x="17352" y="2098"/>
                  <a:pt x="17596" y="2383"/>
                  <a:pt x="17617" y="2729"/>
                </a:cubicBezTo>
                <a:cubicBezTo>
                  <a:pt x="17637" y="3055"/>
                  <a:pt x="17332" y="3340"/>
                  <a:pt x="17006" y="3340"/>
                </a:cubicBezTo>
                <a:cubicBezTo>
                  <a:pt x="16660" y="3340"/>
                  <a:pt x="16395" y="3055"/>
                  <a:pt x="16395" y="2729"/>
                </a:cubicBezTo>
                <a:cubicBezTo>
                  <a:pt x="16374" y="2383"/>
                  <a:pt x="16680" y="2098"/>
                  <a:pt x="17006" y="2098"/>
                </a:cubicBezTo>
                <a:close/>
                <a:moveTo>
                  <a:pt x="17258" y="0"/>
                </a:moveTo>
                <a:cubicBezTo>
                  <a:pt x="16624" y="0"/>
                  <a:pt x="15987" y="244"/>
                  <a:pt x="15499" y="733"/>
                </a:cubicBezTo>
                <a:lnTo>
                  <a:pt x="13747" y="2485"/>
                </a:lnTo>
                <a:cubicBezTo>
                  <a:pt x="13584" y="2648"/>
                  <a:pt x="13381" y="2729"/>
                  <a:pt x="13177" y="2729"/>
                </a:cubicBezTo>
                <a:cubicBezTo>
                  <a:pt x="12953" y="2729"/>
                  <a:pt x="12749" y="2648"/>
                  <a:pt x="12607" y="2485"/>
                </a:cubicBezTo>
                <a:cubicBezTo>
                  <a:pt x="12057" y="1935"/>
                  <a:pt x="11339" y="1660"/>
                  <a:pt x="10621" y="1660"/>
                </a:cubicBezTo>
                <a:cubicBezTo>
                  <a:pt x="9903" y="1660"/>
                  <a:pt x="9185" y="1935"/>
                  <a:pt x="8635" y="2485"/>
                </a:cubicBezTo>
                <a:lnTo>
                  <a:pt x="815" y="10305"/>
                </a:lnTo>
                <a:cubicBezTo>
                  <a:pt x="286" y="10835"/>
                  <a:pt x="0" y="11527"/>
                  <a:pt x="0" y="12281"/>
                </a:cubicBezTo>
                <a:cubicBezTo>
                  <a:pt x="0" y="13034"/>
                  <a:pt x="286" y="13726"/>
                  <a:pt x="815" y="14256"/>
                </a:cubicBezTo>
                <a:lnTo>
                  <a:pt x="5458" y="18899"/>
                </a:lnTo>
                <a:cubicBezTo>
                  <a:pt x="5988" y="19429"/>
                  <a:pt x="6701" y="19714"/>
                  <a:pt x="7434" y="19714"/>
                </a:cubicBezTo>
                <a:cubicBezTo>
                  <a:pt x="8187" y="19714"/>
                  <a:pt x="8900" y="19429"/>
                  <a:pt x="9430" y="18899"/>
                </a:cubicBezTo>
                <a:lnTo>
                  <a:pt x="17230" y="11079"/>
                </a:lnTo>
                <a:cubicBezTo>
                  <a:pt x="17759" y="10549"/>
                  <a:pt x="18065" y="9857"/>
                  <a:pt x="18065" y="9103"/>
                </a:cubicBezTo>
                <a:cubicBezTo>
                  <a:pt x="18065" y="8350"/>
                  <a:pt x="17759" y="7658"/>
                  <a:pt x="17230" y="7128"/>
                </a:cubicBezTo>
                <a:cubicBezTo>
                  <a:pt x="16924" y="6802"/>
                  <a:pt x="16924" y="6293"/>
                  <a:pt x="17230" y="5988"/>
                </a:cubicBezTo>
                <a:lnTo>
                  <a:pt x="19002" y="4216"/>
                </a:lnTo>
                <a:cubicBezTo>
                  <a:pt x="19959" y="3259"/>
                  <a:pt x="19959" y="1690"/>
                  <a:pt x="19002" y="733"/>
                </a:cubicBezTo>
                <a:cubicBezTo>
                  <a:pt x="18523" y="244"/>
                  <a:pt x="17892" y="0"/>
                  <a:pt x="1725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7" name="Google Shape;397;p33"/>
          <p:cNvSpPr txBox="1">
            <a:spLocks noGrp="1"/>
          </p:cNvSpPr>
          <p:nvPr>
            <p:ph type="title"/>
          </p:nvPr>
        </p:nvSpPr>
        <p:spPr>
          <a:xfrm>
            <a:off x="3337550" y="3144575"/>
            <a:ext cx="36144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200"/>
              <a:buFont typeface="Fjalla One"/>
              <a:buNone/>
              <a:defRPr sz="22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398" name="Google Shape;398;p33"/>
          <p:cNvSpPr txBox="1">
            <a:spLocks noGrp="1"/>
          </p:cNvSpPr>
          <p:nvPr>
            <p:ph type="subTitle" idx="1"/>
          </p:nvPr>
        </p:nvSpPr>
        <p:spPr>
          <a:xfrm>
            <a:off x="3337542" y="1609519"/>
            <a:ext cx="3819600" cy="1554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200"/>
              <a:buNone/>
              <a:defRPr sz="22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2200"/>
              <a:buNone/>
              <a:defRPr sz="22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2200"/>
              <a:buNone/>
              <a:defRPr sz="2200"/>
            </a:lvl9pPr>
          </a:lstStyle>
          <a:p>
            <a:endParaRPr/>
          </a:p>
        </p:txBody>
      </p:sp>
      <p:sp>
        <p:nvSpPr>
          <p:cNvPr id="399" name="Google Shape;399;p33"/>
          <p:cNvSpPr/>
          <p:nvPr/>
        </p:nvSpPr>
        <p:spPr>
          <a:xfrm rot="10800000" flipH="1">
            <a:off x="7314467" y="2759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33"/>
          <p:cNvSpPr/>
          <p:nvPr/>
        </p:nvSpPr>
        <p:spPr>
          <a:xfrm rot="10800000" flipH="1">
            <a:off x="7432732" y="-1128458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1" name="Google Shape;401;p33"/>
          <p:cNvSpPr/>
          <p:nvPr/>
        </p:nvSpPr>
        <p:spPr>
          <a:xfrm rot="10800000" flipH="1">
            <a:off x="7943976" y="3647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2" name="Google Shape;402;p33"/>
          <p:cNvSpPr/>
          <p:nvPr/>
        </p:nvSpPr>
        <p:spPr>
          <a:xfrm rot="10800000" flipH="1">
            <a:off x="8240093" y="-1839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3" name="Google Shape;403;p33"/>
          <p:cNvSpPr/>
          <p:nvPr/>
        </p:nvSpPr>
        <p:spPr>
          <a:xfrm rot="10800000" flipH="1">
            <a:off x="8690785" y="3387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4" name="Google Shape;404;p33"/>
          <p:cNvSpPr/>
          <p:nvPr/>
        </p:nvSpPr>
        <p:spPr>
          <a:xfrm rot="10800000" flipH="1">
            <a:off x="8724808" y="-47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5" name="Google Shape;405;p33"/>
          <p:cNvSpPr/>
          <p:nvPr/>
        </p:nvSpPr>
        <p:spPr>
          <a:xfrm>
            <a:off x="-334158" y="-916520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33"/>
          <p:cNvSpPr/>
          <p:nvPr/>
        </p:nvSpPr>
        <p:spPr>
          <a:xfrm>
            <a:off x="-215893" y="3651609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33"/>
          <p:cNvSpPr/>
          <p:nvPr/>
        </p:nvSpPr>
        <p:spPr>
          <a:xfrm>
            <a:off x="219151" y="-1391835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8" name="Google Shape;408;p33"/>
          <p:cNvSpPr/>
          <p:nvPr/>
        </p:nvSpPr>
        <p:spPr>
          <a:xfrm>
            <a:off x="515268" y="2711957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09" name="Google Shape;409;p33"/>
          <p:cNvSpPr/>
          <p:nvPr/>
        </p:nvSpPr>
        <p:spPr>
          <a:xfrm>
            <a:off x="965960" y="-2386789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10" name="Google Shape;410;p33"/>
          <p:cNvSpPr/>
          <p:nvPr/>
        </p:nvSpPr>
        <p:spPr>
          <a:xfrm>
            <a:off x="1076174" y="3830375"/>
            <a:ext cx="863442" cy="3137748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4">
  <p:cSld name="CUSTOM_12_1"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p34"/>
          <p:cNvSpPr txBox="1">
            <a:spLocks noGrp="1"/>
          </p:cNvSpPr>
          <p:nvPr>
            <p:ph type="title"/>
          </p:nvPr>
        </p:nvSpPr>
        <p:spPr>
          <a:xfrm flipH="1">
            <a:off x="1490925" y="907193"/>
            <a:ext cx="2368200" cy="11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13" name="Google Shape;413;p34"/>
          <p:cNvSpPr/>
          <p:nvPr/>
        </p:nvSpPr>
        <p:spPr>
          <a:xfrm flipH="1">
            <a:off x="88634" y="-9992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" name="Google Shape;414;p34"/>
          <p:cNvSpPr/>
          <p:nvPr/>
        </p:nvSpPr>
        <p:spPr>
          <a:xfrm flipH="1">
            <a:off x="-523800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" name="Google Shape;415;p34"/>
          <p:cNvGrpSpPr/>
          <p:nvPr/>
        </p:nvGrpSpPr>
        <p:grpSpPr>
          <a:xfrm flipH="1">
            <a:off x="8779445" y="-655844"/>
            <a:ext cx="650453" cy="8561589"/>
            <a:chOff x="1064797" y="-1353613"/>
            <a:chExt cx="688238" cy="9049349"/>
          </a:xfrm>
        </p:grpSpPr>
        <p:sp>
          <p:nvSpPr>
            <p:cNvPr id="416" name="Google Shape;416;p34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4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8" name="Google Shape;418;p34"/>
          <p:cNvSpPr/>
          <p:nvPr/>
        </p:nvSpPr>
        <p:spPr>
          <a:xfrm flipH="1">
            <a:off x="-407811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9" name="Google Shape;419;p34"/>
          <p:cNvSpPr/>
          <p:nvPr/>
        </p:nvSpPr>
        <p:spPr>
          <a:xfrm flipH="1">
            <a:off x="8039581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20" name="Google Shape;420;p34"/>
          <p:cNvSpPr/>
          <p:nvPr/>
        </p:nvSpPr>
        <p:spPr>
          <a:xfrm flipH="1">
            <a:off x="8144382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21" name="Google Shape;421;p34"/>
          <p:cNvSpPr txBox="1">
            <a:spLocks noGrp="1"/>
          </p:cNvSpPr>
          <p:nvPr>
            <p:ph type="subTitle" idx="1"/>
          </p:nvPr>
        </p:nvSpPr>
        <p:spPr>
          <a:xfrm flipH="1">
            <a:off x="1490925" y="2281349"/>
            <a:ext cx="2368200" cy="139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3383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6"/>
          <p:cNvSpPr/>
          <p:nvPr/>
        </p:nvSpPr>
        <p:spPr>
          <a:xfrm flipH="1">
            <a:off x="8230720" y="-2069054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6"/>
          <p:cNvSpPr/>
          <p:nvPr/>
        </p:nvSpPr>
        <p:spPr>
          <a:xfrm>
            <a:off x="8806560" y="-3411474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8101646" y="2086436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8789548" y="2062737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4">
  <p:cSld name="TITLE_ONLY_1">
    <p:spTree>
      <p:nvGrpSpPr>
        <p:cNvPr id="1" name="Shape 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Google Shape;423;p3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3383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24" name="Google Shape;424;p35"/>
          <p:cNvSpPr/>
          <p:nvPr/>
        </p:nvSpPr>
        <p:spPr>
          <a:xfrm flipH="1">
            <a:off x="8230720" y="-2069054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5" name="Google Shape;425;p35"/>
          <p:cNvSpPr/>
          <p:nvPr/>
        </p:nvSpPr>
        <p:spPr>
          <a:xfrm>
            <a:off x="8806560" y="-3411474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6" name="Google Shape;426;p35"/>
          <p:cNvSpPr/>
          <p:nvPr/>
        </p:nvSpPr>
        <p:spPr>
          <a:xfrm>
            <a:off x="8101646" y="2086436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" name="Google Shape;427;p35"/>
          <p:cNvSpPr/>
          <p:nvPr/>
        </p:nvSpPr>
        <p:spPr>
          <a:xfrm>
            <a:off x="8789548" y="2062737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" name="Google Shape;428;p35"/>
          <p:cNvSpPr txBox="1">
            <a:spLocks noGrp="1"/>
          </p:cNvSpPr>
          <p:nvPr>
            <p:ph type="subTitle" idx="1"/>
          </p:nvPr>
        </p:nvSpPr>
        <p:spPr>
          <a:xfrm>
            <a:off x="2568625" y="2135274"/>
            <a:ext cx="4963800" cy="9360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29" name="Google Shape;429;p35"/>
          <p:cNvSpPr txBox="1">
            <a:spLocks noGrp="1"/>
          </p:cNvSpPr>
          <p:nvPr>
            <p:ph type="subTitle" idx="2"/>
          </p:nvPr>
        </p:nvSpPr>
        <p:spPr>
          <a:xfrm>
            <a:off x="2568625" y="3738724"/>
            <a:ext cx="4963800" cy="936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30" name="Google Shape;430;p35"/>
          <p:cNvSpPr txBox="1">
            <a:spLocks noGrp="1"/>
          </p:cNvSpPr>
          <p:nvPr>
            <p:ph type="subTitle" idx="3"/>
          </p:nvPr>
        </p:nvSpPr>
        <p:spPr>
          <a:xfrm>
            <a:off x="2568625" y="1771125"/>
            <a:ext cx="2384400" cy="40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31" name="Google Shape;431;p35"/>
          <p:cNvSpPr txBox="1">
            <a:spLocks noGrp="1"/>
          </p:cNvSpPr>
          <p:nvPr>
            <p:ph type="subTitle" idx="4"/>
          </p:nvPr>
        </p:nvSpPr>
        <p:spPr>
          <a:xfrm>
            <a:off x="2568625" y="3377404"/>
            <a:ext cx="2384400" cy="4071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800"/>
              <a:buFont typeface="Fjalla One"/>
              <a:buNone/>
              <a:defRPr sz="1800">
                <a:solidFill>
                  <a:schemeClr val="dk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 1">
  <p:cSld name="MAIN_POINT_1"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36"/>
          <p:cNvSpPr txBox="1">
            <a:spLocks noGrp="1"/>
          </p:cNvSpPr>
          <p:nvPr>
            <p:ph type="title"/>
          </p:nvPr>
        </p:nvSpPr>
        <p:spPr>
          <a:xfrm>
            <a:off x="2331725" y="1263575"/>
            <a:ext cx="47655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34" name="Google Shape;434;p36"/>
          <p:cNvSpPr/>
          <p:nvPr/>
        </p:nvSpPr>
        <p:spPr>
          <a:xfrm rot="10800000" flipH="1">
            <a:off x="7238267" y="1616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5" name="Google Shape;435;p36"/>
          <p:cNvSpPr/>
          <p:nvPr/>
        </p:nvSpPr>
        <p:spPr>
          <a:xfrm rot="10800000" flipH="1">
            <a:off x="7274207" y="-2277783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6" name="Google Shape;436;p36"/>
          <p:cNvSpPr/>
          <p:nvPr/>
        </p:nvSpPr>
        <p:spPr>
          <a:xfrm rot="10800000" flipH="1">
            <a:off x="7867776" y="2504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37" name="Google Shape;437;p36"/>
          <p:cNvSpPr/>
          <p:nvPr/>
        </p:nvSpPr>
        <p:spPr>
          <a:xfrm rot="10800000" flipH="1">
            <a:off x="8163893" y="-2982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38" name="Google Shape;438;p36"/>
          <p:cNvSpPr/>
          <p:nvPr/>
        </p:nvSpPr>
        <p:spPr>
          <a:xfrm rot="10800000" flipH="1">
            <a:off x="8614585" y="2244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39" name="Google Shape;439;p36"/>
          <p:cNvSpPr/>
          <p:nvPr/>
        </p:nvSpPr>
        <p:spPr>
          <a:xfrm rot="10800000" flipH="1">
            <a:off x="8648608" y="-1190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40" name="Google Shape;440;p36"/>
          <p:cNvSpPr txBox="1">
            <a:spLocks noGrp="1"/>
          </p:cNvSpPr>
          <p:nvPr>
            <p:ph type="subTitle" idx="1"/>
          </p:nvPr>
        </p:nvSpPr>
        <p:spPr>
          <a:xfrm>
            <a:off x="2349925" y="2871850"/>
            <a:ext cx="4535400" cy="102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5">
  <p:cSld name="CUSTOM_10_1"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37"/>
          <p:cNvSpPr txBox="1">
            <a:spLocks noGrp="1"/>
          </p:cNvSpPr>
          <p:nvPr>
            <p:ph type="subTitle" idx="1"/>
          </p:nvPr>
        </p:nvSpPr>
        <p:spPr>
          <a:xfrm>
            <a:off x="1082000" y="2740525"/>
            <a:ext cx="1680000" cy="141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43" name="Google Shape;443;p37"/>
          <p:cNvSpPr txBox="1">
            <a:spLocks noGrp="1"/>
          </p:cNvSpPr>
          <p:nvPr>
            <p:ph type="subTitle" idx="2"/>
          </p:nvPr>
        </p:nvSpPr>
        <p:spPr>
          <a:xfrm>
            <a:off x="1069850" y="2370950"/>
            <a:ext cx="16800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4" name="Google Shape;444;p37"/>
          <p:cNvSpPr txBox="1">
            <a:spLocks noGrp="1"/>
          </p:cNvSpPr>
          <p:nvPr>
            <p:ph type="subTitle" idx="3"/>
          </p:nvPr>
        </p:nvSpPr>
        <p:spPr>
          <a:xfrm>
            <a:off x="6394300" y="2739025"/>
            <a:ext cx="1680000" cy="1418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45" name="Google Shape;445;p37"/>
          <p:cNvSpPr txBox="1">
            <a:spLocks noGrp="1"/>
          </p:cNvSpPr>
          <p:nvPr>
            <p:ph type="subTitle" idx="4"/>
          </p:nvPr>
        </p:nvSpPr>
        <p:spPr>
          <a:xfrm>
            <a:off x="6394150" y="2370950"/>
            <a:ext cx="1680000" cy="4395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l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6" name="Google Shape;446;p37"/>
          <p:cNvSpPr txBox="1">
            <a:spLocks noGrp="1"/>
          </p:cNvSpPr>
          <p:nvPr>
            <p:ph type="title"/>
          </p:nvPr>
        </p:nvSpPr>
        <p:spPr>
          <a:xfrm>
            <a:off x="1207000" y="539500"/>
            <a:ext cx="6730200" cy="47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47" name="Google Shape;447;p37"/>
          <p:cNvSpPr/>
          <p:nvPr/>
        </p:nvSpPr>
        <p:spPr>
          <a:xfrm>
            <a:off x="8697623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8" name="Google Shape;448;p37"/>
          <p:cNvGrpSpPr/>
          <p:nvPr/>
        </p:nvGrpSpPr>
        <p:grpSpPr>
          <a:xfrm>
            <a:off x="-371400" y="-655844"/>
            <a:ext cx="650453" cy="8561589"/>
            <a:chOff x="1064797" y="-1353613"/>
            <a:chExt cx="688238" cy="9049349"/>
          </a:xfrm>
        </p:grpSpPr>
        <p:sp>
          <p:nvSpPr>
            <p:cNvPr id="449" name="Google Shape;449;p37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7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1" name="Google Shape;451;p37"/>
          <p:cNvSpPr/>
          <p:nvPr/>
        </p:nvSpPr>
        <p:spPr>
          <a:xfrm>
            <a:off x="87083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2" name="Google Shape;452;p37"/>
          <p:cNvSpPr/>
          <p:nvPr/>
        </p:nvSpPr>
        <p:spPr>
          <a:xfrm>
            <a:off x="97976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53" name="Google Shape;453;p37"/>
          <p:cNvSpPr/>
          <p:nvPr/>
        </p:nvSpPr>
        <p:spPr>
          <a:xfrm>
            <a:off x="268074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54" name="Google Shape;454;p37"/>
          <p:cNvSpPr/>
          <p:nvPr/>
        </p:nvSpPr>
        <p:spPr>
          <a:xfrm>
            <a:off x="8231214" y="-47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2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5">
  <p:cSld name="CUSTOM_12_1_1">
    <p:spTree>
      <p:nvGrpSpPr>
        <p:cNvPr id="1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38"/>
          <p:cNvSpPr txBox="1">
            <a:spLocks noGrp="1"/>
          </p:cNvSpPr>
          <p:nvPr>
            <p:ph type="title"/>
          </p:nvPr>
        </p:nvSpPr>
        <p:spPr>
          <a:xfrm flipH="1">
            <a:off x="1491000" y="1440600"/>
            <a:ext cx="3462000" cy="117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57" name="Google Shape;457;p38"/>
          <p:cNvSpPr/>
          <p:nvPr/>
        </p:nvSpPr>
        <p:spPr>
          <a:xfrm flipH="1">
            <a:off x="88634" y="-9992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8" name="Google Shape;458;p38"/>
          <p:cNvSpPr/>
          <p:nvPr/>
        </p:nvSpPr>
        <p:spPr>
          <a:xfrm flipH="1">
            <a:off x="-523800" y="-29848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9" name="Google Shape;459;p38"/>
          <p:cNvGrpSpPr/>
          <p:nvPr/>
        </p:nvGrpSpPr>
        <p:grpSpPr>
          <a:xfrm flipH="1">
            <a:off x="8779445" y="-655844"/>
            <a:ext cx="650453" cy="8561589"/>
            <a:chOff x="1064797" y="-1353613"/>
            <a:chExt cx="688238" cy="9049349"/>
          </a:xfrm>
        </p:grpSpPr>
        <p:sp>
          <p:nvSpPr>
            <p:cNvPr id="460" name="Google Shape;460;p38"/>
            <p:cNvSpPr/>
            <p:nvPr/>
          </p:nvSpPr>
          <p:spPr>
            <a:xfrm>
              <a:off x="1078718" y="-1353613"/>
              <a:ext cx="674316" cy="4424265"/>
            </a:xfrm>
            <a:custGeom>
              <a:avLst/>
              <a:gdLst/>
              <a:ahLst/>
              <a:cxnLst/>
              <a:rect l="l" t="t" r="r" b="b"/>
              <a:pathLst>
                <a:path w="13830" h="91269" extrusionOk="0">
                  <a:moveTo>
                    <a:pt x="1744" y="1"/>
                  </a:moveTo>
                  <a:cubicBezTo>
                    <a:pt x="1499" y="1"/>
                    <a:pt x="1283" y="115"/>
                    <a:pt x="1121" y="336"/>
                  </a:cubicBezTo>
                  <a:cubicBezTo>
                    <a:pt x="999" y="499"/>
                    <a:pt x="938" y="723"/>
                    <a:pt x="938" y="927"/>
                  </a:cubicBezTo>
                  <a:cubicBezTo>
                    <a:pt x="836" y="2923"/>
                    <a:pt x="754" y="4939"/>
                    <a:pt x="673" y="6935"/>
                  </a:cubicBezTo>
                  <a:cubicBezTo>
                    <a:pt x="490" y="11191"/>
                    <a:pt x="286" y="15447"/>
                    <a:pt x="164" y="19704"/>
                  </a:cubicBezTo>
                  <a:cubicBezTo>
                    <a:pt x="82" y="21822"/>
                    <a:pt x="1" y="23960"/>
                    <a:pt x="653" y="26017"/>
                  </a:cubicBezTo>
                  <a:cubicBezTo>
                    <a:pt x="1345" y="28176"/>
                    <a:pt x="2506" y="29968"/>
                    <a:pt x="4502" y="31149"/>
                  </a:cubicBezTo>
                  <a:cubicBezTo>
                    <a:pt x="4868" y="31353"/>
                    <a:pt x="5113" y="31882"/>
                    <a:pt x="5276" y="32310"/>
                  </a:cubicBezTo>
                  <a:cubicBezTo>
                    <a:pt x="5703" y="33389"/>
                    <a:pt x="5683" y="34550"/>
                    <a:pt x="5683" y="35691"/>
                  </a:cubicBezTo>
                  <a:cubicBezTo>
                    <a:pt x="5703" y="38664"/>
                    <a:pt x="5724" y="41658"/>
                    <a:pt x="5703" y="44651"/>
                  </a:cubicBezTo>
                  <a:cubicBezTo>
                    <a:pt x="5663" y="47727"/>
                    <a:pt x="5724" y="50822"/>
                    <a:pt x="5540" y="53897"/>
                  </a:cubicBezTo>
                  <a:cubicBezTo>
                    <a:pt x="5296" y="57747"/>
                    <a:pt x="4848" y="61596"/>
                    <a:pt x="4481" y="65445"/>
                  </a:cubicBezTo>
                  <a:cubicBezTo>
                    <a:pt x="4135" y="69151"/>
                    <a:pt x="3707" y="72858"/>
                    <a:pt x="3443" y="76585"/>
                  </a:cubicBezTo>
                  <a:cubicBezTo>
                    <a:pt x="3280" y="79090"/>
                    <a:pt x="3280" y="81635"/>
                    <a:pt x="3280" y="84161"/>
                  </a:cubicBezTo>
                  <a:cubicBezTo>
                    <a:pt x="3300" y="85871"/>
                    <a:pt x="3524" y="87582"/>
                    <a:pt x="4278" y="89150"/>
                  </a:cubicBezTo>
                  <a:cubicBezTo>
                    <a:pt x="4522" y="89639"/>
                    <a:pt x="4828" y="90128"/>
                    <a:pt x="5215" y="90515"/>
                  </a:cubicBezTo>
                  <a:cubicBezTo>
                    <a:pt x="5729" y="91019"/>
                    <a:pt x="6353" y="91268"/>
                    <a:pt x="6980" y="91268"/>
                  </a:cubicBezTo>
                  <a:cubicBezTo>
                    <a:pt x="7620" y="91268"/>
                    <a:pt x="8264" y="91009"/>
                    <a:pt x="8799" y="90494"/>
                  </a:cubicBezTo>
                  <a:cubicBezTo>
                    <a:pt x="9451" y="89863"/>
                    <a:pt x="9899" y="89069"/>
                    <a:pt x="10082" y="88193"/>
                  </a:cubicBezTo>
                  <a:cubicBezTo>
                    <a:pt x="10367" y="86828"/>
                    <a:pt x="10652" y="85423"/>
                    <a:pt x="10693" y="84038"/>
                  </a:cubicBezTo>
                  <a:cubicBezTo>
                    <a:pt x="10835" y="79762"/>
                    <a:pt x="10571" y="75485"/>
                    <a:pt x="10143" y="71208"/>
                  </a:cubicBezTo>
                  <a:cubicBezTo>
                    <a:pt x="9593" y="65893"/>
                    <a:pt x="8982" y="60577"/>
                    <a:pt x="8534" y="55242"/>
                  </a:cubicBezTo>
                  <a:cubicBezTo>
                    <a:pt x="8290" y="52350"/>
                    <a:pt x="8330" y="49417"/>
                    <a:pt x="8310" y="46505"/>
                  </a:cubicBezTo>
                  <a:cubicBezTo>
                    <a:pt x="8269" y="43022"/>
                    <a:pt x="8310" y="39519"/>
                    <a:pt x="8290" y="36016"/>
                  </a:cubicBezTo>
                  <a:cubicBezTo>
                    <a:pt x="8290" y="34754"/>
                    <a:pt x="8310" y="33512"/>
                    <a:pt x="8697" y="32290"/>
                  </a:cubicBezTo>
                  <a:cubicBezTo>
                    <a:pt x="8901" y="31699"/>
                    <a:pt x="9227" y="31271"/>
                    <a:pt x="9776" y="30925"/>
                  </a:cubicBezTo>
                  <a:cubicBezTo>
                    <a:pt x="11752" y="29724"/>
                    <a:pt x="12852" y="27870"/>
                    <a:pt x="13402" y="25691"/>
                  </a:cubicBezTo>
                  <a:cubicBezTo>
                    <a:pt x="13666" y="24632"/>
                    <a:pt x="13829" y="23512"/>
                    <a:pt x="13809" y="22412"/>
                  </a:cubicBezTo>
                  <a:cubicBezTo>
                    <a:pt x="13748" y="18502"/>
                    <a:pt x="13585" y="14612"/>
                    <a:pt x="13463" y="10702"/>
                  </a:cubicBezTo>
                  <a:cubicBezTo>
                    <a:pt x="13361" y="8177"/>
                    <a:pt x="13259" y="5651"/>
                    <a:pt x="13157" y="3126"/>
                  </a:cubicBezTo>
                  <a:cubicBezTo>
                    <a:pt x="13116" y="2413"/>
                    <a:pt x="13096" y="1680"/>
                    <a:pt x="13055" y="967"/>
                  </a:cubicBezTo>
                  <a:cubicBezTo>
                    <a:pt x="13035" y="377"/>
                    <a:pt x="12689" y="10"/>
                    <a:pt x="12200" y="10"/>
                  </a:cubicBezTo>
                  <a:cubicBezTo>
                    <a:pt x="11711" y="10"/>
                    <a:pt x="11406" y="377"/>
                    <a:pt x="11406" y="988"/>
                  </a:cubicBezTo>
                  <a:cubicBezTo>
                    <a:pt x="11406" y="7138"/>
                    <a:pt x="11283" y="13248"/>
                    <a:pt x="11283" y="19398"/>
                  </a:cubicBezTo>
                  <a:cubicBezTo>
                    <a:pt x="11283" y="19541"/>
                    <a:pt x="11283" y="19704"/>
                    <a:pt x="11263" y="19867"/>
                  </a:cubicBezTo>
                  <a:cubicBezTo>
                    <a:pt x="11182" y="20213"/>
                    <a:pt x="10958" y="20437"/>
                    <a:pt x="10571" y="20437"/>
                  </a:cubicBezTo>
                  <a:cubicBezTo>
                    <a:pt x="10204" y="20416"/>
                    <a:pt x="10021" y="20192"/>
                    <a:pt x="9980" y="19846"/>
                  </a:cubicBezTo>
                  <a:cubicBezTo>
                    <a:pt x="9939" y="19683"/>
                    <a:pt x="9939" y="19520"/>
                    <a:pt x="9939" y="19337"/>
                  </a:cubicBezTo>
                  <a:cubicBezTo>
                    <a:pt x="9797" y="13289"/>
                    <a:pt x="9654" y="7220"/>
                    <a:pt x="9512" y="1171"/>
                  </a:cubicBezTo>
                  <a:cubicBezTo>
                    <a:pt x="9512" y="1049"/>
                    <a:pt x="9512" y="927"/>
                    <a:pt x="9512" y="804"/>
                  </a:cubicBezTo>
                  <a:cubicBezTo>
                    <a:pt x="9452" y="330"/>
                    <a:pt x="9086" y="9"/>
                    <a:pt x="8674" y="9"/>
                  </a:cubicBezTo>
                  <a:cubicBezTo>
                    <a:pt x="8661" y="9"/>
                    <a:pt x="8649" y="10"/>
                    <a:pt x="8636" y="10"/>
                  </a:cubicBezTo>
                  <a:cubicBezTo>
                    <a:pt x="8208" y="31"/>
                    <a:pt x="7862" y="356"/>
                    <a:pt x="7842" y="825"/>
                  </a:cubicBezTo>
                  <a:cubicBezTo>
                    <a:pt x="7821" y="1578"/>
                    <a:pt x="7821" y="2332"/>
                    <a:pt x="7821" y="3106"/>
                  </a:cubicBezTo>
                  <a:cubicBezTo>
                    <a:pt x="7801" y="7260"/>
                    <a:pt x="7801" y="11435"/>
                    <a:pt x="7781" y="15610"/>
                  </a:cubicBezTo>
                  <a:cubicBezTo>
                    <a:pt x="7760" y="16914"/>
                    <a:pt x="7781" y="18237"/>
                    <a:pt x="7760" y="19541"/>
                  </a:cubicBezTo>
                  <a:cubicBezTo>
                    <a:pt x="7760" y="20152"/>
                    <a:pt x="7516" y="20437"/>
                    <a:pt x="7007" y="20437"/>
                  </a:cubicBezTo>
                  <a:cubicBezTo>
                    <a:pt x="6991" y="20438"/>
                    <a:pt x="6975" y="20438"/>
                    <a:pt x="6960" y="20438"/>
                  </a:cubicBezTo>
                  <a:cubicBezTo>
                    <a:pt x="6481" y="20438"/>
                    <a:pt x="6232" y="20133"/>
                    <a:pt x="6212" y="19541"/>
                  </a:cubicBezTo>
                  <a:cubicBezTo>
                    <a:pt x="6212" y="15834"/>
                    <a:pt x="6192" y="12128"/>
                    <a:pt x="6192" y="8421"/>
                  </a:cubicBezTo>
                  <a:cubicBezTo>
                    <a:pt x="6172" y="5937"/>
                    <a:pt x="6151" y="3472"/>
                    <a:pt x="6131" y="988"/>
                  </a:cubicBezTo>
                  <a:cubicBezTo>
                    <a:pt x="6131" y="377"/>
                    <a:pt x="5805" y="10"/>
                    <a:pt x="5316" y="10"/>
                  </a:cubicBezTo>
                  <a:cubicBezTo>
                    <a:pt x="4828" y="10"/>
                    <a:pt x="4481" y="377"/>
                    <a:pt x="4481" y="967"/>
                  </a:cubicBezTo>
                  <a:cubicBezTo>
                    <a:pt x="4441" y="2841"/>
                    <a:pt x="4420" y="4735"/>
                    <a:pt x="4380" y="6609"/>
                  </a:cubicBezTo>
                  <a:cubicBezTo>
                    <a:pt x="4318" y="9338"/>
                    <a:pt x="4217" y="12067"/>
                    <a:pt x="4156" y="14796"/>
                  </a:cubicBezTo>
                  <a:cubicBezTo>
                    <a:pt x="4115" y="16343"/>
                    <a:pt x="4074" y="17871"/>
                    <a:pt x="4033" y="19419"/>
                  </a:cubicBezTo>
                  <a:cubicBezTo>
                    <a:pt x="4033" y="19541"/>
                    <a:pt x="4033" y="19663"/>
                    <a:pt x="4013" y="19785"/>
                  </a:cubicBezTo>
                  <a:cubicBezTo>
                    <a:pt x="3972" y="20172"/>
                    <a:pt x="3748" y="20396"/>
                    <a:pt x="3341" y="20416"/>
                  </a:cubicBezTo>
                  <a:cubicBezTo>
                    <a:pt x="2934" y="20416"/>
                    <a:pt x="2730" y="20152"/>
                    <a:pt x="2710" y="19765"/>
                  </a:cubicBezTo>
                  <a:cubicBezTo>
                    <a:pt x="2689" y="19235"/>
                    <a:pt x="2710" y="18706"/>
                    <a:pt x="2710" y="18197"/>
                  </a:cubicBezTo>
                  <a:cubicBezTo>
                    <a:pt x="2648" y="13614"/>
                    <a:pt x="2608" y="9032"/>
                    <a:pt x="2567" y="4450"/>
                  </a:cubicBezTo>
                  <a:cubicBezTo>
                    <a:pt x="2547" y="3269"/>
                    <a:pt x="2567" y="2108"/>
                    <a:pt x="2587" y="927"/>
                  </a:cubicBezTo>
                  <a:cubicBezTo>
                    <a:pt x="2587" y="519"/>
                    <a:pt x="2424" y="214"/>
                    <a:pt x="2038" y="51"/>
                  </a:cubicBezTo>
                  <a:cubicBezTo>
                    <a:pt x="1936" y="17"/>
                    <a:pt x="1838" y="1"/>
                    <a:pt x="17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8"/>
            <p:cNvSpPr/>
            <p:nvPr/>
          </p:nvSpPr>
          <p:spPr>
            <a:xfrm>
              <a:off x="1064797" y="3368872"/>
              <a:ext cx="674316" cy="4326863"/>
            </a:xfrm>
            <a:custGeom>
              <a:avLst/>
              <a:gdLst/>
              <a:ahLst/>
              <a:cxnLst/>
              <a:rect l="l" t="t" r="r" b="b"/>
              <a:pathLst>
                <a:path w="12892" h="71318" extrusionOk="0">
                  <a:moveTo>
                    <a:pt x="6372" y="0"/>
                  </a:moveTo>
                  <a:cubicBezTo>
                    <a:pt x="5775" y="0"/>
                    <a:pt x="5176" y="239"/>
                    <a:pt x="4685" y="710"/>
                  </a:cubicBezTo>
                  <a:cubicBezTo>
                    <a:pt x="4074" y="1301"/>
                    <a:pt x="3666" y="2034"/>
                    <a:pt x="3483" y="2869"/>
                  </a:cubicBezTo>
                  <a:cubicBezTo>
                    <a:pt x="3239" y="4132"/>
                    <a:pt x="2954" y="5435"/>
                    <a:pt x="2913" y="6718"/>
                  </a:cubicBezTo>
                  <a:cubicBezTo>
                    <a:pt x="2791" y="10710"/>
                    <a:pt x="3035" y="14701"/>
                    <a:pt x="3442" y="18673"/>
                  </a:cubicBezTo>
                  <a:cubicBezTo>
                    <a:pt x="3951" y="23642"/>
                    <a:pt x="4522" y="28591"/>
                    <a:pt x="4929" y="33560"/>
                  </a:cubicBezTo>
                  <a:cubicBezTo>
                    <a:pt x="5153" y="36248"/>
                    <a:pt x="5112" y="38977"/>
                    <a:pt x="5153" y="41686"/>
                  </a:cubicBezTo>
                  <a:cubicBezTo>
                    <a:pt x="5173" y="44944"/>
                    <a:pt x="5133" y="48203"/>
                    <a:pt x="5153" y="51461"/>
                  </a:cubicBezTo>
                  <a:cubicBezTo>
                    <a:pt x="5173" y="52642"/>
                    <a:pt x="5153" y="53803"/>
                    <a:pt x="4766" y="54944"/>
                  </a:cubicBezTo>
                  <a:cubicBezTo>
                    <a:pt x="4583" y="55473"/>
                    <a:pt x="4277" y="55901"/>
                    <a:pt x="3768" y="56206"/>
                  </a:cubicBezTo>
                  <a:cubicBezTo>
                    <a:pt x="1935" y="57327"/>
                    <a:pt x="917" y="59058"/>
                    <a:pt x="408" y="61074"/>
                  </a:cubicBezTo>
                  <a:cubicBezTo>
                    <a:pt x="143" y="62072"/>
                    <a:pt x="1" y="63131"/>
                    <a:pt x="21" y="64149"/>
                  </a:cubicBezTo>
                  <a:cubicBezTo>
                    <a:pt x="62" y="66532"/>
                    <a:pt x="143" y="68914"/>
                    <a:pt x="225" y="71318"/>
                  </a:cubicBezTo>
                  <a:lnTo>
                    <a:pt x="2363" y="71318"/>
                  </a:lnTo>
                  <a:cubicBezTo>
                    <a:pt x="2363" y="69851"/>
                    <a:pt x="2363" y="68365"/>
                    <a:pt x="2363" y="66898"/>
                  </a:cubicBezTo>
                  <a:cubicBezTo>
                    <a:pt x="2363" y="66756"/>
                    <a:pt x="2363" y="66634"/>
                    <a:pt x="2404" y="66491"/>
                  </a:cubicBezTo>
                  <a:cubicBezTo>
                    <a:pt x="2465" y="66165"/>
                    <a:pt x="2668" y="65961"/>
                    <a:pt x="3035" y="65961"/>
                  </a:cubicBezTo>
                  <a:cubicBezTo>
                    <a:pt x="3361" y="65982"/>
                    <a:pt x="3544" y="66206"/>
                    <a:pt x="3585" y="66511"/>
                  </a:cubicBezTo>
                  <a:cubicBezTo>
                    <a:pt x="3605" y="66674"/>
                    <a:pt x="3626" y="66837"/>
                    <a:pt x="3626" y="67000"/>
                  </a:cubicBezTo>
                  <a:cubicBezTo>
                    <a:pt x="3666" y="68426"/>
                    <a:pt x="3687" y="69872"/>
                    <a:pt x="3727" y="71318"/>
                  </a:cubicBezTo>
                  <a:lnTo>
                    <a:pt x="5642" y="71318"/>
                  </a:lnTo>
                  <a:cubicBezTo>
                    <a:pt x="5642" y="71032"/>
                    <a:pt x="5642" y="70747"/>
                    <a:pt x="5642" y="70483"/>
                  </a:cubicBezTo>
                  <a:cubicBezTo>
                    <a:pt x="5642" y="69261"/>
                    <a:pt x="5642" y="68039"/>
                    <a:pt x="5642" y="66817"/>
                  </a:cubicBezTo>
                  <a:cubicBezTo>
                    <a:pt x="5662" y="66247"/>
                    <a:pt x="5886" y="65982"/>
                    <a:pt x="6355" y="65982"/>
                  </a:cubicBezTo>
                  <a:cubicBezTo>
                    <a:pt x="6371" y="65981"/>
                    <a:pt x="6387" y="65981"/>
                    <a:pt x="6403" y="65981"/>
                  </a:cubicBezTo>
                  <a:cubicBezTo>
                    <a:pt x="6859" y="65981"/>
                    <a:pt x="7088" y="66266"/>
                    <a:pt x="7088" y="66817"/>
                  </a:cubicBezTo>
                  <a:cubicBezTo>
                    <a:pt x="7088" y="68324"/>
                    <a:pt x="7088" y="69811"/>
                    <a:pt x="7108" y="71318"/>
                  </a:cubicBezTo>
                  <a:lnTo>
                    <a:pt x="9022" y="71318"/>
                  </a:lnTo>
                  <a:cubicBezTo>
                    <a:pt x="9022" y="71297"/>
                    <a:pt x="9022" y="71257"/>
                    <a:pt x="9022" y="71236"/>
                  </a:cubicBezTo>
                  <a:cubicBezTo>
                    <a:pt x="9063" y="69811"/>
                    <a:pt x="9084" y="68365"/>
                    <a:pt x="9124" y="66939"/>
                  </a:cubicBezTo>
                  <a:cubicBezTo>
                    <a:pt x="9124" y="66817"/>
                    <a:pt x="9124" y="66695"/>
                    <a:pt x="9145" y="66593"/>
                  </a:cubicBezTo>
                  <a:cubicBezTo>
                    <a:pt x="9185" y="66226"/>
                    <a:pt x="9389" y="66002"/>
                    <a:pt x="9776" y="66002"/>
                  </a:cubicBezTo>
                  <a:cubicBezTo>
                    <a:pt x="10163" y="66002"/>
                    <a:pt x="10346" y="66247"/>
                    <a:pt x="10367" y="66613"/>
                  </a:cubicBezTo>
                  <a:cubicBezTo>
                    <a:pt x="10387" y="67102"/>
                    <a:pt x="10367" y="67591"/>
                    <a:pt x="10367" y="68079"/>
                  </a:cubicBezTo>
                  <a:cubicBezTo>
                    <a:pt x="10367" y="69159"/>
                    <a:pt x="10387" y="70238"/>
                    <a:pt x="10387" y="71318"/>
                  </a:cubicBezTo>
                  <a:lnTo>
                    <a:pt x="12566" y="71318"/>
                  </a:lnTo>
                  <a:cubicBezTo>
                    <a:pt x="12627" y="69770"/>
                    <a:pt x="12688" y="68222"/>
                    <a:pt x="12729" y="66674"/>
                  </a:cubicBezTo>
                  <a:cubicBezTo>
                    <a:pt x="12790" y="64699"/>
                    <a:pt x="12892" y="62703"/>
                    <a:pt x="12261" y="60768"/>
                  </a:cubicBezTo>
                  <a:cubicBezTo>
                    <a:pt x="11629" y="58772"/>
                    <a:pt x="10550" y="57102"/>
                    <a:pt x="8676" y="56003"/>
                  </a:cubicBezTo>
                  <a:cubicBezTo>
                    <a:pt x="8350" y="55799"/>
                    <a:pt x="8126" y="55310"/>
                    <a:pt x="7963" y="54923"/>
                  </a:cubicBezTo>
                  <a:cubicBezTo>
                    <a:pt x="7577" y="53905"/>
                    <a:pt x="7577" y="52846"/>
                    <a:pt x="7577" y="51787"/>
                  </a:cubicBezTo>
                  <a:cubicBezTo>
                    <a:pt x="7577" y="48997"/>
                    <a:pt x="7556" y="46207"/>
                    <a:pt x="7577" y="43417"/>
                  </a:cubicBezTo>
                  <a:cubicBezTo>
                    <a:pt x="7597" y="40545"/>
                    <a:pt x="7556" y="37674"/>
                    <a:pt x="7719" y="34802"/>
                  </a:cubicBezTo>
                  <a:cubicBezTo>
                    <a:pt x="7943" y="31218"/>
                    <a:pt x="8371" y="27634"/>
                    <a:pt x="8697" y="24049"/>
                  </a:cubicBezTo>
                  <a:cubicBezTo>
                    <a:pt x="9022" y="20587"/>
                    <a:pt x="9430" y="17145"/>
                    <a:pt x="9674" y="13683"/>
                  </a:cubicBezTo>
                  <a:cubicBezTo>
                    <a:pt x="9837" y="11341"/>
                    <a:pt x="9837" y="8979"/>
                    <a:pt x="9817" y="6616"/>
                  </a:cubicBezTo>
                  <a:cubicBezTo>
                    <a:pt x="9817" y="5007"/>
                    <a:pt x="9613" y="3419"/>
                    <a:pt x="8900" y="1953"/>
                  </a:cubicBezTo>
                  <a:cubicBezTo>
                    <a:pt x="8676" y="1505"/>
                    <a:pt x="8371" y="1057"/>
                    <a:pt x="8025" y="710"/>
                  </a:cubicBezTo>
                  <a:cubicBezTo>
                    <a:pt x="7549" y="234"/>
                    <a:pt x="6962" y="0"/>
                    <a:pt x="637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2" name="Google Shape;462;p38"/>
          <p:cNvSpPr/>
          <p:nvPr/>
        </p:nvSpPr>
        <p:spPr>
          <a:xfrm flipH="1">
            <a:off x="-407811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3" name="Google Shape;463;p38"/>
          <p:cNvSpPr/>
          <p:nvPr/>
        </p:nvSpPr>
        <p:spPr>
          <a:xfrm flipH="1">
            <a:off x="8039581" y="-13597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64" name="Google Shape;464;p38"/>
          <p:cNvSpPr/>
          <p:nvPr/>
        </p:nvSpPr>
        <p:spPr>
          <a:xfrm flipH="1">
            <a:off x="8144382" y="2715501"/>
            <a:ext cx="569842" cy="5393500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65" name="Google Shape;465;p38"/>
          <p:cNvSpPr txBox="1">
            <a:spLocks noGrp="1"/>
          </p:cNvSpPr>
          <p:nvPr>
            <p:ph type="subTitle" idx="1"/>
          </p:nvPr>
        </p:nvSpPr>
        <p:spPr>
          <a:xfrm flipH="1">
            <a:off x="1491000" y="2357550"/>
            <a:ext cx="3081000" cy="2318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6">
  <p:cSld name="CUSTOM_2_1"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39"/>
          <p:cNvSpPr txBox="1">
            <a:spLocks noGrp="1"/>
          </p:cNvSpPr>
          <p:nvPr>
            <p:ph type="subTitle" idx="1"/>
          </p:nvPr>
        </p:nvSpPr>
        <p:spPr>
          <a:xfrm>
            <a:off x="2753575" y="3727035"/>
            <a:ext cx="2589000" cy="761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68" name="Google Shape;468;p39"/>
          <p:cNvSpPr txBox="1">
            <a:spLocks noGrp="1"/>
          </p:cNvSpPr>
          <p:nvPr>
            <p:ph type="subTitle" idx="2"/>
          </p:nvPr>
        </p:nvSpPr>
        <p:spPr>
          <a:xfrm>
            <a:off x="2779397" y="3376525"/>
            <a:ext cx="25374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69" name="Google Shape;469;p39"/>
          <p:cNvSpPr txBox="1">
            <a:spLocks noGrp="1"/>
          </p:cNvSpPr>
          <p:nvPr>
            <p:ph type="subTitle" idx="3"/>
          </p:nvPr>
        </p:nvSpPr>
        <p:spPr>
          <a:xfrm>
            <a:off x="3574075" y="2155620"/>
            <a:ext cx="2589000" cy="5649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200"/>
              <a:buFont typeface="Roboto"/>
              <a:buNone/>
              <a:defRPr sz="1200"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470" name="Google Shape;470;p39"/>
          <p:cNvSpPr txBox="1">
            <a:spLocks noGrp="1"/>
          </p:cNvSpPr>
          <p:nvPr>
            <p:ph type="subTitle" idx="4"/>
          </p:nvPr>
        </p:nvSpPr>
        <p:spPr>
          <a:xfrm>
            <a:off x="3599898" y="1805100"/>
            <a:ext cx="25374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471" name="Google Shape;471;p39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699200" cy="685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000"/>
              <a:buNone/>
              <a:defRPr sz="4000">
                <a:solidFill>
                  <a:schemeClr val="lt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4500"/>
              <a:buFont typeface="Fjalla One"/>
              <a:buNone/>
              <a:defRPr sz="4500"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 1">
  <p:cSld name="BIG_NUMBER_2">
    <p:spTree>
      <p:nvGrpSpPr>
        <p:cNvPr id="1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p40"/>
          <p:cNvSpPr/>
          <p:nvPr/>
        </p:nvSpPr>
        <p:spPr>
          <a:xfrm rot="10800000" flipH="1">
            <a:off x="7432732" y="-1128458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4" name="Google Shape;474;p40"/>
          <p:cNvSpPr/>
          <p:nvPr/>
        </p:nvSpPr>
        <p:spPr>
          <a:xfrm rot="10800000" flipH="1">
            <a:off x="7943976" y="3647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5" name="Google Shape;475;p40"/>
          <p:cNvSpPr/>
          <p:nvPr/>
        </p:nvSpPr>
        <p:spPr>
          <a:xfrm rot="10800000" flipH="1">
            <a:off x="8240093" y="-1839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6" name="Google Shape;476;p40"/>
          <p:cNvSpPr/>
          <p:nvPr/>
        </p:nvSpPr>
        <p:spPr>
          <a:xfrm rot="10800000" flipH="1">
            <a:off x="8690785" y="3387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7" name="Google Shape;477;p40"/>
          <p:cNvSpPr/>
          <p:nvPr/>
        </p:nvSpPr>
        <p:spPr>
          <a:xfrm rot="10800000" flipH="1">
            <a:off x="8724808" y="-47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78" name="Google Shape;478;p40"/>
          <p:cNvSpPr/>
          <p:nvPr/>
        </p:nvSpPr>
        <p:spPr>
          <a:xfrm>
            <a:off x="-334158" y="-916520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9" name="Google Shape;479;p40"/>
          <p:cNvSpPr/>
          <p:nvPr/>
        </p:nvSpPr>
        <p:spPr>
          <a:xfrm>
            <a:off x="-215893" y="3651609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0" name="Google Shape;480;p40"/>
          <p:cNvSpPr/>
          <p:nvPr/>
        </p:nvSpPr>
        <p:spPr>
          <a:xfrm>
            <a:off x="219151" y="-1391835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1" name="Google Shape;481;p40"/>
          <p:cNvSpPr/>
          <p:nvPr/>
        </p:nvSpPr>
        <p:spPr>
          <a:xfrm>
            <a:off x="515268" y="2711957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2" name="Google Shape;482;p40"/>
          <p:cNvSpPr txBox="1">
            <a:spLocks noGrp="1"/>
          </p:cNvSpPr>
          <p:nvPr>
            <p:ph type="title" hasCustomPrompt="1"/>
          </p:nvPr>
        </p:nvSpPr>
        <p:spPr>
          <a:xfrm>
            <a:off x="1333450" y="1153125"/>
            <a:ext cx="64770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3" name="Google Shape;483;p40"/>
          <p:cNvSpPr txBox="1">
            <a:spLocks noGrp="1"/>
          </p:cNvSpPr>
          <p:nvPr>
            <p:ph type="subTitle" idx="1"/>
          </p:nvPr>
        </p:nvSpPr>
        <p:spPr>
          <a:xfrm>
            <a:off x="3200200" y="3431775"/>
            <a:ext cx="27435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4" name="Google Shape;484;p40"/>
          <p:cNvSpPr/>
          <p:nvPr/>
        </p:nvSpPr>
        <p:spPr>
          <a:xfrm>
            <a:off x="965960" y="-1214139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85" name="Google Shape;485;p40"/>
          <p:cNvSpPr/>
          <p:nvPr/>
        </p:nvSpPr>
        <p:spPr>
          <a:xfrm>
            <a:off x="1076174" y="3059925"/>
            <a:ext cx="863442" cy="3137748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16">
    <p:spTree>
      <p:nvGrpSpPr>
        <p:cNvPr id="1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42"/>
          <p:cNvSpPr/>
          <p:nvPr/>
        </p:nvSpPr>
        <p:spPr>
          <a:xfrm>
            <a:off x="7880099" y="-11516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1" name="Google Shape;501;p42"/>
          <p:cNvSpPr/>
          <p:nvPr/>
        </p:nvSpPr>
        <p:spPr>
          <a:xfrm>
            <a:off x="8469023" y="-31372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2" name="Google Shape;502;p42"/>
          <p:cNvSpPr/>
          <p:nvPr/>
        </p:nvSpPr>
        <p:spPr>
          <a:xfrm>
            <a:off x="7665416" y="3679956"/>
            <a:ext cx="937365" cy="3889322"/>
          </a:xfrm>
          <a:custGeom>
            <a:avLst/>
            <a:gdLst/>
            <a:ahLst/>
            <a:cxnLst/>
            <a:rect l="l" t="t" r="r" b="b"/>
            <a:pathLst>
              <a:path w="16273" h="67915" extrusionOk="0">
                <a:moveTo>
                  <a:pt x="8175" y="1"/>
                </a:moveTo>
                <a:cubicBezTo>
                  <a:pt x="7393" y="1"/>
                  <a:pt x="6609" y="454"/>
                  <a:pt x="6070" y="1360"/>
                </a:cubicBezTo>
                <a:cubicBezTo>
                  <a:pt x="5377" y="2480"/>
                  <a:pt x="5092" y="3743"/>
                  <a:pt x="5031" y="5026"/>
                </a:cubicBezTo>
                <a:cubicBezTo>
                  <a:pt x="4807" y="10402"/>
                  <a:pt x="5214" y="15494"/>
                  <a:pt x="5825" y="20850"/>
                </a:cubicBezTo>
                <a:cubicBezTo>
                  <a:pt x="6477" y="26532"/>
                  <a:pt x="7108" y="32234"/>
                  <a:pt x="7047" y="37977"/>
                </a:cubicBezTo>
                <a:cubicBezTo>
                  <a:pt x="7006" y="40828"/>
                  <a:pt x="7067" y="43700"/>
                  <a:pt x="7027" y="46551"/>
                </a:cubicBezTo>
                <a:cubicBezTo>
                  <a:pt x="7006" y="47366"/>
                  <a:pt x="6823" y="48201"/>
                  <a:pt x="6640" y="49015"/>
                </a:cubicBezTo>
                <a:cubicBezTo>
                  <a:pt x="6518" y="49545"/>
                  <a:pt x="6151" y="49952"/>
                  <a:pt x="5601" y="50136"/>
                </a:cubicBezTo>
                <a:cubicBezTo>
                  <a:pt x="2709" y="51032"/>
                  <a:pt x="1202" y="53129"/>
                  <a:pt x="612" y="55980"/>
                </a:cubicBezTo>
                <a:cubicBezTo>
                  <a:pt x="1" y="58974"/>
                  <a:pt x="408" y="61907"/>
                  <a:pt x="1182" y="64799"/>
                </a:cubicBezTo>
                <a:cubicBezTo>
                  <a:pt x="1467" y="65878"/>
                  <a:pt x="1833" y="66917"/>
                  <a:pt x="2261" y="67915"/>
                </a:cubicBezTo>
                <a:lnTo>
                  <a:pt x="14053" y="67915"/>
                </a:lnTo>
                <a:cubicBezTo>
                  <a:pt x="14175" y="67609"/>
                  <a:pt x="14297" y="67324"/>
                  <a:pt x="14419" y="67019"/>
                </a:cubicBezTo>
                <a:cubicBezTo>
                  <a:pt x="15662" y="63801"/>
                  <a:pt x="16273" y="60481"/>
                  <a:pt x="15906" y="57019"/>
                </a:cubicBezTo>
                <a:cubicBezTo>
                  <a:pt x="15743" y="55492"/>
                  <a:pt x="15275" y="54046"/>
                  <a:pt x="14399" y="52763"/>
                </a:cubicBezTo>
                <a:cubicBezTo>
                  <a:pt x="13544" y="51541"/>
                  <a:pt x="12403" y="50685"/>
                  <a:pt x="10998" y="50237"/>
                </a:cubicBezTo>
                <a:cubicBezTo>
                  <a:pt x="10244" y="49993"/>
                  <a:pt x="9776" y="49525"/>
                  <a:pt x="9613" y="48812"/>
                </a:cubicBezTo>
                <a:cubicBezTo>
                  <a:pt x="9450" y="48038"/>
                  <a:pt x="9348" y="47244"/>
                  <a:pt x="9328" y="46470"/>
                </a:cubicBezTo>
                <a:cubicBezTo>
                  <a:pt x="9267" y="44902"/>
                  <a:pt x="9308" y="43333"/>
                  <a:pt x="9308" y="41745"/>
                </a:cubicBezTo>
                <a:cubicBezTo>
                  <a:pt x="9308" y="39260"/>
                  <a:pt x="9226" y="36755"/>
                  <a:pt x="9369" y="34271"/>
                </a:cubicBezTo>
                <a:cubicBezTo>
                  <a:pt x="9572" y="30625"/>
                  <a:pt x="9919" y="27000"/>
                  <a:pt x="10244" y="23375"/>
                </a:cubicBezTo>
                <a:cubicBezTo>
                  <a:pt x="10346" y="21970"/>
                  <a:pt x="10550" y="20565"/>
                  <a:pt x="10672" y="19139"/>
                </a:cubicBezTo>
                <a:cubicBezTo>
                  <a:pt x="10917" y="16451"/>
                  <a:pt x="11181" y="13742"/>
                  <a:pt x="11324" y="11034"/>
                </a:cubicBezTo>
                <a:cubicBezTo>
                  <a:pt x="11446" y="8529"/>
                  <a:pt x="11609" y="6024"/>
                  <a:pt x="11079" y="3560"/>
                </a:cubicBezTo>
                <a:cubicBezTo>
                  <a:pt x="10917" y="2806"/>
                  <a:pt x="10652" y="2032"/>
                  <a:pt x="10265" y="1360"/>
                </a:cubicBezTo>
                <a:cubicBezTo>
                  <a:pt x="9735" y="454"/>
                  <a:pt x="8956" y="1"/>
                  <a:pt x="817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3" name="Google Shape;503;p42"/>
          <p:cNvSpPr/>
          <p:nvPr/>
        </p:nvSpPr>
        <p:spPr>
          <a:xfrm>
            <a:off x="-386783" y="-1560670"/>
            <a:ext cx="796643" cy="5226747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4" name="Google Shape;504;p42"/>
          <p:cNvSpPr/>
          <p:nvPr/>
        </p:nvSpPr>
        <p:spPr>
          <a:xfrm>
            <a:off x="-365643" y="4018472"/>
            <a:ext cx="742611" cy="4084204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5" name="Google Shape;505;p42"/>
          <p:cNvSpPr/>
          <p:nvPr/>
        </p:nvSpPr>
        <p:spPr>
          <a:xfrm>
            <a:off x="402776" y="-151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06" name="Google Shape;506;p42"/>
          <p:cNvSpPr/>
          <p:nvPr/>
        </p:nvSpPr>
        <p:spPr>
          <a:xfrm>
            <a:off x="572868" y="2715507"/>
            <a:ext cx="628789" cy="5951296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07" name="Google Shape;507;p42"/>
          <p:cNvSpPr/>
          <p:nvPr/>
        </p:nvSpPr>
        <p:spPr>
          <a:xfrm>
            <a:off x="86321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6_2"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43"/>
          <p:cNvSpPr/>
          <p:nvPr/>
        </p:nvSpPr>
        <p:spPr>
          <a:xfrm rot="10800000" flipH="1">
            <a:off x="7238267" y="1616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43"/>
          <p:cNvSpPr/>
          <p:nvPr/>
        </p:nvSpPr>
        <p:spPr>
          <a:xfrm rot="10800000" flipH="1">
            <a:off x="7274207" y="-2277783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43"/>
          <p:cNvSpPr/>
          <p:nvPr/>
        </p:nvSpPr>
        <p:spPr>
          <a:xfrm rot="10800000" flipH="1">
            <a:off x="7867776" y="2504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12" name="Google Shape;512;p43"/>
          <p:cNvSpPr/>
          <p:nvPr/>
        </p:nvSpPr>
        <p:spPr>
          <a:xfrm rot="10800000" flipH="1">
            <a:off x="8163893" y="-2982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13" name="Google Shape;513;p43"/>
          <p:cNvSpPr/>
          <p:nvPr/>
        </p:nvSpPr>
        <p:spPr>
          <a:xfrm rot="10800000" flipH="1">
            <a:off x="8614585" y="2244994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514" name="Google Shape;514;p43"/>
          <p:cNvSpPr/>
          <p:nvPr/>
        </p:nvSpPr>
        <p:spPr>
          <a:xfrm rot="10800000" flipH="1">
            <a:off x="8648608" y="-1190107"/>
            <a:ext cx="795433" cy="3038785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/>
          <p:nvPr/>
        </p:nvSpPr>
        <p:spPr>
          <a:xfrm>
            <a:off x="70519" y="-2069054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15"/>
          <p:cNvSpPr/>
          <p:nvPr/>
        </p:nvSpPr>
        <p:spPr>
          <a:xfrm flipH="1">
            <a:off x="-288000" y="-3411474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15"/>
          <p:cNvSpPr/>
          <p:nvPr/>
        </p:nvSpPr>
        <p:spPr>
          <a:xfrm flipH="1">
            <a:off x="480979" y="2086436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15"/>
          <p:cNvSpPr/>
          <p:nvPr/>
        </p:nvSpPr>
        <p:spPr>
          <a:xfrm flipH="1">
            <a:off x="-270989" y="2062737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5"/>
          <p:cNvSpPr txBox="1">
            <a:spLocks noGrp="1"/>
          </p:cNvSpPr>
          <p:nvPr>
            <p:ph type="title" hasCustomPrompt="1"/>
          </p:nvPr>
        </p:nvSpPr>
        <p:spPr>
          <a:xfrm>
            <a:off x="1706558" y="1925534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34" name="Google Shape;134;p15"/>
          <p:cNvSpPr txBox="1">
            <a:spLocks noGrp="1"/>
          </p:cNvSpPr>
          <p:nvPr>
            <p:ph type="subTitle" idx="1"/>
          </p:nvPr>
        </p:nvSpPr>
        <p:spPr>
          <a:xfrm>
            <a:off x="2422838" y="1709126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35" name="Google Shape;135;p15"/>
          <p:cNvSpPr txBox="1">
            <a:spLocks noGrp="1"/>
          </p:cNvSpPr>
          <p:nvPr>
            <p:ph type="subTitle" idx="2"/>
          </p:nvPr>
        </p:nvSpPr>
        <p:spPr>
          <a:xfrm>
            <a:off x="2422840" y="2132811"/>
            <a:ext cx="21945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36" name="Google Shape;136;p15"/>
          <p:cNvSpPr txBox="1">
            <a:spLocks noGrp="1"/>
          </p:cNvSpPr>
          <p:nvPr>
            <p:ph type="title" idx="3" hasCustomPrompt="1"/>
          </p:nvPr>
        </p:nvSpPr>
        <p:spPr>
          <a:xfrm>
            <a:off x="1706558" y="3563834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37" name="Google Shape;137;p15"/>
          <p:cNvSpPr txBox="1">
            <a:spLocks noGrp="1"/>
          </p:cNvSpPr>
          <p:nvPr>
            <p:ph type="subTitle" idx="4"/>
          </p:nvPr>
        </p:nvSpPr>
        <p:spPr>
          <a:xfrm>
            <a:off x="2422838" y="3347426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38" name="Google Shape;138;p15"/>
          <p:cNvSpPr txBox="1">
            <a:spLocks noGrp="1"/>
          </p:cNvSpPr>
          <p:nvPr>
            <p:ph type="subTitle" idx="5"/>
          </p:nvPr>
        </p:nvSpPr>
        <p:spPr>
          <a:xfrm>
            <a:off x="2422838" y="3771098"/>
            <a:ext cx="2194500" cy="7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39" name="Google Shape;139;p15"/>
          <p:cNvSpPr txBox="1">
            <a:spLocks noGrp="1"/>
          </p:cNvSpPr>
          <p:nvPr>
            <p:ph type="title" idx="6" hasCustomPrompt="1"/>
          </p:nvPr>
        </p:nvSpPr>
        <p:spPr>
          <a:xfrm>
            <a:off x="5272781" y="1925534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40" name="Google Shape;140;p15"/>
          <p:cNvSpPr txBox="1">
            <a:spLocks noGrp="1"/>
          </p:cNvSpPr>
          <p:nvPr>
            <p:ph type="subTitle" idx="7"/>
          </p:nvPr>
        </p:nvSpPr>
        <p:spPr>
          <a:xfrm>
            <a:off x="5989061" y="1709126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41" name="Google Shape;141;p15"/>
          <p:cNvSpPr txBox="1">
            <a:spLocks noGrp="1"/>
          </p:cNvSpPr>
          <p:nvPr>
            <p:ph type="subTitle" idx="8"/>
          </p:nvPr>
        </p:nvSpPr>
        <p:spPr>
          <a:xfrm>
            <a:off x="5989065" y="2132806"/>
            <a:ext cx="21945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42" name="Google Shape;142;p15"/>
          <p:cNvSpPr txBox="1">
            <a:spLocks noGrp="1"/>
          </p:cNvSpPr>
          <p:nvPr>
            <p:ph type="title" idx="9" hasCustomPrompt="1"/>
          </p:nvPr>
        </p:nvSpPr>
        <p:spPr>
          <a:xfrm>
            <a:off x="5272781" y="3563834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43" name="Google Shape;143;p15"/>
          <p:cNvSpPr txBox="1">
            <a:spLocks noGrp="1"/>
          </p:cNvSpPr>
          <p:nvPr>
            <p:ph type="subTitle" idx="13"/>
          </p:nvPr>
        </p:nvSpPr>
        <p:spPr>
          <a:xfrm>
            <a:off x="5989061" y="3347426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44" name="Google Shape;144;p15"/>
          <p:cNvSpPr txBox="1">
            <a:spLocks noGrp="1"/>
          </p:cNvSpPr>
          <p:nvPr>
            <p:ph type="subTitle" idx="14"/>
          </p:nvPr>
        </p:nvSpPr>
        <p:spPr>
          <a:xfrm>
            <a:off x="5989061" y="3771098"/>
            <a:ext cx="2194500" cy="7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45" name="Google Shape;145;p15"/>
          <p:cNvSpPr txBox="1">
            <a:spLocks noGrp="1"/>
          </p:cNvSpPr>
          <p:nvPr>
            <p:ph type="title" idx="15"/>
          </p:nvPr>
        </p:nvSpPr>
        <p:spPr>
          <a:xfrm>
            <a:off x="1706567" y="539500"/>
            <a:ext cx="64770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8913561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bg>
      <p:bgPr>
        <a:noFill/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-2743200" y="-209550"/>
            <a:ext cx="5676900" cy="594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4"/>
                </a:solidFill>
              </a:rPr>
              <a:t>c</a:t>
            </a:r>
            <a:endParaRPr>
              <a:solidFill>
                <a:schemeClr val="accent4"/>
              </a:solidFill>
            </a:endParaRPr>
          </a:p>
        </p:txBody>
      </p:sp>
      <p:sp>
        <p:nvSpPr>
          <p:cNvPr id="28" name="Google Shape;28;p3"/>
          <p:cNvSpPr/>
          <p:nvPr/>
        </p:nvSpPr>
        <p:spPr>
          <a:xfrm rot="10800000" flipH="1">
            <a:off x="621010" y="1302115"/>
            <a:ext cx="1638279" cy="7853332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title" hasCustomPrompt="1"/>
          </p:nvPr>
        </p:nvSpPr>
        <p:spPr>
          <a:xfrm>
            <a:off x="567900" y="1842725"/>
            <a:ext cx="1744500" cy="13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/>
          </p:nvPr>
        </p:nvSpPr>
        <p:spPr>
          <a:xfrm>
            <a:off x="3511300" y="1263575"/>
            <a:ext cx="4590300" cy="2504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5500"/>
              <a:buFont typeface="Fjalla One"/>
              <a:buNone/>
              <a:defRPr sz="5500"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grpSp>
        <p:nvGrpSpPr>
          <p:cNvPr id="31" name="Google Shape;31;p3"/>
          <p:cNvGrpSpPr/>
          <p:nvPr/>
        </p:nvGrpSpPr>
        <p:grpSpPr>
          <a:xfrm>
            <a:off x="8039097" y="-3259074"/>
            <a:ext cx="1384319" cy="9121801"/>
            <a:chOff x="8039097" y="-3411474"/>
            <a:chExt cx="1384319" cy="9121801"/>
          </a:xfrm>
        </p:grpSpPr>
        <p:sp>
          <p:nvSpPr>
            <p:cNvPr id="32" name="Google Shape;32;p3"/>
            <p:cNvSpPr/>
            <p:nvPr/>
          </p:nvSpPr>
          <p:spPr>
            <a:xfrm flipH="1">
              <a:off x="8306920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>
              <a:off x="880656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8039097" y="2062724"/>
              <a:ext cx="710586" cy="3647603"/>
            </a:xfrm>
            <a:custGeom>
              <a:avLst/>
              <a:gdLst/>
              <a:ahLst/>
              <a:cxnLst/>
              <a:rect l="l" t="t" r="r" b="b"/>
              <a:pathLst>
                <a:path w="11243" h="66950" extrusionOk="0">
                  <a:moveTo>
                    <a:pt x="5471" y="0"/>
                  </a:moveTo>
                  <a:cubicBezTo>
                    <a:pt x="4786" y="0"/>
                    <a:pt x="4096" y="352"/>
                    <a:pt x="3585" y="1047"/>
                  </a:cubicBezTo>
                  <a:cubicBezTo>
                    <a:pt x="2974" y="1882"/>
                    <a:pt x="2648" y="2880"/>
                    <a:pt x="2546" y="3898"/>
                  </a:cubicBezTo>
                  <a:cubicBezTo>
                    <a:pt x="2403" y="5466"/>
                    <a:pt x="2322" y="7075"/>
                    <a:pt x="2322" y="8663"/>
                  </a:cubicBezTo>
                  <a:cubicBezTo>
                    <a:pt x="2322" y="12981"/>
                    <a:pt x="2892" y="17237"/>
                    <a:pt x="3544" y="21514"/>
                  </a:cubicBezTo>
                  <a:cubicBezTo>
                    <a:pt x="4053" y="25058"/>
                    <a:pt x="4358" y="28642"/>
                    <a:pt x="4338" y="32247"/>
                  </a:cubicBezTo>
                  <a:cubicBezTo>
                    <a:pt x="4338" y="35750"/>
                    <a:pt x="4358" y="39253"/>
                    <a:pt x="4338" y="42755"/>
                  </a:cubicBezTo>
                  <a:cubicBezTo>
                    <a:pt x="4318" y="43550"/>
                    <a:pt x="4155" y="44344"/>
                    <a:pt x="3992" y="45118"/>
                  </a:cubicBezTo>
                  <a:cubicBezTo>
                    <a:pt x="3890" y="45627"/>
                    <a:pt x="3564" y="45973"/>
                    <a:pt x="3096" y="46279"/>
                  </a:cubicBezTo>
                  <a:cubicBezTo>
                    <a:pt x="1385" y="47338"/>
                    <a:pt x="489" y="48967"/>
                    <a:pt x="0" y="50840"/>
                  </a:cubicBezTo>
                  <a:lnTo>
                    <a:pt x="0" y="63325"/>
                  </a:lnTo>
                  <a:cubicBezTo>
                    <a:pt x="61" y="64546"/>
                    <a:pt x="102" y="65748"/>
                    <a:pt x="163" y="66950"/>
                  </a:cubicBezTo>
                  <a:lnTo>
                    <a:pt x="1772" y="66950"/>
                  </a:lnTo>
                  <a:cubicBezTo>
                    <a:pt x="1792" y="63304"/>
                    <a:pt x="1813" y="59638"/>
                    <a:pt x="1833" y="55993"/>
                  </a:cubicBezTo>
                  <a:cubicBezTo>
                    <a:pt x="1833" y="55891"/>
                    <a:pt x="1833" y="55789"/>
                    <a:pt x="1854" y="55687"/>
                  </a:cubicBezTo>
                  <a:cubicBezTo>
                    <a:pt x="1893" y="55317"/>
                    <a:pt x="2100" y="55096"/>
                    <a:pt x="2404" y="55096"/>
                  </a:cubicBezTo>
                  <a:cubicBezTo>
                    <a:pt x="2417" y="55096"/>
                    <a:pt x="2430" y="55096"/>
                    <a:pt x="2444" y="55097"/>
                  </a:cubicBezTo>
                  <a:cubicBezTo>
                    <a:pt x="2831" y="55138"/>
                    <a:pt x="2953" y="55402"/>
                    <a:pt x="2974" y="55728"/>
                  </a:cubicBezTo>
                  <a:cubicBezTo>
                    <a:pt x="2994" y="56685"/>
                    <a:pt x="3014" y="57643"/>
                    <a:pt x="3035" y="58620"/>
                  </a:cubicBezTo>
                  <a:cubicBezTo>
                    <a:pt x="3096" y="61390"/>
                    <a:pt x="3157" y="64160"/>
                    <a:pt x="3218" y="66950"/>
                  </a:cubicBezTo>
                  <a:lnTo>
                    <a:pt x="4766" y="66950"/>
                  </a:lnTo>
                  <a:cubicBezTo>
                    <a:pt x="4786" y="63263"/>
                    <a:pt x="4807" y="59577"/>
                    <a:pt x="4807" y="55891"/>
                  </a:cubicBezTo>
                  <a:cubicBezTo>
                    <a:pt x="4807" y="55565"/>
                    <a:pt x="4847" y="55239"/>
                    <a:pt x="5214" y="55117"/>
                  </a:cubicBezTo>
                  <a:cubicBezTo>
                    <a:pt x="5310" y="55087"/>
                    <a:pt x="5401" y="55072"/>
                    <a:pt x="5485" y="55072"/>
                  </a:cubicBezTo>
                  <a:cubicBezTo>
                    <a:pt x="5848" y="55072"/>
                    <a:pt x="6090" y="55347"/>
                    <a:pt x="6090" y="55810"/>
                  </a:cubicBezTo>
                  <a:cubicBezTo>
                    <a:pt x="6110" y="57928"/>
                    <a:pt x="6130" y="60046"/>
                    <a:pt x="6130" y="62184"/>
                  </a:cubicBezTo>
                  <a:cubicBezTo>
                    <a:pt x="6151" y="63773"/>
                    <a:pt x="6151" y="65361"/>
                    <a:pt x="6151" y="66950"/>
                  </a:cubicBezTo>
                  <a:lnTo>
                    <a:pt x="7678" y="66950"/>
                  </a:lnTo>
                  <a:cubicBezTo>
                    <a:pt x="7719" y="65320"/>
                    <a:pt x="7760" y="63691"/>
                    <a:pt x="7800" y="62082"/>
                  </a:cubicBezTo>
                  <a:cubicBezTo>
                    <a:pt x="7841" y="59985"/>
                    <a:pt x="7902" y="57907"/>
                    <a:pt x="7943" y="55830"/>
                  </a:cubicBezTo>
                  <a:cubicBezTo>
                    <a:pt x="7963" y="55484"/>
                    <a:pt x="8187" y="55158"/>
                    <a:pt x="8554" y="55138"/>
                  </a:cubicBezTo>
                  <a:cubicBezTo>
                    <a:pt x="8941" y="55138"/>
                    <a:pt x="9063" y="55606"/>
                    <a:pt x="9063" y="55891"/>
                  </a:cubicBezTo>
                  <a:cubicBezTo>
                    <a:pt x="9063" y="59598"/>
                    <a:pt x="9165" y="63263"/>
                    <a:pt x="9165" y="66950"/>
                  </a:cubicBezTo>
                  <a:lnTo>
                    <a:pt x="10753" y="66950"/>
                  </a:lnTo>
                  <a:cubicBezTo>
                    <a:pt x="10916" y="63304"/>
                    <a:pt x="11079" y="59638"/>
                    <a:pt x="11201" y="55993"/>
                  </a:cubicBezTo>
                  <a:cubicBezTo>
                    <a:pt x="11242" y="54527"/>
                    <a:pt x="11201" y="53040"/>
                    <a:pt x="11038" y="51574"/>
                  </a:cubicBezTo>
                  <a:cubicBezTo>
                    <a:pt x="10875" y="50026"/>
                    <a:pt x="10224" y="48621"/>
                    <a:pt x="9185" y="47439"/>
                  </a:cubicBezTo>
                  <a:cubicBezTo>
                    <a:pt x="8839" y="47052"/>
                    <a:pt x="8472" y="46645"/>
                    <a:pt x="8024" y="46421"/>
                  </a:cubicBezTo>
                  <a:cubicBezTo>
                    <a:pt x="7067" y="45932"/>
                    <a:pt x="6762" y="45097"/>
                    <a:pt x="6680" y="44161"/>
                  </a:cubicBezTo>
                  <a:cubicBezTo>
                    <a:pt x="6578" y="43122"/>
                    <a:pt x="6558" y="42083"/>
                    <a:pt x="6558" y="41045"/>
                  </a:cubicBezTo>
                  <a:cubicBezTo>
                    <a:pt x="6538" y="39049"/>
                    <a:pt x="6517" y="37033"/>
                    <a:pt x="6558" y="35037"/>
                  </a:cubicBezTo>
                  <a:cubicBezTo>
                    <a:pt x="6599" y="32308"/>
                    <a:pt x="6599" y="29559"/>
                    <a:pt x="6802" y="26830"/>
                  </a:cubicBezTo>
                  <a:cubicBezTo>
                    <a:pt x="6965" y="24386"/>
                    <a:pt x="7332" y="21962"/>
                    <a:pt x="7678" y="19539"/>
                  </a:cubicBezTo>
                  <a:cubicBezTo>
                    <a:pt x="8228" y="15567"/>
                    <a:pt x="8615" y="11616"/>
                    <a:pt x="8615" y="7604"/>
                  </a:cubicBezTo>
                  <a:cubicBezTo>
                    <a:pt x="8595" y="5996"/>
                    <a:pt x="8615" y="4366"/>
                    <a:pt x="8126" y="2798"/>
                  </a:cubicBezTo>
                  <a:cubicBezTo>
                    <a:pt x="7922" y="2187"/>
                    <a:pt x="7678" y="1576"/>
                    <a:pt x="7312" y="1047"/>
                  </a:cubicBezTo>
                  <a:cubicBezTo>
                    <a:pt x="6825" y="347"/>
                    <a:pt x="6151" y="0"/>
                    <a:pt x="54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8789548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01626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9"/>
          <p:cNvSpPr/>
          <p:nvPr/>
        </p:nvSpPr>
        <p:spPr>
          <a:xfrm>
            <a:off x="-3536524" y="7895082"/>
            <a:ext cx="9447" cy="207655"/>
          </a:xfrm>
          <a:custGeom>
            <a:avLst/>
            <a:gdLst/>
            <a:ahLst/>
            <a:cxnLst/>
            <a:rect l="l" t="t" r="r" b="b"/>
            <a:pathLst>
              <a:path w="164" h="3626" extrusionOk="0">
                <a:moveTo>
                  <a:pt x="0" y="1"/>
                </a:moveTo>
                <a:lnTo>
                  <a:pt x="0" y="3626"/>
                </a:lnTo>
                <a:lnTo>
                  <a:pt x="163" y="3626"/>
                </a:lnTo>
                <a:cubicBezTo>
                  <a:pt x="102" y="2424"/>
                  <a:pt x="61" y="1222"/>
                  <a:pt x="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9"/>
          <p:cNvSpPr/>
          <p:nvPr/>
        </p:nvSpPr>
        <p:spPr>
          <a:xfrm>
            <a:off x="-2286000" y="-209550"/>
            <a:ext cx="5676900" cy="5678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3519575" y="854763"/>
            <a:ext cx="4664400" cy="229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5396225" y="3144838"/>
            <a:ext cx="2787600" cy="1143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41"/>
          <p:cNvSpPr/>
          <p:nvPr/>
        </p:nvSpPr>
        <p:spPr>
          <a:xfrm>
            <a:off x="7880099" y="-1151602"/>
            <a:ext cx="937365" cy="4211452"/>
          </a:xfrm>
          <a:custGeom>
            <a:avLst/>
            <a:gdLst/>
            <a:ahLst/>
            <a:cxnLst/>
            <a:rect l="l" t="t" r="r" b="b"/>
            <a:pathLst>
              <a:path w="16273" h="73540" extrusionOk="0">
                <a:moveTo>
                  <a:pt x="8190" y="0"/>
                </a:moveTo>
                <a:cubicBezTo>
                  <a:pt x="7408" y="0"/>
                  <a:pt x="6619" y="453"/>
                  <a:pt x="6069" y="1360"/>
                </a:cubicBezTo>
                <a:cubicBezTo>
                  <a:pt x="5377" y="2480"/>
                  <a:pt x="5092" y="3742"/>
                  <a:pt x="5051" y="5025"/>
                </a:cubicBezTo>
                <a:cubicBezTo>
                  <a:pt x="4827" y="10402"/>
                  <a:pt x="5234" y="15493"/>
                  <a:pt x="5845" y="20849"/>
                </a:cubicBezTo>
                <a:cubicBezTo>
                  <a:pt x="6497" y="26531"/>
                  <a:pt x="7108" y="32234"/>
                  <a:pt x="7047" y="37977"/>
                </a:cubicBezTo>
                <a:cubicBezTo>
                  <a:pt x="7027" y="40828"/>
                  <a:pt x="7067" y="43700"/>
                  <a:pt x="7027" y="46551"/>
                </a:cubicBezTo>
                <a:cubicBezTo>
                  <a:pt x="7006" y="47365"/>
                  <a:pt x="6843" y="48200"/>
                  <a:pt x="6640" y="49015"/>
                </a:cubicBezTo>
                <a:cubicBezTo>
                  <a:pt x="6517" y="49544"/>
                  <a:pt x="6171" y="49952"/>
                  <a:pt x="5601" y="50135"/>
                </a:cubicBezTo>
                <a:cubicBezTo>
                  <a:pt x="2729" y="51031"/>
                  <a:pt x="1202" y="53129"/>
                  <a:pt x="611" y="55980"/>
                </a:cubicBezTo>
                <a:cubicBezTo>
                  <a:pt x="0" y="58974"/>
                  <a:pt x="408" y="61906"/>
                  <a:pt x="1182" y="64798"/>
                </a:cubicBezTo>
                <a:cubicBezTo>
                  <a:pt x="1711" y="66794"/>
                  <a:pt x="2505" y="68688"/>
                  <a:pt x="3646" y="70419"/>
                </a:cubicBezTo>
                <a:cubicBezTo>
                  <a:pt x="4277" y="71356"/>
                  <a:pt x="4990" y="72191"/>
                  <a:pt x="5927" y="72822"/>
                </a:cubicBezTo>
                <a:cubicBezTo>
                  <a:pt x="6653" y="73303"/>
                  <a:pt x="7405" y="73540"/>
                  <a:pt x="8151" y="73540"/>
                </a:cubicBezTo>
                <a:cubicBezTo>
                  <a:pt x="9017" y="73540"/>
                  <a:pt x="9874" y="73222"/>
                  <a:pt x="10672" y="72598"/>
                </a:cubicBezTo>
                <a:cubicBezTo>
                  <a:pt x="12566" y="71152"/>
                  <a:pt x="13605" y="69156"/>
                  <a:pt x="14419" y="67018"/>
                </a:cubicBezTo>
                <a:cubicBezTo>
                  <a:pt x="15662" y="63800"/>
                  <a:pt x="16273" y="60481"/>
                  <a:pt x="15906" y="57019"/>
                </a:cubicBezTo>
                <a:cubicBezTo>
                  <a:pt x="15743" y="55471"/>
                  <a:pt x="15295" y="54045"/>
                  <a:pt x="14399" y="52762"/>
                </a:cubicBezTo>
                <a:cubicBezTo>
                  <a:pt x="13564" y="51540"/>
                  <a:pt x="12423" y="50685"/>
                  <a:pt x="11018" y="50237"/>
                </a:cubicBezTo>
                <a:cubicBezTo>
                  <a:pt x="10265" y="49993"/>
                  <a:pt x="9776" y="49524"/>
                  <a:pt x="9633" y="48811"/>
                </a:cubicBezTo>
                <a:cubicBezTo>
                  <a:pt x="9450" y="48037"/>
                  <a:pt x="9348" y="47264"/>
                  <a:pt x="9328" y="46469"/>
                </a:cubicBezTo>
                <a:cubicBezTo>
                  <a:pt x="9287" y="44901"/>
                  <a:pt x="9308" y="43333"/>
                  <a:pt x="9308" y="41745"/>
                </a:cubicBezTo>
                <a:cubicBezTo>
                  <a:pt x="9328" y="39260"/>
                  <a:pt x="9246" y="36755"/>
                  <a:pt x="9369" y="34270"/>
                </a:cubicBezTo>
                <a:cubicBezTo>
                  <a:pt x="9572" y="30625"/>
                  <a:pt x="9939" y="27000"/>
                  <a:pt x="10244" y="23375"/>
                </a:cubicBezTo>
                <a:cubicBezTo>
                  <a:pt x="10367" y="21970"/>
                  <a:pt x="10550" y="20564"/>
                  <a:pt x="10672" y="19139"/>
                </a:cubicBezTo>
                <a:cubicBezTo>
                  <a:pt x="10916" y="16451"/>
                  <a:pt x="11202" y="13742"/>
                  <a:pt x="11324" y="11033"/>
                </a:cubicBezTo>
                <a:cubicBezTo>
                  <a:pt x="11466" y="8528"/>
                  <a:pt x="11629" y="6023"/>
                  <a:pt x="11079" y="3559"/>
                </a:cubicBezTo>
                <a:cubicBezTo>
                  <a:pt x="10916" y="2806"/>
                  <a:pt x="10652" y="2032"/>
                  <a:pt x="10265" y="1360"/>
                </a:cubicBezTo>
                <a:cubicBezTo>
                  <a:pt x="9745" y="453"/>
                  <a:pt x="8972" y="0"/>
                  <a:pt x="819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8" name="Google Shape;488;p41"/>
          <p:cNvSpPr/>
          <p:nvPr/>
        </p:nvSpPr>
        <p:spPr>
          <a:xfrm>
            <a:off x="8469023" y="-3137268"/>
            <a:ext cx="1037075" cy="4662033"/>
          </a:xfrm>
          <a:custGeom>
            <a:avLst/>
            <a:gdLst/>
            <a:ahLst/>
            <a:cxnLst/>
            <a:rect l="l" t="t" r="r" b="b"/>
            <a:pathLst>
              <a:path w="18004" h="81408" extrusionOk="0">
                <a:moveTo>
                  <a:pt x="8988" y="1"/>
                </a:moveTo>
                <a:cubicBezTo>
                  <a:pt x="8029" y="1"/>
                  <a:pt x="7078" y="355"/>
                  <a:pt x="6191" y="1045"/>
                </a:cubicBezTo>
                <a:cubicBezTo>
                  <a:pt x="4114" y="2633"/>
                  <a:pt x="2953" y="4853"/>
                  <a:pt x="2057" y="7215"/>
                </a:cubicBezTo>
                <a:cubicBezTo>
                  <a:pt x="672" y="10779"/>
                  <a:pt x="0" y="14466"/>
                  <a:pt x="407" y="18294"/>
                </a:cubicBezTo>
                <a:cubicBezTo>
                  <a:pt x="591" y="20005"/>
                  <a:pt x="1079" y="21594"/>
                  <a:pt x="2077" y="23019"/>
                </a:cubicBezTo>
                <a:cubicBezTo>
                  <a:pt x="3014" y="24363"/>
                  <a:pt x="4277" y="25300"/>
                  <a:pt x="5825" y="25809"/>
                </a:cubicBezTo>
                <a:cubicBezTo>
                  <a:pt x="6660" y="26074"/>
                  <a:pt x="7189" y="26583"/>
                  <a:pt x="7352" y="27398"/>
                </a:cubicBezTo>
                <a:cubicBezTo>
                  <a:pt x="7556" y="28233"/>
                  <a:pt x="7657" y="29108"/>
                  <a:pt x="7698" y="29964"/>
                </a:cubicBezTo>
                <a:cubicBezTo>
                  <a:pt x="7739" y="31715"/>
                  <a:pt x="7719" y="33446"/>
                  <a:pt x="7698" y="35198"/>
                </a:cubicBezTo>
                <a:cubicBezTo>
                  <a:pt x="7698" y="37947"/>
                  <a:pt x="7780" y="40717"/>
                  <a:pt x="7637" y="43486"/>
                </a:cubicBezTo>
                <a:cubicBezTo>
                  <a:pt x="7413" y="47498"/>
                  <a:pt x="7026" y="51510"/>
                  <a:pt x="6680" y="55522"/>
                </a:cubicBezTo>
                <a:cubicBezTo>
                  <a:pt x="6537" y="57091"/>
                  <a:pt x="6334" y="58659"/>
                  <a:pt x="6191" y="60207"/>
                </a:cubicBezTo>
                <a:cubicBezTo>
                  <a:pt x="5926" y="63221"/>
                  <a:pt x="5621" y="66214"/>
                  <a:pt x="5478" y="69208"/>
                </a:cubicBezTo>
                <a:cubicBezTo>
                  <a:pt x="5336" y="71957"/>
                  <a:pt x="5153" y="74748"/>
                  <a:pt x="5743" y="77477"/>
                </a:cubicBezTo>
                <a:cubicBezTo>
                  <a:pt x="5926" y="78311"/>
                  <a:pt x="6232" y="79167"/>
                  <a:pt x="6660" y="79900"/>
                </a:cubicBezTo>
                <a:cubicBezTo>
                  <a:pt x="7240" y="80908"/>
                  <a:pt x="8095" y="81407"/>
                  <a:pt x="8958" y="81407"/>
                </a:cubicBezTo>
                <a:cubicBezTo>
                  <a:pt x="9821" y="81407"/>
                  <a:pt x="10692" y="80908"/>
                  <a:pt x="11303" y="79920"/>
                </a:cubicBezTo>
                <a:cubicBezTo>
                  <a:pt x="12056" y="78678"/>
                  <a:pt x="12362" y="77273"/>
                  <a:pt x="12423" y="75847"/>
                </a:cubicBezTo>
                <a:cubicBezTo>
                  <a:pt x="12667" y="69901"/>
                  <a:pt x="12219" y="64259"/>
                  <a:pt x="11547" y="58333"/>
                </a:cubicBezTo>
                <a:cubicBezTo>
                  <a:pt x="10835" y="52040"/>
                  <a:pt x="10142" y="45727"/>
                  <a:pt x="10203" y="39373"/>
                </a:cubicBezTo>
                <a:cubicBezTo>
                  <a:pt x="10244" y="36216"/>
                  <a:pt x="10183" y="33039"/>
                  <a:pt x="10244" y="29882"/>
                </a:cubicBezTo>
                <a:cubicBezTo>
                  <a:pt x="10244" y="28966"/>
                  <a:pt x="10448" y="28049"/>
                  <a:pt x="10651" y="27153"/>
                </a:cubicBezTo>
                <a:cubicBezTo>
                  <a:pt x="10794" y="26563"/>
                  <a:pt x="11181" y="26115"/>
                  <a:pt x="11812" y="25911"/>
                </a:cubicBezTo>
                <a:cubicBezTo>
                  <a:pt x="15009" y="24913"/>
                  <a:pt x="16679" y="22591"/>
                  <a:pt x="17331" y="19435"/>
                </a:cubicBezTo>
                <a:cubicBezTo>
                  <a:pt x="18003" y="16136"/>
                  <a:pt x="17555" y="12877"/>
                  <a:pt x="16700" y="9680"/>
                </a:cubicBezTo>
                <a:cubicBezTo>
                  <a:pt x="16109" y="7460"/>
                  <a:pt x="15254" y="5362"/>
                  <a:pt x="13971" y="3468"/>
                </a:cubicBezTo>
                <a:cubicBezTo>
                  <a:pt x="13278" y="2430"/>
                  <a:pt x="12484" y="1493"/>
                  <a:pt x="11445" y="800"/>
                </a:cubicBezTo>
                <a:cubicBezTo>
                  <a:pt x="10645" y="263"/>
                  <a:pt x="9813" y="1"/>
                  <a:pt x="8988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9" name="Google Shape;489;p41"/>
          <p:cNvSpPr/>
          <p:nvPr/>
        </p:nvSpPr>
        <p:spPr>
          <a:xfrm>
            <a:off x="7665416" y="3679956"/>
            <a:ext cx="937365" cy="3889322"/>
          </a:xfrm>
          <a:custGeom>
            <a:avLst/>
            <a:gdLst/>
            <a:ahLst/>
            <a:cxnLst/>
            <a:rect l="l" t="t" r="r" b="b"/>
            <a:pathLst>
              <a:path w="16273" h="67915" extrusionOk="0">
                <a:moveTo>
                  <a:pt x="8175" y="1"/>
                </a:moveTo>
                <a:cubicBezTo>
                  <a:pt x="7393" y="1"/>
                  <a:pt x="6609" y="454"/>
                  <a:pt x="6070" y="1360"/>
                </a:cubicBezTo>
                <a:cubicBezTo>
                  <a:pt x="5377" y="2480"/>
                  <a:pt x="5092" y="3743"/>
                  <a:pt x="5031" y="5026"/>
                </a:cubicBezTo>
                <a:cubicBezTo>
                  <a:pt x="4807" y="10402"/>
                  <a:pt x="5214" y="15494"/>
                  <a:pt x="5825" y="20850"/>
                </a:cubicBezTo>
                <a:cubicBezTo>
                  <a:pt x="6477" y="26532"/>
                  <a:pt x="7108" y="32234"/>
                  <a:pt x="7047" y="37977"/>
                </a:cubicBezTo>
                <a:cubicBezTo>
                  <a:pt x="7006" y="40828"/>
                  <a:pt x="7067" y="43700"/>
                  <a:pt x="7027" y="46551"/>
                </a:cubicBezTo>
                <a:cubicBezTo>
                  <a:pt x="7006" y="47366"/>
                  <a:pt x="6823" y="48201"/>
                  <a:pt x="6640" y="49015"/>
                </a:cubicBezTo>
                <a:cubicBezTo>
                  <a:pt x="6518" y="49545"/>
                  <a:pt x="6151" y="49952"/>
                  <a:pt x="5601" y="50136"/>
                </a:cubicBezTo>
                <a:cubicBezTo>
                  <a:pt x="2709" y="51032"/>
                  <a:pt x="1202" y="53129"/>
                  <a:pt x="612" y="55980"/>
                </a:cubicBezTo>
                <a:cubicBezTo>
                  <a:pt x="1" y="58974"/>
                  <a:pt x="408" y="61907"/>
                  <a:pt x="1182" y="64799"/>
                </a:cubicBezTo>
                <a:cubicBezTo>
                  <a:pt x="1467" y="65878"/>
                  <a:pt x="1833" y="66917"/>
                  <a:pt x="2261" y="67915"/>
                </a:cubicBezTo>
                <a:lnTo>
                  <a:pt x="14053" y="67915"/>
                </a:lnTo>
                <a:cubicBezTo>
                  <a:pt x="14175" y="67609"/>
                  <a:pt x="14297" y="67324"/>
                  <a:pt x="14419" y="67019"/>
                </a:cubicBezTo>
                <a:cubicBezTo>
                  <a:pt x="15662" y="63801"/>
                  <a:pt x="16273" y="60481"/>
                  <a:pt x="15906" y="57019"/>
                </a:cubicBezTo>
                <a:cubicBezTo>
                  <a:pt x="15743" y="55492"/>
                  <a:pt x="15275" y="54046"/>
                  <a:pt x="14399" y="52763"/>
                </a:cubicBezTo>
                <a:cubicBezTo>
                  <a:pt x="13544" y="51541"/>
                  <a:pt x="12403" y="50685"/>
                  <a:pt x="10998" y="50237"/>
                </a:cubicBezTo>
                <a:cubicBezTo>
                  <a:pt x="10244" y="49993"/>
                  <a:pt x="9776" y="49525"/>
                  <a:pt x="9613" y="48812"/>
                </a:cubicBezTo>
                <a:cubicBezTo>
                  <a:pt x="9450" y="48038"/>
                  <a:pt x="9348" y="47244"/>
                  <a:pt x="9328" y="46470"/>
                </a:cubicBezTo>
                <a:cubicBezTo>
                  <a:pt x="9267" y="44902"/>
                  <a:pt x="9308" y="43333"/>
                  <a:pt x="9308" y="41745"/>
                </a:cubicBezTo>
                <a:cubicBezTo>
                  <a:pt x="9308" y="39260"/>
                  <a:pt x="9226" y="36755"/>
                  <a:pt x="9369" y="34271"/>
                </a:cubicBezTo>
                <a:cubicBezTo>
                  <a:pt x="9572" y="30625"/>
                  <a:pt x="9919" y="27000"/>
                  <a:pt x="10244" y="23375"/>
                </a:cubicBezTo>
                <a:cubicBezTo>
                  <a:pt x="10346" y="21970"/>
                  <a:pt x="10550" y="20565"/>
                  <a:pt x="10672" y="19139"/>
                </a:cubicBezTo>
                <a:cubicBezTo>
                  <a:pt x="10917" y="16451"/>
                  <a:pt x="11181" y="13742"/>
                  <a:pt x="11324" y="11034"/>
                </a:cubicBezTo>
                <a:cubicBezTo>
                  <a:pt x="11446" y="8529"/>
                  <a:pt x="11609" y="6024"/>
                  <a:pt x="11079" y="3560"/>
                </a:cubicBezTo>
                <a:cubicBezTo>
                  <a:pt x="10917" y="2806"/>
                  <a:pt x="10652" y="2032"/>
                  <a:pt x="10265" y="1360"/>
                </a:cubicBezTo>
                <a:cubicBezTo>
                  <a:pt x="9735" y="454"/>
                  <a:pt x="8956" y="1"/>
                  <a:pt x="8175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0" name="Google Shape;490;p41"/>
          <p:cNvSpPr/>
          <p:nvPr/>
        </p:nvSpPr>
        <p:spPr>
          <a:xfrm>
            <a:off x="-386783" y="-1560670"/>
            <a:ext cx="796643" cy="5226747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1" name="Google Shape;491;p41"/>
          <p:cNvSpPr/>
          <p:nvPr/>
        </p:nvSpPr>
        <p:spPr>
          <a:xfrm>
            <a:off x="-365643" y="4018472"/>
            <a:ext cx="742611" cy="4084204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41"/>
          <p:cNvSpPr/>
          <p:nvPr/>
        </p:nvSpPr>
        <p:spPr>
          <a:xfrm>
            <a:off x="402776" y="-1512110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93" name="Google Shape;493;p41"/>
          <p:cNvSpPr/>
          <p:nvPr/>
        </p:nvSpPr>
        <p:spPr>
          <a:xfrm>
            <a:off x="572868" y="2715507"/>
            <a:ext cx="628789" cy="5951296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494" name="Google Shape;494;p41"/>
          <p:cNvSpPr/>
          <p:nvPr/>
        </p:nvSpPr>
        <p:spPr>
          <a:xfrm>
            <a:off x="8632102" y="3370894"/>
            <a:ext cx="910408" cy="3969783"/>
          </a:xfrm>
          <a:custGeom>
            <a:avLst/>
            <a:gdLst/>
            <a:ahLst/>
            <a:cxnLst/>
            <a:rect l="l" t="t" r="r" b="b"/>
            <a:pathLst>
              <a:path w="15805" h="69320" extrusionOk="0">
                <a:moveTo>
                  <a:pt x="7897" y="1"/>
                </a:moveTo>
                <a:cubicBezTo>
                  <a:pt x="7054" y="1"/>
                  <a:pt x="6217" y="309"/>
                  <a:pt x="5438" y="912"/>
                </a:cubicBezTo>
                <a:cubicBezTo>
                  <a:pt x="3605" y="2317"/>
                  <a:pt x="2607" y="4252"/>
                  <a:pt x="1793" y="6329"/>
                </a:cubicBezTo>
                <a:cubicBezTo>
                  <a:pt x="591" y="9465"/>
                  <a:pt x="1" y="12683"/>
                  <a:pt x="367" y="16043"/>
                </a:cubicBezTo>
                <a:cubicBezTo>
                  <a:pt x="510" y="17530"/>
                  <a:pt x="958" y="18935"/>
                  <a:pt x="1813" y="20178"/>
                </a:cubicBezTo>
                <a:cubicBezTo>
                  <a:pt x="2648" y="21379"/>
                  <a:pt x="3748" y="22194"/>
                  <a:pt x="5112" y="22642"/>
                </a:cubicBezTo>
                <a:cubicBezTo>
                  <a:pt x="5846" y="22866"/>
                  <a:pt x="6314" y="23314"/>
                  <a:pt x="6456" y="24027"/>
                </a:cubicBezTo>
                <a:cubicBezTo>
                  <a:pt x="6619" y="24760"/>
                  <a:pt x="6721" y="25534"/>
                  <a:pt x="6742" y="26287"/>
                </a:cubicBezTo>
                <a:cubicBezTo>
                  <a:pt x="6803" y="27815"/>
                  <a:pt x="6762" y="29342"/>
                  <a:pt x="6762" y="30870"/>
                </a:cubicBezTo>
                <a:cubicBezTo>
                  <a:pt x="6762" y="33293"/>
                  <a:pt x="6843" y="35717"/>
                  <a:pt x="6701" y="38140"/>
                </a:cubicBezTo>
                <a:cubicBezTo>
                  <a:pt x="6497" y="41663"/>
                  <a:pt x="6151" y="45186"/>
                  <a:pt x="5866" y="48710"/>
                </a:cubicBezTo>
                <a:cubicBezTo>
                  <a:pt x="5744" y="50074"/>
                  <a:pt x="5560" y="51439"/>
                  <a:pt x="5438" y="52824"/>
                </a:cubicBezTo>
                <a:cubicBezTo>
                  <a:pt x="5214" y="55451"/>
                  <a:pt x="4929" y="58078"/>
                  <a:pt x="4807" y="60705"/>
                </a:cubicBezTo>
                <a:cubicBezTo>
                  <a:pt x="4685" y="63128"/>
                  <a:pt x="4522" y="65552"/>
                  <a:pt x="5051" y="67955"/>
                </a:cubicBezTo>
                <a:cubicBezTo>
                  <a:pt x="5153" y="68424"/>
                  <a:pt x="5296" y="68872"/>
                  <a:pt x="5459" y="69320"/>
                </a:cubicBezTo>
                <a:lnTo>
                  <a:pt x="10326" y="69320"/>
                </a:lnTo>
                <a:cubicBezTo>
                  <a:pt x="10693" y="68444"/>
                  <a:pt x="10876" y="67487"/>
                  <a:pt x="10896" y="66530"/>
                </a:cubicBezTo>
                <a:cubicBezTo>
                  <a:pt x="11120" y="61316"/>
                  <a:pt x="10733" y="56367"/>
                  <a:pt x="10143" y="51174"/>
                </a:cubicBezTo>
                <a:cubicBezTo>
                  <a:pt x="9511" y="45655"/>
                  <a:pt x="8900" y="40115"/>
                  <a:pt x="8961" y="34535"/>
                </a:cubicBezTo>
                <a:cubicBezTo>
                  <a:pt x="8982" y="31766"/>
                  <a:pt x="8941" y="28976"/>
                  <a:pt x="8982" y="26206"/>
                </a:cubicBezTo>
                <a:cubicBezTo>
                  <a:pt x="9002" y="25412"/>
                  <a:pt x="9165" y="24597"/>
                  <a:pt x="9348" y="23823"/>
                </a:cubicBezTo>
                <a:cubicBezTo>
                  <a:pt x="9471" y="23314"/>
                  <a:pt x="9817" y="22907"/>
                  <a:pt x="10367" y="22723"/>
                </a:cubicBezTo>
                <a:cubicBezTo>
                  <a:pt x="13157" y="21848"/>
                  <a:pt x="14643" y="19811"/>
                  <a:pt x="15214" y="17062"/>
                </a:cubicBezTo>
                <a:cubicBezTo>
                  <a:pt x="15804" y="14149"/>
                  <a:pt x="15397" y="11298"/>
                  <a:pt x="14643" y="8488"/>
                </a:cubicBezTo>
                <a:cubicBezTo>
                  <a:pt x="14134" y="6553"/>
                  <a:pt x="13381" y="4700"/>
                  <a:pt x="12261" y="3030"/>
                </a:cubicBezTo>
                <a:cubicBezTo>
                  <a:pt x="11650" y="2134"/>
                  <a:pt x="10957" y="1299"/>
                  <a:pt x="10041" y="688"/>
                </a:cubicBezTo>
                <a:cubicBezTo>
                  <a:pt x="9345" y="227"/>
                  <a:pt x="8619" y="1"/>
                  <a:pt x="78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5" name="Google Shape;495;p41"/>
          <p:cNvSpPr txBox="1">
            <a:spLocks noGrp="1"/>
          </p:cNvSpPr>
          <p:nvPr>
            <p:ph type="title"/>
          </p:nvPr>
        </p:nvSpPr>
        <p:spPr>
          <a:xfrm>
            <a:off x="1294875" y="539500"/>
            <a:ext cx="6554100" cy="6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496" name="Google Shape;496;p41"/>
          <p:cNvSpPr txBox="1">
            <a:spLocks noGrp="1"/>
          </p:cNvSpPr>
          <p:nvPr>
            <p:ph type="subTitle" idx="1"/>
          </p:nvPr>
        </p:nvSpPr>
        <p:spPr>
          <a:xfrm>
            <a:off x="2773200" y="1460425"/>
            <a:ext cx="3597600" cy="43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7" name="Google Shape;497;p41"/>
          <p:cNvSpPr txBox="1">
            <a:spLocks noGrp="1"/>
          </p:cNvSpPr>
          <p:nvPr>
            <p:ph type="subTitle" idx="2"/>
          </p:nvPr>
        </p:nvSpPr>
        <p:spPr>
          <a:xfrm>
            <a:off x="3306750" y="1778700"/>
            <a:ext cx="2530500" cy="16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8" name="Google Shape;498;p41"/>
          <p:cNvSpPr txBox="1"/>
          <p:nvPr/>
        </p:nvSpPr>
        <p:spPr>
          <a:xfrm>
            <a:off x="2752050" y="3379625"/>
            <a:ext cx="3639900" cy="76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rPr>
              <a:t>CREDITS: This presentation template was created by </a:t>
            </a:r>
            <a:r>
              <a:rPr lang="en" sz="1200" b="1">
                <a:solidFill>
                  <a:schemeClr val="accent4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2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rPr>
              <a:t>, including icons by </a:t>
            </a:r>
            <a:r>
              <a:rPr lang="en" sz="1200" b="1">
                <a:solidFill>
                  <a:schemeClr val="accent4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rPr>
              <a:t>, and infographics &amp; images by </a:t>
            </a:r>
            <a:r>
              <a:rPr lang="en" sz="1200" b="1">
                <a:solidFill>
                  <a:schemeClr val="accent4"/>
                </a:solidFill>
                <a:uFill>
                  <a:noFill/>
                </a:uFill>
                <a:latin typeface="Roboto"/>
                <a:ea typeface="Roboto"/>
                <a:cs typeface="Roboto"/>
                <a:sym typeface="Roboto"/>
                <a:hlinkClick r:id="rId4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Freepik</a:t>
            </a:r>
            <a:endParaRPr sz="1200" b="1">
              <a:solidFill>
                <a:schemeClr val="accent4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accent4"/>
              </a:solidFill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300"/>
              </a:spcBef>
              <a:spcAft>
                <a:spcPts val="0"/>
              </a:spcAft>
              <a:buNone/>
            </a:pPr>
            <a:endParaRPr sz="1000">
              <a:solidFill>
                <a:schemeClr val="accent4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62029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"/>
          <p:cNvSpPr/>
          <p:nvPr/>
        </p:nvSpPr>
        <p:spPr>
          <a:xfrm rot="10800000" flipH="1">
            <a:off x="7314467" y="2759715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11"/>
          <p:cNvSpPr/>
          <p:nvPr/>
        </p:nvSpPr>
        <p:spPr>
          <a:xfrm rot="10800000" flipH="1">
            <a:off x="7432732" y="-1128458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11"/>
          <p:cNvSpPr/>
          <p:nvPr/>
        </p:nvSpPr>
        <p:spPr>
          <a:xfrm rot="10800000" flipH="1">
            <a:off x="7943976" y="3647984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95" name="Google Shape;95;p11"/>
          <p:cNvSpPr/>
          <p:nvPr/>
        </p:nvSpPr>
        <p:spPr>
          <a:xfrm rot="10800000" flipH="1">
            <a:off x="8240093" y="-1839510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96" name="Google Shape;96;p11"/>
          <p:cNvSpPr/>
          <p:nvPr/>
        </p:nvSpPr>
        <p:spPr>
          <a:xfrm rot="10800000" flipH="1">
            <a:off x="8690785" y="3387935"/>
            <a:ext cx="863456" cy="3877813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97" name="Google Shape;97;p11"/>
          <p:cNvSpPr/>
          <p:nvPr/>
        </p:nvSpPr>
        <p:spPr>
          <a:xfrm rot="10800000" flipH="1">
            <a:off x="8724808" y="-47153"/>
            <a:ext cx="795428" cy="3038831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98" name="Google Shape;98;p11"/>
          <p:cNvSpPr/>
          <p:nvPr/>
        </p:nvSpPr>
        <p:spPr>
          <a:xfrm>
            <a:off x="-334158" y="-916520"/>
            <a:ext cx="640087" cy="4208414"/>
          </a:xfrm>
          <a:custGeom>
            <a:avLst/>
            <a:gdLst/>
            <a:ahLst/>
            <a:cxnLst/>
            <a:rect l="l" t="t" r="r" b="b"/>
            <a:pathLst>
              <a:path w="13830" h="91269" extrusionOk="0">
                <a:moveTo>
                  <a:pt x="1744" y="1"/>
                </a:moveTo>
                <a:cubicBezTo>
                  <a:pt x="1499" y="1"/>
                  <a:pt x="1283" y="115"/>
                  <a:pt x="1121" y="336"/>
                </a:cubicBezTo>
                <a:cubicBezTo>
                  <a:pt x="999" y="499"/>
                  <a:pt x="938" y="723"/>
                  <a:pt x="938" y="927"/>
                </a:cubicBezTo>
                <a:cubicBezTo>
                  <a:pt x="836" y="2923"/>
                  <a:pt x="754" y="4939"/>
                  <a:pt x="673" y="6935"/>
                </a:cubicBezTo>
                <a:cubicBezTo>
                  <a:pt x="490" y="11191"/>
                  <a:pt x="286" y="15447"/>
                  <a:pt x="164" y="19704"/>
                </a:cubicBezTo>
                <a:cubicBezTo>
                  <a:pt x="82" y="21822"/>
                  <a:pt x="1" y="23960"/>
                  <a:pt x="653" y="26017"/>
                </a:cubicBezTo>
                <a:cubicBezTo>
                  <a:pt x="1345" y="28176"/>
                  <a:pt x="2506" y="29968"/>
                  <a:pt x="4502" y="31149"/>
                </a:cubicBezTo>
                <a:cubicBezTo>
                  <a:pt x="4868" y="31353"/>
                  <a:pt x="5113" y="31882"/>
                  <a:pt x="5276" y="32310"/>
                </a:cubicBezTo>
                <a:cubicBezTo>
                  <a:pt x="5703" y="33389"/>
                  <a:pt x="5683" y="34550"/>
                  <a:pt x="5683" y="35691"/>
                </a:cubicBezTo>
                <a:cubicBezTo>
                  <a:pt x="5703" y="38664"/>
                  <a:pt x="5724" y="41658"/>
                  <a:pt x="5703" y="44651"/>
                </a:cubicBezTo>
                <a:cubicBezTo>
                  <a:pt x="5663" y="47727"/>
                  <a:pt x="5724" y="50822"/>
                  <a:pt x="5540" y="53897"/>
                </a:cubicBezTo>
                <a:cubicBezTo>
                  <a:pt x="5296" y="57747"/>
                  <a:pt x="4848" y="61596"/>
                  <a:pt x="4481" y="65445"/>
                </a:cubicBezTo>
                <a:cubicBezTo>
                  <a:pt x="4135" y="69151"/>
                  <a:pt x="3707" y="72858"/>
                  <a:pt x="3443" y="76585"/>
                </a:cubicBezTo>
                <a:cubicBezTo>
                  <a:pt x="3280" y="79090"/>
                  <a:pt x="3280" y="81635"/>
                  <a:pt x="3280" y="84161"/>
                </a:cubicBezTo>
                <a:cubicBezTo>
                  <a:pt x="3300" y="85871"/>
                  <a:pt x="3524" y="87582"/>
                  <a:pt x="4278" y="89150"/>
                </a:cubicBezTo>
                <a:cubicBezTo>
                  <a:pt x="4522" y="89639"/>
                  <a:pt x="4828" y="90128"/>
                  <a:pt x="5215" y="90515"/>
                </a:cubicBezTo>
                <a:cubicBezTo>
                  <a:pt x="5729" y="91019"/>
                  <a:pt x="6353" y="91268"/>
                  <a:pt x="6980" y="91268"/>
                </a:cubicBezTo>
                <a:cubicBezTo>
                  <a:pt x="7620" y="91268"/>
                  <a:pt x="8264" y="91009"/>
                  <a:pt x="8799" y="90494"/>
                </a:cubicBezTo>
                <a:cubicBezTo>
                  <a:pt x="9451" y="89863"/>
                  <a:pt x="9899" y="89069"/>
                  <a:pt x="10082" y="88193"/>
                </a:cubicBezTo>
                <a:cubicBezTo>
                  <a:pt x="10367" y="86828"/>
                  <a:pt x="10652" y="85423"/>
                  <a:pt x="10693" y="84038"/>
                </a:cubicBezTo>
                <a:cubicBezTo>
                  <a:pt x="10835" y="79762"/>
                  <a:pt x="10571" y="75485"/>
                  <a:pt x="10143" y="71208"/>
                </a:cubicBezTo>
                <a:cubicBezTo>
                  <a:pt x="9593" y="65893"/>
                  <a:pt x="8982" y="60577"/>
                  <a:pt x="8534" y="55242"/>
                </a:cubicBezTo>
                <a:cubicBezTo>
                  <a:pt x="8290" y="52350"/>
                  <a:pt x="8330" y="49417"/>
                  <a:pt x="8310" y="46505"/>
                </a:cubicBezTo>
                <a:cubicBezTo>
                  <a:pt x="8269" y="43022"/>
                  <a:pt x="8310" y="39519"/>
                  <a:pt x="8290" y="36016"/>
                </a:cubicBezTo>
                <a:cubicBezTo>
                  <a:pt x="8290" y="34754"/>
                  <a:pt x="8310" y="33512"/>
                  <a:pt x="8697" y="32290"/>
                </a:cubicBezTo>
                <a:cubicBezTo>
                  <a:pt x="8901" y="31699"/>
                  <a:pt x="9227" y="31271"/>
                  <a:pt x="9776" y="30925"/>
                </a:cubicBezTo>
                <a:cubicBezTo>
                  <a:pt x="11752" y="29724"/>
                  <a:pt x="12852" y="27870"/>
                  <a:pt x="13402" y="25691"/>
                </a:cubicBezTo>
                <a:cubicBezTo>
                  <a:pt x="13666" y="24632"/>
                  <a:pt x="13829" y="23512"/>
                  <a:pt x="13809" y="22412"/>
                </a:cubicBezTo>
                <a:cubicBezTo>
                  <a:pt x="13748" y="18502"/>
                  <a:pt x="13585" y="14612"/>
                  <a:pt x="13463" y="10702"/>
                </a:cubicBezTo>
                <a:cubicBezTo>
                  <a:pt x="13361" y="8177"/>
                  <a:pt x="13259" y="5651"/>
                  <a:pt x="13157" y="3126"/>
                </a:cubicBezTo>
                <a:cubicBezTo>
                  <a:pt x="13116" y="2413"/>
                  <a:pt x="13096" y="1680"/>
                  <a:pt x="13055" y="967"/>
                </a:cubicBezTo>
                <a:cubicBezTo>
                  <a:pt x="13035" y="377"/>
                  <a:pt x="12689" y="10"/>
                  <a:pt x="12200" y="10"/>
                </a:cubicBezTo>
                <a:cubicBezTo>
                  <a:pt x="11711" y="10"/>
                  <a:pt x="11406" y="377"/>
                  <a:pt x="11406" y="988"/>
                </a:cubicBezTo>
                <a:cubicBezTo>
                  <a:pt x="11406" y="7138"/>
                  <a:pt x="11283" y="13248"/>
                  <a:pt x="11283" y="19398"/>
                </a:cubicBezTo>
                <a:cubicBezTo>
                  <a:pt x="11283" y="19541"/>
                  <a:pt x="11283" y="19704"/>
                  <a:pt x="11263" y="19867"/>
                </a:cubicBezTo>
                <a:cubicBezTo>
                  <a:pt x="11182" y="20213"/>
                  <a:pt x="10958" y="20437"/>
                  <a:pt x="10571" y="20437"/>
                </a:cubicBezTo>
                <a:cubicBezTo>
                  <a:pt x="10204" y="20416"/>
                  <a:pt x="10021" y="20192"/>
                  <a:pt x="9980" y="19846"/>
                </a:cubicBezTo>
                <a:cubicBezTo>
                  <a:pt x="9939" y="19683"/>
                  <a:pt x="9939" y="19520"/>
                  <a:pt x="9939" y="19337"/>
                </a:cubicBezTo>
                <a:cubicBezTo>
                  <a:pt x="9797" y="13289"/>
                  <a:pt x="9654" y="7220"/>
                  <a:pt x="9512" y="1171"/>
                </a:cubicBezTo>
                <a:cubicBezTo>
                  <a:pt x="9512" y="1049"/>
                  <a:pt x="9512" y="927"/>
                  <a:pt x="9512" y="804"/>
                </a:cubicBezTo>
                <a:cubicBezTo>
                  <a:pt x="9452" y="330"/>
                  <a:pt x="9086" y="9"/>
                  <a:pt x="8674" y="9"/>
                </a:cubicBezTo>
                <a:cubicBezTo>
                  <a:pt x="8661" y="9"/>
                  <a:pt x="8649" y="10"/>
                  <a:pt x="8636" y="10"/>
                </a:cubicBezTo>
                <a:cubicBezTo>
                  <a:pt x="8208" y="31"/>
                  <a:pt x="7862" y="356"/>
                  <a:pt x="7842" y="825"/>
                </a:cubicBezTo>
                <a:cubicBezTo>
                  <a:pt x="7821" y="1578"/>
                  <a:pt x="7821" y="2332"/>
                  <a:pt x="7821" y="3106"/>
                </a:cubicBezTo>
                <a:cubicBezTo>
                  <a:pt x="7801" y="7260"/>
                  <a:pt x="7801" y="11435"/>
                  <a:pt x="7781" y="15610"/>
                </a:cubicBezTo>
                <a:cubicBezTo>
                  <a:pt x="7760" y="16914"/>
                  <a:pt x="7781" y="18237"/>
                  <a:pt x="7760" y="19541"/>
                </a:cubicBezTo>
                <a:cubicBezTo>
                  <a:pt x="7760" y="20152"/>
                  <a:pt x="7516" y="20437"/>
                  <a:pt x="7007" y="20437"/>
                </a:cubicBezTo>
                <a:cubicBezTo>
                  <a:pt x="6991" y="20438"/>
                  <a:pt x="6975" y="20438"/>
                  <a:pt x="6960" y="20438"/>
                </a:cubicBezTo>
                <a:cubicBezTo>
                  <a:pt x="6481" y="20438"/>
                  <a:pt x="6232" y="20133"/>
                  <a:pt x="6212" y="19541"/>
                </a:cubicBezTo>
                <a:cubicBezTo>
                  <a:pt x="6212" y="15834"/>
                  <a:pt x="6192" y="12128"/>
                  <a:pt x="6192" y="8421"/>
                </a:cubicBezTo>
                <a:cubicBezTo>
                  <a:pt x="6172" y="5937"/>
                  <a:pt x="6151" y="3472"/>
                  <a:pt x="6131" y="988"/>
                </a:cubicBezTo>
                <a:cubicBezTo>
                  <a:pt x="6131" y="377"/>
                  <a:pt x="5805" y="10"/>
                  <a:pt x="5316" y="10"/>
                </a:cubicBezTo>
                <a:cubicBezTo>
                  <a:pt x="4828" y="10"/>
                  <a:pt x="4481" y="377"/>
                  <a:pt x="4481" y="967"/>
                </a:cubicBezTo>
                <a:cubicBezTo>
                  <a:pt x="4441" y="2841"/>
                  <a:pt x="4420" y="4735"/>
                  <a:pt x="4380" y="6609"/>
                </a:cubicBezTo>
                <a:cubicBezTo>
                  <a:pt x="4318" y="9338"/>
                  <a:pt x="4217" y="12067"/>
                  <a:pt x="4156" y="14796"/>
                </a:cubicBezTo>
                <a:cubicBezTo>
                  <a:pt x="4115" y="16343"/>
                  <a:pt x="4074" y="17871"/>
                  <a:pt x="4033" y="19419"/>
                </a:cubicBezTo>
                <a:cubicBezTo>
                  <a:pt x="4033" y="19541"/>
                  <a:pt x="4033" y="19663"/>
                  <a:pt x="4013" y="19785"/>
                </a:cubicBezTo>
                <a:cubicBezTo>
                  <a:pt x="3972" y="20172"/>
                  <a:pt x="3748" y="20396"/>
                  <a:pt x="3341" y="20416"/>
                </a:cubicBezTo>
                <a:cubicBezTo>
                  <a:pt x="2934" y="20416"/>
                  <a:pt x="2730" y="20152"/>
                  <a:pt x="2710" y="19765"/>
                </a:cubicBezTo>
                <a:cubicBezTo>
                  <a:pt x="2689" y="19235"/>
                  <a:pt x="2710" y="18706"/>
                  <a:pt x="2710" y="18197"/>
                </a:cubicBezTo>
                <a:cubicBezTo>
                  <a:pt x="2648" y="13614"/>
                  <a:pt x="2608" y="9032"/>
                  <a:pt x="2567" y="4450"/>
                </a:cubicBezTo>
                <a:cubicBezTo>
                  <a:pt x="2547" y="3269"/>
                  <a:pt x="2567" y="2108"/>
                  <a:pt x="2587" y="927"/>
                </a:cubicBezTo>
                <a:cubicBezTo>
                  <a:pt x="2587" y="519"/>
                  <a:pt x="2424" y="214"/>
                  <a:pt x="2038" y="51"/>
                </a:cubicBezTo>
                <a:cubicBezTo>
                  <a:pt x="1936" y="17"/>
                  <a:pt x="1838" y="1"/>
                  <a:pt x="1744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1"/>
          <p:cNvSpPr/>
          <p:nvPr/>
        </p:nvSpPr>
        <p:spPr>
          <a:xfrm>
            <a:off x="-215893" y="3651609"/>
            <a:ext cx="640088" cy="3528458"/>
          </a:xfrm>
          <a:custGeom>
            <a:avLst/>
            <a:gdLst/>
            <a:ahLst/>
            <a:cxnLst/>
            <a:rect l="l" t="t" r="r" b="b"/>
            <a:pathLst>
              <a:path w="12892" h="71318" extrusionOk="0">
                <a:moveTo>
                  <a:pt x="6372" y="0"/>
                </a:moveTo>
                <a:cubicBezTo>
                  <a:pt x="5775" y="0"/>
                  <a:pt x="5176" y="239"/>
                  <a:pt x="4685" y="710"/>
                </a:cubicBezTo>
                <a:cubicBezTo>
                  <a:pt x="4074" y="1301"/>
                  <a:pt x="3666" y="2034"/>
                  <a:pt x="3483" y="2869"/>
                </a:cubicBezTo>
                <a:cubicBezTo>
                  <a:pt x="3239" y="4132"/>
                  <a:pt x="2954" y="5435"/>
                  <a:pt x="2913" y="6718"/>
                </a:cubicBezTo>
                <a:cubicBezTo>
                  <a:pt x="2791" y="10710"/>
                  <a:pt x="3035" y="14701"/>
                  <a:pt x="3442" y="18673"/>
                </a:cubicBezTo>
                <a:cubicBezTo>
                  <a:pt x="3951" y="23642"/>
                  <a:pt x="4522" y="28591"/>
                  <a:pt x="4929" y="33560"/>
                </a:cubicBezTo>
                <a:cubicBezTo>
                  <a:pt x="5153" y="36248"/>
                  <a:pt x="5112" y="38977"/>
                  <a:pt x="5153" y="41686"/>
                </a:cubicBezTo>
                <a:cubicBezTo>
                  <a:pt x="5173" y="44944"/>
                  <a:pt x="5133" y="48203"/>
                  <a:pt x="5153" y="51461"/>
                </a:cubicBezTo>
                <a:cubicBezTo>
                  <a:pt x="5173" y="52642"/>
                  <a:pt x="5153" y="53803"/>
                  <a:pt x="4766" y="54944"/>
                </a:cubicBezTo>
                <a:cubicBezTo>
                  <a:pt x="4583" y="55473"/>
                  <a:pt x="4277" y="55901"/>
                  <a:pt x="3768" y="56206"/>
                </a:cubicBezTo>
                <a:cubicBezTo>
                  <a:pt x="1935" y="57327"/>
                  <a:pt x="917" y="59058"/>
                  <a:pt x="408" y="61074"/>
                </a:cubicBezTo>
                <a:cubicBezTo>
                  <a:pt x="143" y="62072"/>
                  <a:pt x="1" y="63131"/>
                  <a:pt x="21" y="64149"/>
                </a:cubicBezTo>
                <a:cubicBezTo>
                  <a:pt x="62" y="66532"/>
                  <a:pt x="143" y="68914"/>
                  <a:pt x="225" y="71318"/>
                </a:cubicBezTo>
                <a:lnTo>
                  <a:pt x="2363" y="71318"/>
                </a:lnTo>
                <a:cubicBezTo>
                  <a:pt x="2363" y="69851"/>
                  <a:pt x="2363" y="68365"/>
                  <a:pt x="2363" y="66898"/>
                </a:cubicBezTo>
                <a:cubicBezTo>
                  <a:pt x="2363" y="66756"/>
                  <a:pt x="2363" y="66634"/>
                  <a:pt x="2404" y="66491"/>
                </a:cubicBezTo>
                <a:cubicBezTo>
                  <a:pt x="2465" y="66165"/>
                  <a:pt x="2668" y="65961"/>
                  <a:pt x="3035" y="65961"/>
                </a:cubicBezTo>
                <a:cubicBezTo>
                  <a:pt x="3361" y="65982"/>
                  <a:pt x="3544" y="66206"/>
                  <a:pt x="3585" y="66511"/>
                </a:cubicBezTo>
                <a:cubicBezTo>
                  <a:pt x="3605" y="66674"/>
                  <a:pt x="3626" y="66837"/>
                  <a:pt x="3626" y="67000"/>
                </a:cubicBezTo>
                <a:cubicBezTo>
                  <a:pt x="3666" y="68426"/>
                  <a:pt x="3687" y="69872"/>
                  <a:pt x="3727" y="71318"/>
                </a:cubicBezTo>
                <a:lnTo>
                  <a:pt x="5642" y="71318"/>
                </a:lnTo>
                <a:cubicBezTo>
                  <a:pt x="5642" y="71032"/>
                  <a:pt x="5642" y="70747"/>
                  <a:pt x="5642" y="70483"/>
                </a:cubicBezTo>
                <a:cubicBezTo>
                  <a:pt x="5642" y="69261"/>
                  <a:pt x="5642" y="68039"/>
                  <a:pt x="5642" y="66817"/>
                </a:cubicBezTo>
                <a:cubicBezTo>
                  <a:pt x="5662" y="66247"/>
                  <a:pt x="5886" y="65982"/>
                  <a:pt x="6355" y="65982"/>
                </a:cubicBezTo>
                <a:cubicBezTo>
                  <a:pt x="6371" y="65981"/>
                  <a:pt x="6387" y="65981"/>
                  <a:pt x="6403" y="65981"/>
                </a:cubicBezTo>
                <a:cubicBezTo>
                  <a:pt x="6859" y="65981"/>
                  <a:pt x="7088" y="66266"/>
                  <a:pt x="7088" y="66817"/>
                </a:cubicBezTo>
                <a:cubicBezTo>
                  <a:pt x="7088" y="68324"/>
                  <a:pt x="7088" y="69811"/>
                  <a:pt x="7108" y="71318"/>
                </a:cubicBezTo>
                <a:lnTo>
                  <a:pt x="9022" y="71318"/>
                </a:lnTo>
                <a:cubicBezTo>
                  <a:pt x="9022" y="71297"/>
                  <a:pt x="9022" y="71257"/>
                  <a:pt x="9022" y="71236"/>
                </a:cubicBezTo>
                <a:cubicBezTo>
                  <a:pt x="9063" y="69811"/>
                  <a:pt x="9084" y="68365"/>
                  <a:pt x="9124" y="66939"/>
                </a:cubicBezTo>
                <a:cubicBezTo>
                  <a:pt x="9124" y="66817"/>
                  <a:pt x="9124" y="66695"/>
                  <a:pt x="9145" y="66593"/>
                </a:cubicBezTo>
                <a:cubicBezTo>
                  <a:pt x="9185" y="66226"/>
                  <a:pt x="9389" y="66002"/>
                  <a:pt x="9776" y="66002"/>
                </a:cubicBezTo>
                <a:cubicBezTo>
                  <a:pt x="10163" y="66002"/>
                  <a:pt x="10346" y="66247"/>
                  <a:pt x="10367" y="66613"/>
                </a:cubicBezTo>
                <a:cubicBezTo>
                  <a:pt x="10387" y="67102"/>
                  <a:pt x="10367" y="67591"/>
                  <a:pt x="10367" y="68079"/>
                </a:cubicBezTo>
                <a:cubicBezTo>
                  <a:pt x="10367" y="69159"/>
                  <a:pt x="10387" y="70238"/>
                  <a:pt x="10387" y="71318"/>
                </a:cubicBezTo>
                <a:lnTo>
                  <a:pt x="12566" y="71318"/>
                </a:lnTo>
                <a:cubicBezTo>
                  <a:pt x="12627" y="69770"/>
                  <a:pt x="12688" y="68222"/>
                  <a:pt x="12729" y="66674"/>
                </a:cubicBezTo>
                <a:cubicBezTo>
                  <a:pt x="12790" y="64699"/>
                  <a:pt x="12892" y="62703"/>
                  <a:pt x="12261" y="60768"/>
                </a:cubicBezTo>
                <a:cubicBezTo>
                  <a:pt x="11629" y="58772"/>
                  <a:pt x="10550" y="57102"/>
                  <a:pt x="8676" y="56003"/>
                </a:cubicBezTo>
                <a:cubicBezTo>
                  <a:pt x="8350" y="55799"/>
                  <a:pt x="8126" y="55310"/>
                  <a:pt x="7963" y="54923"/>
                </a:cubicBezTo>
                <a:cubicBezTo>
                  <a:pt x="7577" y="53905"/>
                  <a:pt x="7577" y="52846"/>
                  <a:pt x="7577" y="51787"/>
                </a:cubicBezTo>
                <a:cubicBezTo>
                  <a:pt x="7577" y="48997"/>
                  <a:pt x="7556" y="46207"/>
                  <a:pt x="7577" y="43417"/>
                </a:cubicBezTo>
                <a:cubicBezTo>
                  <a:pt x="7597" y="40545"/>
                  <a:pt x="7556" y="37674"/>
                  <a:pt x="7719" y="34802"/>
                </a:cubicBezTo>
                <a:cubicBezTo>
                  <a:pt x="7943" y="31218"/>
                  <a:pt x="8371" y="27634"/>
                  <a:pt x="8697" y="24049"/>
                </a:cubicBezTo>
                <a:cubicBezTo>
                  <a:pt x="9022" y="20587"/>
                  <a:pt x="9430" y="17145"/>
                  <a:pt x="9674" y="13683"/>
                </a:cubicBezTo>
                <a:cubicBezTo>
                  <a:pt x="9837" y="11341"/>
                  <a:pt x="9837" y="8979"/>
                  <a:pt x="9817" y="6616"/>
                </a:cubicBezTo>
                <a:cubicBezTo>
                  <a:pt x="9817" y="5007"/>
                  <a:pt x="9613" y="3419"/>
                  <a:pt x="8900" y="1953"/>
                </a:cubicBezTo>
                <a:cubicBezTo>
                  <a:pt x="8676" y="1505"/>
                  <a:pt x="8371" y="1057"/>
                  <a:pt x="8025" y="710"/>
                </a:cubicBezTo>
                <a:cubicBezTo>
                  <a:pt x="7549" y="234"/>
                  <a:pt x="6962" y="0"/>
                  <a:pt x="6372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1"/>
          <p:cNvSpPr/>
          <p:nvPr/>
        </p:nvSpPr>
        <p:spPr>
          <a:xfrm>
            <a:off x="219151" y="-1391835"/>
            <a:ext cx="844741" cy="3795461"/>
          </a:xfrm>
          <a:custGeom>
            <a:avLst/>
            <a:gdLst/>
            <a:ahLst/>
            <a:cxnLst/>
            <a:rect l="l" t="t" r="r" b="b"/>
            <a:pathLst>
              <a:path w="14665" h="66276" extrusionOk="0">
                <a:moveTo>
                  <a:pt x="7369" y="0"/>
                </a:moveTo>
                <a:cubicBezTo>
                  <a:pt x="6666" y="0"/>
                  <a:pt x="5956" y="407"/>
                  <a:pt x="5459" y="1220"/>
                </a:cubicBezTo>
                <a:cubicBezTo>
                  <a:pt x="4848" y="2238"/>
                  <a:pt x="4603" y="3378"/>
                  <a:pt x="4542" y="4539"/>
                </a:cubicBezTo>
                <a:cubicBezTo>
                  <a:pt x="4481" y="6067"/>
                  <a:pt x="4522" y="7614"/>
                  <a:pt x="4522" y="9142"/>
                </a:cubicBezTo>
                <a:cubicBezTo>
                  <a:pt x="4481" y="9162"/>
                  <a:pt x="4420" y="9162"/>
                  <a:pt x="4359" y="9162"/>
                </a:cubicBezTo>
                <a:cubicBezTo>
                  <a:pt x="4664" y="12360"/>
                  <a:pt x="4889" y="15577"/>
                  <a:pt x="5255" y="18775"/>
                </a:cubicBezTo>
                <a:cubicBezTo>
                  <a:pt x="5846" y="23907"/>
                  <a:pt x="6416" y="29039"/>
                  <a:pt x="6355" y="34232"/>
                </a:cubicBezTo>
                <a:cubicBezTo>
                  <a:pt x="6334" y="36798"/>
                  <a:pt x="6375" y="39364"/>
                  <a:pt x="6334" y="41951"/>
                </a:cubicBezTo>
                <a:cubicBezTo>
                  <a:pt x="6314" y="42684"/>
                  <a:pt x="6172" y="43437"/>
                  <a:pt x="5988" y="44170"/>
                </a:cubicBezTo>
                <a:cubicBezTo>
                  <a:pt x="5886" y="44639"/>
                  <a:pt x="5561" y="45026"/>
                  <a:pt x="5051" y="45168"/>
                </a:cubicBezTo>
                <a:cubicBezTo>
                  <a:pt x="2445" y="46003"/>
                  <a:pt x="1080" y="47877"/>
                  <a:pt x="551" y="50443"/>
                </a:cubicBezTo>
                <a:cubicBezTo>
                  <a:pt x="1" y="53131"/>
                  <a:pt x="367" y="55779"/>
                  <a:pt x="1080" y="58406"/>
                </a:cubicBezTo>
                <a:cubicBezTo>
                  <a:pt x="1549" y="60198"/>
                  <a:pt x="2261" y="61909"/>
                  <a:pt x="3280" y="63457"/>
                </a:cubicBezTo>
                <a:cubicBezTo>
                  <a:pt x="3850" y="64292"/>
                  <a:pt x="4502" y="65066"/>
                  <a:pt x="5337" y="65615"/>
                </a:cubicBezTo>
                <a:cubicBezTo>
                  <a:pt x="5999" y="66060"/>
                  <a:pt x="6678" y="66276"/>
                  <a:pt x="7351" y="66276"/>
                </a:cubicBezTo>
                <a:cubicBezTo>
                  <a:pt x="8127" y="66276"/>
                  <a:pt x="8893" y="65988"/>
                  <a:pt x="9613" y="65432"/>
                </a:cubicBezTo>
                <a:cubicBezTo>
                  <a:pt x="11324" y="64129"/>
                  <a:pt x="12261" y="62316"/>
                  <a:pt x="12994" y="60402"/>
                </a:cubicBezTo>
                <a:cubicBezTo>
                  <a:pt x="14114" y="57490"/>
                  <a:pt x="14664" y="54496"/>
                  <a:pt x="14338" y="51380"/>
                </a:cubicBezTo>
                <a:cubicBezTo>
                  <a:pt x="14175" y="49995"/>
                  <a:pt x="13788" y="48692"/>
                  <a:pt x="12974" y="47531"/>
                </a:cubicBezTo>
                <a:cubicBezTo>
                  <a:pt x="12220" y="46431"/>
                  <a:pt x="11181" y="45678"/>
                  <a:pt x="9919" y="45270"/>
                </a:cubicBezTo>
                <a:cubicBezTo>
                  <a:pt x="9247" y="45046"/>
                  <a:pt x="8819" y="44639"/>
                  <a:pt x="8677" y="43987"/>
                </a:cubicBezTo>
                <a:cubicBezTo>
                  <a:pt x="8514" y="43295"/>
                  <a:pt x="8432" y="42582"/>
                  <a:pt x="8412" y="41890"/>
                </a:cubicBezTo>
                <a:cubicBezTo>
                  <a:pt x="8371" y="40464"/>
                  <a:pt x="8391" y="39038"/>
                  <a:pt x="8391" y="37633"/>
                </a:cubicBezTo>
                <a:cubicBezTo>
                  <a:pt x="8391" y="35373"/>
                  <a:pt x="8330" y="33112"/>
                  <a:pt x="8453" y="30872"/>
                </a:cubicBezTo>
                <a:cubicBezTo>
                  <a:pt x="8636" y="27613"/>
                  <a:pt x="8941" y="24334"/>
                  <a:pt x="9226" y="21076"/>
                </a:cubicBezTo>
                <a:cubicBezTo>
                  <a:pt x="9328" y="19793"/>
                  <a:pt x="9512" y="18530"/>
                  <a:pt x="9613" y="17247"/>
                </a:cubicBezTo>
                <a:cubicBezTo>
                  <a:pt x="9837" y="14824"/>
                  <a:pt x="10082" y="12380"/>
                  <a:pt x="10204" y="9936"/>
                </a:cubicBezTo>
                <a:cubicBezTo>
                  <a:pt x="10326" y="7696"/>
                  <a:pt x="10469" y="5435"/>
                  <a:pt x="9980" y="3215"/>
                </a:cubicBezTo>
                <a:cubicBezTo>
                  <a:pt x="9837" y="2523"/>
                  <a:pt x="9593" y="1831"/>
                  <a:pt x="9247" y="1240"/>
                </a:cubicBezTo>
                <a:cubicBezTo>
                  <a:pt x="8777" y="413"/>
                  <a:pt x="8076" y="0"/>
                  <a:pt x="736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01" name="Google Shape;101;p11"/>
          <p:cNvSpPr/>
          <p:nvPr/>
        </p:nvSpPr>
        <p:spPr>
          <a:xfrm>
            <a:off x="515268" y="2711957"/>
            <a:ext cx="548638" cy="5179163"/>
          </a:xfrm>
          <a:custGeom>
            <a:avLst/>
            <a:gdLst/>
            <a:ahLst/>
            <a:cxnLst/>
            <a:rect l="l" t="t" r="r" b="b"/>
            <a:pathLst>
              <a:path w="10916" h="103921" extrusionOk="0">
                <a:moveTo>
                  <a:pt x="3033" y="1"/>
                </a:moveTo>
                <a:cubicBezTo>
                  <a:pt x="2757" y="1"/>
                  <a:pt x="2471" y="34"/>
                  <a:pt x="2179" y="97"/>
                </a:cubicBezTo>
                <a:cubicBezTo>
                  <a:pt x="1222" y="321"/>
                  <a:pt x="570" y="891"/>
                  <a:pt x="448" y="1848"/>
                </a:cubicBezTo>
                <a:cubicBezTo>
                  <a:pt x="326" y="2765"/>
                  <a:pt x="306" y="3701"/>
                  <a:pt x="306" y="4618"/>
                </a:cubicBezTo>
                <a:cubicBezTo>
                  <a:pt x="285" y="13090"/>
                  <a:pt x="285" y="21562"/>
                  <a:pt x="285" y="28120"/>
                </a:cubicBezTo>
                <a:cubicBezTo>
                  <a:pt x="346" y="38262"/>
                  <a:pt x="387" y="46489"/>
                  <a:pt x="448" y="54717"/>
                </a:cubicBezTo>
                <a:cubicBezTo>
                  <a:pt x="448" y="55837"/>
                  <a:pt x="550" y="56937"/>
                  <a:pt x="611" y="58057"/>
                </a:cubicBezTo>
                <a:cubicBezTo>
                  <a:pt x="631" y="58607"/>
                  <a:pt x="876" y="58994"/>
                  <a:pt x="1385" y="59279"/>
                </a:cubicBezTo>
                <a:cubicBezTo>
                  <a:pt x="1568" y="59381"/>
                  <a:pt x="1731" y="59625"/>
                  <a:pt x="1772" y="59829"/>
                </a:cubicBezTo>
                <a:cubicBezTo>
                  <a:pt x="1874" y="60236"/>
                  <a:pt x="1894" y="60643"/>
                  <a:pt x="1894" y="61071"/>
                </a:cubicBezTo>
                <a:cubicBezTo>
                  <a:pt x="1874" y="65083"/>
                  <a:pt x="1874" y="69075"/>
                  <a:pt x="1813" y="73087"/>
                </a:cubicBezTo>
                <a:cubicBezTo>
                  <a:pt x="1751" y="76651"/>
                  <a:pt x="1426" y="80194"/>
                  <a:pt x="937" y="83738"/>
                </a:cubicBezTo>
                <a:cubicBezTo>
                  <a:pt x="326" y="88178"/>
                  <a:pt x="0" y="92658"/>
                  <a:pt x="183" y="97159"/>
                </a:cubicBezTo>
                <a:cubicBezTo>
                  <a:pt x="244" y="98788"/>
                  <a:pt x="509" y="100417"/>
                  <a:pt x="1303" y="101884"/>
                </a:cubicBezTo>
                <a:cubicBezTo>
                  <a:pt x="1967" y="103091"/>
                  <a:pt x="2910" y="103920"/>
                  <a:pt x="4366" y="103920"/>
                </a:cubicBezTo>
                <a:cubicBezTo>
                  <a:pt x="4384" y="103920"/>
                  <a:pt x="4402" y="103920"/>
                  <a:pt x="4419" y="103920"/>
                </a:cubicBezTo>
                <a:cubicBezTo>
                  <a:pt x="5478" y="103900"/>
                  <a:pt x="6293" y="103391"/>
                  <a:pt x="6924" y="102576"/>
                </a:cubicBezTo>
                <a:cubicBezTo>
                  <a:pt x="7739" y="101517"/>
                  <a:pt x="8167" y="100295"/>
                  <a:pt x="8268" y="99032"/>
                </a:cubicBezTo>
                <a:cubicBezTo>
                  <a:pt x="8431" y="97199"/>
                  <a:pt x="8574" y="95367"/>
                  <a:pt x="8513" y="93554"/>
                </a:cubicBezTo>
                <a:cubicBezTo>
                  <a:pt x="8431" y="90703"/>
                  <a:pt x="8248" y="87852"/>
                  <a:pt x="8004" y="85001"/>
                </a:cubicBezTo>
                <a:cubicBezTo>
                  <a:pt x="7800" y="82658"/>
                  <a:pt x="7352" y="80316"/>
                  <a:pt x="7169" y="77954"/>
                </a:cubicBezTo>
                <a:cubicBezTo>
                  <a:pt x="6965" y="75266"/>
                  <a:pt x="6884" y="72557"/>
                  <a:pt x="6843" y="69869"/>
                </a:cubicBezTo>
                <a:cubicBezTo>
                  <a:pt x="6782" y="66957"/>
                  <a:pt x="6802" y="64044"/>
                  <a:pt x="6802" y="61132"/>
                </a:cubicBezTo>
                <a:cubicBezTo>
                  <a:pt x="6802" y="60908"/>
                  <a:pt x="6802" y="60704"/>
                  <a:pt x="6823" y="60480"/>
                </a:cubicBezTo>
                <a:cubicBezTo>
                  <a:pt x="6843" y="59666"/>
                  <a:pt x="6863" y="59666"/>
                  <a:pt x="7596" y="59401"/>
                </a:cubicBezTo>
                <a:cubicBezTo>
                  <a:pt x="8492" y="59075"/>
                  <a:pt x="9002" y="58403"/>
                  <a:pt x="9348" y="57548"/>
                </a:cubicBezTo>
                <a:cubicBezTo>
                  <a:pt x="10183" y="55532"/>
                  <a:pt x="10305" y="53414"/>
                  <a:pt x="10427" y="51296"/>
                </a:cubicBezTo>
                <a:cubicBezTo>
                  <a:pt x="10916" y="42905"/>
                  <a:pt x="10651" y="34514"/>
                  <a:pt x="10529" y="26144"/>
                </a:cubicBezTo>
                <a:cubicBezTo>
                  <a:pt x="10468" y="22845"/>
                  <a:pt x="10305" y="19546"/>
                  <a:pt x="10020" y="16246"/>
                </a:cubicBezTo>
                <a:cubicBezTo>
                  <a:pt x="9796" y="13864"/>
                  <a:pt x="9307" y="11501"/>
                  <a:pt x="8879" y="9139"/>
                </a:cubicBezTo>
                <a:cubicBezTo>
                  <a:pt x="8492" y="7123"/>
                  <a:pt x="7882" y="5168"/>
                  <a:pt x="6884" y="3355"/>
                </a:cubicBezTo>
                <a:cubicBezTo>
                  <a:pt x="6415" y="2500"/>
                  <a:pt x="5804" y="1685"/>
                  <a:pt x="5132" y="932"/>
                </a:cubicBezTo>
                <a:cubicBezTo>
                  <a:pt x="4557" y="280"/>
                  <a:pt x="3835" y="1"/>
                  <a:pt x="30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02" name="Google Shape;102;p11"/>
          <p:cNvSpPr txBox="1">
            <a:spLocks noGrp="1"/>
          </p:cNvSpPr>
          <p:nvPr>
            <p:ph type="title" hasCustomPrompt="1"/>
          </p:nvPr>
        </p:nvSpPr>
        <p:spPr>
          <a:xfrm>
            <a:off x="1333450" y="1153125"/>
            <a:ext cx="64770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9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rPr dirty="0"/>
              <a:t>xx%</a:t>
            </a:r>
          </a:p>
        </p:txBody>
      </p:sp>
      <p:sp>
        <p:nvSpPr>
          <p:cNvPr id="103" name="Google Shape;103;p11"/>
          <p:cNvSpPr txBox="1">
            <a:spLocks noGrp="1"/>
          </p:cNvSpPr>
          <p:nvPr>
            <p:ph type="subTitle" idx="1"/>
          </p:nvPr>
        </p:nvSpPr>
        <p:spPr>
          <a:xfrm>
            <a:off x="3200200" y="3126975"/>
            <a:ext cx="27435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1"/>
          <p:cNvSpPr/>
          <p:nvPr/>
        </p:nvSpPr>
        <p:spPr>
          <a:xfrm>
            <a:off x="965960" y="-1214139"/>
            <a:ext cx="863461" cy="3877754"/>
          </a:xfrm>
          <a:custGeom>
            <a:avLst/>
            <a:gdLst/>
            <a:ahLst/>
            <a:cxnLst/>
            <a:rect l="l" t="t" r="r" b="b"/>
            <a:pathLst>
              <a:path w="14990" h="67713" extrusionOk="0">
                <a:moveTo>
                  <a:pt x="7480" y="1"/>
                </a:moveTo>
                <a:cubicBezTo>
                  <a:pt x="6679" y="1"/>
                  <a:pt x="5886" y="294"/>
                  <a:pt x="5153" y="863"/>
                </a:cubicBezTo>
                <a:cubicBezTo>
                  <a:pt x="3421" y="2207"/>
                  <a:pt x="2464" y="4040"/>
                  <a:pt x="1711" y="6016"/>
                </a:cubicBezTo>
                <a:cubicBezTo>
                  <a:pt x="570" y="8969"/>
                  <a:pt x="0" y="12023"/>
                  <a:pt x="346" y="15221"/>
                </a:cubicBezTo>
                <a:cubicBezTo>
                  <a:pt x="489" y="16626"/>
                  <a:pt x="896" y="17950"/>
                  <a:pt x="1731" y="19151"/>
                </a:cubicBezTo>
                <a:cubicBezTo>
                  <a:pt x="2505" y="20272"/>
                  <a:pt x="3544" y="21045"/>
                  <a:pt x="4847" y="21473"/>
                </a:cubicBezTo>
                <a:cubicBezTo>
                  <a:pt x="5539" y="21677"/>
                  <a:pt x="5967" y="22104"/>
                  <a:pt x="6130" y="22776"/>
                </a:cubicBezTo>
                <a:cubicBezTo>
                  <a:pt x="6273" y="23489"/>
                  <a:pt x="6374" y="24202"/>
                  <a:pt x="6395" y="24915"/>
                </a:cubicBezTo>
                <a:cubicBezTo>
                  <a:pt x="6436" y="26381"/>
                  <a:pt x="6415" y="27827"/>
                  <a:pt x="6415" y="29273"/>
                </a:cubicBezTo>
                <a:cubicBezTo>
                  <a:pt x="6395" y="31574"/>
                  <a:pt x="6476" y="33876"/>
                  <a:pt x="6354" y="36157"/>
                </a:cubicBezTo>
                <a:cubicBezTo>
                  <a:pt x="6171" y="39517"/>
                  <a:pt x="5845" y="42837"/>
                  <a:pt x="5560" y="46197"/>
                </a:cubicBezTo>
                <a:cubicBezTo>
                  <a:pt x="5438" y="47480"/>
                  <a:pt x="5275" y="48783"/>
                  <a:pt x="5153" y="50087"/>
                </a:cubicBezTo>
                <a:cubicBezTo>
                  <a:pt x="4929" y="52571"/>
                  <a:pt x="4684" y="55056"/>
                  <a:pt x="4542" y="57561"/>
                </a:cubicBezTo>
                <a:cubicBezTo>
                  <a:pt x="4440" y="59862"/>
                  <a:pt x="4277" y="62163"/>
                  <a:pt x="4786" y="64424"/>
                </a:cubicBezTo>
                <a:cubicBezTo>
                  <a:pt x="4929" y="65137"/>
                  <a:pt x="5173" y="65829"/>
                  <a:pt x="5539" y="66461"/>
                </a:cubicBezTo>
                <a:cubicBezTo>
                  <a:pt x="6018" y="67295"/>
                  <a:pt x="6731" y="67713"/>
                  <a:pt x="7449" y="67713"/>
                </a:cubicBezTo>
                <a:cubicBezTo>
                  <a:pt x="8167" y="67713"/>
                  <a:pt x="8890" y="67295"/>
                  <a:pt x="9389" y="66461"/>
                </a:cubicBezTo>
                <a:cubicBezTo>
                  <a:pt x="10020" y="65422"/>
                  <a:pt x="10285" y="64261"/>
                  <a:pt x="10346" y="63080"/>
                </a:cubicBezTo>
                <a:cubicBezTo>
                  <a:pt x="10549" y="58131"/>
                  <a:pt x="10162" y="53447"/>
                  <a:pt x="9613" y="48518"/>
                </a:cubicBezTo>
                <a:cubicBezTo>
                  <a:pt x="9002" y="43285"/>
                  <a:pt x="8431" y="38030"/>
                  <a:pt x="8492" y="32756"/>
                </a:cubicBezTo>
                <a:cubicBezTo>
                  <a:pt x="8513" y="30108"/>
                  <a:pt x="8472" y="27481"/>
                  <a:pt x="8513" y="24854"/>
                </a:cubicBezTo>
                <a:cubicBezTo>
                  <a:pt x="8533" y="24100"/>
                  <a:pt x="8696" y="23326"/>
                  <a:pt x="8859" y="22593"/>
                </a:cubicBezTo>
                <a:cubicBezTo>
                  <a:pt x="8981" y="22104"/>
                  <a:pt x="9307" y="21717"/>
                  <a:pt x="9816" y="21555"/>
                </a:cubicBezTo>
                <a:cubicBezTo>
                  <a:pt x="12484" y="20720"/>
                  <a:pt x="13869" y="18785"/>
                  <a:pt x="14419" y="16178"/>
                </a:cubicBezTo>
                <a:cubicBezTo>
                  <a:pt x="14989" y="13429"/>
                  <a:pt x="14602" y="10720"/>
                  <a:pt x="13889" y="8052"/>
                </a:cubicBezTo>
                <a:cubicBezTo>
                  <a:pt x="13401" y="6219"/>
                  <a:pt x="12688" y="4468"/>
                  <a:pt x="11629" y="2879"/>
                </a:cubicBezTo>
                <a:cubicBezTo>
                  <a:pt x="11059" y="2024"/>
                  <a:pt x="10386" y="1250"/>
                  <a:pt x="9531" y="659"/>
                </a:cubicBezTo>
                <a:cubicBezTo>
                  <a:pt x="8863" y="217"/>
                  <a:pt x="8168" y="1"/>
                  <a:pt x="7480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05" name="Google Shape;105;p11"/>
          <p:cNvSpPr/>
          <p:nvPr/>
        </p:nvSpPr>
        <p:spPr>
          <a:xfrm>
            <a:off x="1076174" y="3059925"/>
            <a:ext cx="863442" cy="3137748"/>
          </a:xfrm>
          <a:custGeom>
            <a:avLst/>
            <a:gdLst/>
            <a:ahLst/>
            <a:cxnLst/>
            <a:rect l="l" t="t" r="r" b="b"/>
            <a:pathLst>
              <a:path w="13809" h="53063" extrusionOk="0">
                <a:moveTo>
                  <a:pt x="6910" y="0"/>
                </a:moveTo>
                <a:cubicBezTo>
                  <a:pt x="6304" y="0"/>
                  <a:pt x="5693" y="296"/>
                  <a:pt x="5214" y="886"/>
                </a:cubicBezTo>
                <a:cubicBezTo>
                  <a:pt x="4624" y="1640"/>
                  <a:pt x="4318" y="2515"/>
                  <a:pt x="4217" y="3452"/>
                </a:cubicBezTo>
                <a:cubicBezTo>
                  <a:pt x="4054" y="4817"/>
                  <a:pt x="3931" y="6181"/>
                  <a:pt x="3952" y="7566"/>
                </a:cubicBezTo>
                <a:cubicBezTo>
                  <a:pt x="3993" y="9847"/>
                  <a:pt x="4094" y="12148"/>
                  <a:pt x="4278" y="14429"/>
                </a:cubicBezTo>
                <a:cubicBezTo>
                  <a:pt x="4502" y="17016"/>
                  <a:pt x="4868" y="19582"/>
                  <a:pt x="5113" y="22168"/>
                </a:cubicBezTo>
                <a:cubicBezTo>
                  <a:pt x="5357" y="24531"/>
                  <a:pt x="5663" y="26913"/>
                  <a:pt x="5724" y="29276"/>
                </a:cubicBezTo>
                <a:cubicBezTo>
                  <a:pt x="5846" y="34387"/>
                  <a:pt x="5846" y="39479"/>
                  <a:pt x="5866" y="44591"/>
                </a:cubicBezTo>
                <a:cubicBezTo>
                  <a:pt x="5866" y="45222"/>
                  <a:pt x="5724" y="45874"/>
                  <a:pt x="5581" y="46485"/>
                </a:cubicBezTo>
                <a:cubicBezTo>
                  <a:pt x="5439" y="47136"/>
                  <a:pt x="5011" y="47564"/>
                  <a:pt x="4339" y="47788"/>
                </a:cubicBezTo>
                <a:cubicBezTo>
                  <a:pt x="1997" y="48582"/>
                  <a:pt x="693" y="50313"/>
                  <a:pt x="103" y="52635"/>
                </a:cubicBezTo>
                <a:cubicBezTo>
                  <a:pt x="62" y="52777"/>
                  <a:pt x="21" y="52920"/>
                  <a:pt x="1" y="53063"/>
                </a:cubicBezTo>
                <a:lnTo>
                  <a:pt x="13809" y="53063"/>
                </a:lnTo>
                <a:cubicBezTo>
                  <a:pt x="13625" y="52187"/>
                  <a:pt x="13361" y="51393"/>
                  <a:pt x="12913" y="50619"/>
                </a:cubicBezTo>
                <a:cubicBezTo>
                  <a:pt x="12118" y="49234"/>
                  <a:pt x="10978" y="48277"/>
                  <a:pt x="9471" y="47788"/>
                </a:cubicBezTo>
                <a:cubicBezTo>
                  <a:pt x="8778" y="47584"/>
                  <a:pt x="8371" y="47136"/>
                  <a:pt x="8208" y="46485"/>
                </a:cubicBezTo>
                <a:cubicBezTo>
                  <a:pt x="8086" y="45935"/>
                  <a:pt x="7943" y="45364"/>
                  <a:pt x="7943" y="44794"/>
                </a:cubicBezTo>
                <a:cubicBezTo>
                  <a:pt x="7923" y="40517"/>
                  <a:pt x="7903" y="36261"/>
                  <a:pt x="7964" y="31984"/>
                </a:cubicBezTo>
                <a:cubicBezTo>
                  <a:pt x="7984" y="28807"/>
                  <a:pt x="8269" y="25651"/>
                  <a:pt x="8636" y="22494"/>
                </a:cubicBezTo>
                <a:cubicBezTo>
                  <a:pt x="8962" y="19806"/>
                  <a:pt x="9308" y="17138"/>
                  <a:pt x="9512" y="14450"/>
                </a:cubicBezTo>
                <a:cubicBezTo>
                  <a:pt x="9715" y="11884"/>
                  <a:pt x="9776" y="9317"/>
                  <a:pt x="9858" y="6751"/>
                </a:cubicBezTo>
                <a:cubicBezTo>
                  <a:pt x="9899" y="5244"/>
                  <a:pt x="9817" y="3737"/>
                  <a:pt x="9308" y="2312"/>
                </a:cubicBezTo>
                <a:cubicBezTo>
                  <a:pt x="9125" y="1803"/>
                  <a:pt x="8880" y="1314"/>
                  <a:pt x="8575" y="886"/>
                </a:cubicBezTo>
                <a:cubicBezTo>
                  <a:pt x="8117" y="296"/>
                  <a:pt x="7516" y="0"/>
                  <a:pt x="691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14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4"/>
          <p:cNvSpPr/>
          <p:nvPr/>
        </p:nvSpPr>
        <p:spPr>
          <a:xfrm>
            <a:off x="6076950" y="-349400"/>
            <a:ext cx="5676900" cy="59436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sp>
        <p:nvSpPr>
          <p:cNvPr id="120" name="Google Shape;120;p14"/>
          <p:cNvSpPr/>
          <p:nvPr/>
        </p:nvSpPr>
        <p:spPr>
          <a:xfrm flipH="1">
            <a:off x="6686346" y="-3885461"/>
            <a:ext cx="1638279" cy="7853332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14"/>
          <p:cNvSpPr txBox="1">
            <a:spLocks noGrp="1"/>
          </p:cNvSpPr>
          <p:nvPr>
            <p:ph type="title" hasCustomPrompt="1"/>
          </p:nvPr>
        </p:nvSpPr>
        <p:spPr>
          <a:xfrm flipH="1">
            <a:off x="6686375" y="1844525"/>
            <a:ext cx="1744500" cy="13464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6000"/>
              <a:buFont typeface="Fjalla One"/>
              <a:buNone/>
              <a:defRPr>
                <a:solidFill>
                  <a:schemeClr val="accent5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22" name="Google Shape;122;p14"/>
          <p:cNvSpPr txBox="1">
            <a:spLocks noGrp="1"/>
          </p:cNvSpPr>
          <p:nvPr>
            <p:ph type="title" idx="2"/>
          </p:nvPr>
        </p:nvSpPr>
        <p:spPr>
          <a:xfrm>
            <a:off x="713225" y="1263575"/>
            <a:ext cx="49104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500"/>
              <a:buNone/>
              <a:defRPr sz="550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grpSp>
        <p:nvGrpSpPr>
          <p:cNvPr id="123" name="Google Shape;123;p14"/>
          <p:cNvGrpSpPr/>
          <p:nvPr/>
        </p:nvGrpSpPr>
        <p:grpSpPr>
          <a:xfrm flipH="1">
            <a:off x="-295278" y="-3220974"/>
            <a:ext cx="1384319" cy="9121801"/>
            <a:chOff x="8039097" y="-3411474"/>
            <a:chExt cx="1384319" cy="9121801"/>
          </a:xfrm>
        </p:grpSpPr>
        <p:sp>
          <p:nvSpPr>
            <p:cNvPr id="124" name="Google Shape;124;p14"/>
            <p:cNvSpPr/>
            <p:nvPr/>
          </p:nvSpPr>
          <p:spPr>
            <a:xfrm flipH="1">
              <a:off x="8306920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14"/>
            <p:cNvSpPr/>
            <p:nvPr/>
          </p:nvSpPr>
          <p:spPr>
            <a:xfrm>
              <a:off x="880656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14"/>
            <p:cNvSpPr/>
            <p:nvPr/>
          </p:nvSpPr>
          <p:spPr>
            <a:xfrm>
              <a:off x="8039097" y="2062724"/>
              <a:ext cx="710586" cy="3647603"/>
            </a:xfrm>
            <a:custGeom>
              <a:avLst/>
              <a:gdLst/>
              <a:ahLst/>
              <a:cxnLst/>
              <a:rect l="l" t="t" r="r" b="b"/>
              <a:pathLst>
                <a:path w="11243" h="66950" extrusionOk="0">
                  <a:moveTo>
                    <a:pt x="5471" y="0"/>
                  </a:moveTo>
                  <a:cubicBezTo>
                    <a:pt x="4786" y="0"/>
                    <a:pt x="4096" y="352"/>
                    <a:pt x="3585" y="1047"/>
                  </a:cubicBezTo>
                  <a:cubicBezTo>
                    <a:pt x="2974" y="1882"/>
                    <a:pt x="2648" y="2880"/>
                    <a:pt x="2546" y="3898"/>
                  </a:cubicBezTo>
                  <a:cubicBezTo>
                    <a:pt x="2403" y="5466"/>
                    <a:pt x="2322" y="7075"/>
                    <a:pt x="2322" y="8663"/>
                  </a:cubicBezTo>
                  <a:cubicBezTo>
                    <a:pt x="2322" y="12981"/>
                    <a:pt x="2892" y="17237"/>
                    <a:pt x="3544" y="21514"/>
                  </a:cubicBezTo>
                  <a:cubicBezTo>
                    <a:pt x="4053" y="25058"/>
                    <a:pt x="4358" y="28642"/>
                    <a:pt x="4338" y="32247"/>
                  </a:cubicBezTo>
                  <a:cubicBezTo>
                    <a:pt x="4338" y="35750"/>
                    <a:pt x="4358" y="39253"/>
                    <a:pt x="4338" y="42755"/>
                  </a:cubicBezTo>
                  <a:cubicBezTo>
                    <a:pt x="4318" y="43550"/>
                    <a:pt x="4155" y="44344"/>
                    <a:pt x="3992" y="45118"/>
                  </a:cubicBezTo>
                  <a:cubicBezTo>
                    <a:pt x="3890" y="45627"/>
                    <a:pt x="3564" y="45973"/>
                    <a:pt x="3096" y="46279"/>
                  </a:cubicBezTo>
                  <a:cubicBezTo>
                    <a:pt x="1385" y="47338"/>
                    <a:pt x="489" y="48967"/>
                    <a:pt x="0" y="50840"/>
                  </a:cubicBezTo>
                  <a:lnTo>
                    <a:pt x="0" y="63325"/>
                  </a:lnTo>
                  <a:cubicBezTo>
                    <a:pt x="61" y="64546"/>
                    <a:pt x="102" y="65748"/>
                    <a:pt x="163" y="66950"/>
                  </a:cubicBezTo>
                  <a:lnTo>
                    <a:pt x="1772" y="66950"/>
                  </a:lnTo>
                  <a:cubicBezTo>
                    <a:pt x="1792" y="63304"/>
                    <a:pt x="1813" y="59638"/>
                    <a:pt x="1833" y="55993"/>
                  </a:cubicBezTo>
                  <a:cubicBezTo>
                    <a:pt x="1833" y="55891"/>
                    <a:pt x="1833" y="55789"/>
                    <a:pt x="1854" y="55687"/>
                  </a:cubicBezTo>
                  <a:cubicBezTo>
                    <a:pt x="1893" y="55317"/>
                    <a:pt x="2100" y="55096"/>
                    <a:pt x="2404" y="55096"/>
                  </a:cubicBezTo>
                  <a:cubicBezTo>
                    <a:pt x="2417" y="55096"/>
                    <a:pt x="2430" y="55096"/>
                    <a:pt x="2444" y="55097"/>
                  </a:cubicBezTo>
                  <a:cubicBezTo>
                    <a:pt x="2831" y="55138"/>
                    <a:pt x="2953" y="55402"/>
                    <a:pt x="2974" y="55728"/>
                  </a:cubicBezTo>
                  <a:cubicBezTo>
                    <a:pt x="2994" y="56685"/>
                    <a:pt x="3014" y="57643"/>
                    <a:pt x="3035" y="58620"/>
                  </a:cubicBezTo>
                  <a:cubicBezTo>
                    <a:pt x="3096" y="61390"/>
                    <a:pt x="3157" y="64160"/>
                    <a:pt x="3218" y="66950"/>
                  </a:cubicBezTo>
                  <a:lnTo>
                    <a:pt x="4766" y="66950"/>
                  </a:lnTo>
                  <a:cubicBezTo>
                    <a:pt x="4786" y="63263"/>
                    <a:pt x="4807" y="59577"/>
                    <a:pt x="4807" y="55891"/>
                  </a:cubicBezTo>
                  <a:cubicBezTo>
                    <a:pt x="4807" y="55565"/>
                    <a:pt x="4847" y="55239"/>
                    <a:pt x="5214" y="55117"/>
                  </a:cubicBezTo>
                  <a:cubicBezTo>
                    <a:pt x="5310" y="55087"/>
                    <a:pt x="5401" y="55072"/>
                    <a:pt x="5485" y="55072"/>
                  </a:cubicBezTo>
                  <a:cubicBezTo>
                    <a:pt x="5848" y="55072"/>
                    <a:pt x="6090" y="55347"/>
                    <a:pt x="6090" y="55810"/>
                  </a:cubicBezTo>
                  <a:cubicBezTo>
                    <a:pt x="6110" y="57928"/>
                    <a:pt x="6130" y="60046"/>
                    <a:pt x="6130" y="62184"/>
                  </a:cubicBezTo>
                  <a:cubicBezTo>
                    <a:pt x="6151" y="63773"/>
                    <a:pt x="6151" y="65361"/>
                    <a:pt x="6151" y="66950"/>
                  </a:cubicBezTo>
                  <a:lnTo>
                    <a:pt x="7678" y="66950"/>
                  </a:lnTo>
                  <a:cubicBezTo>
                    <a:pt x="7719" y="65320"/>
                    <a:pt x="7760" y="63691"/>
                    <a:pt x="7800" y="62082"/>
                  </a:cubicBezTo>
                  <a:cubicBezTo>
                    <a:pt x="7841" y="59985"/>
                    <a:pt x="7902" y="57907"/>
                    <a:pt x="7943" y="55830"/>
                  </a:cubicBezTo>
                  <a:cubicBezTo>
                    <a:pt x="7963" y="55484"/>
                    <a:pt x="8187" y="55158"/>
                    <a:pt x="8554" y="55138"/>
                  </a:cubicBezTo>
                  <a:cubicBezTo>
                    <a:pt x="8941" y="55138"/>
                    <a:pt x="9063" y="55606"/>
                    <a:pt x="9063" y="55891"/>
                  </a:cubicBezTo>
                  <a:cubicBezTo>
                    <a:pt x="9063" y="59598"/>
                    <a:pt x="9165" y="63263"/>
                    <a:pt x="9165" y="66950"/>
                  </a:cubicBezTo>
                  <a:lnTo>
                    <a:pt x="10753" y="66950"/>
                  </a:lnTo>
                  <a:cubicBezTo>
                    <a:pt x="10916" y="63304"/>
                    <a:pt x="11079" y="59638"/>
                    <a:pt x="11201" y="55993"/>
                  </a:cubicBezTo>
                  <a:cubicBezTo>
                    <a:pt x="11242" y="54527"/>
                    <a:pt x="11201" y="53040"/>
                    <a:pt x="11038" y="51574"/>
                  </a:cubicBezTo>
                  <a:cubicBezTo>
                    <a:pt x="10875" y="50026"/>
                    <a:pt x="10224" y="48621"/>
                    <a:pt x="9185" y="47439"/>
                  </a:cubicBezTo>
                  <a:cubicBezTo>
                    <a:pt x="8839" y="47052"/>
                    <a:pt x="8472" y="46645"/>
                    <a:pt x="8024" y="46421"/>
                  </a:cubicBezTo>
                  <a:cubicBezTo>
                    <a:pt x="7067" y="45932"/>
                    <a:pt x="6762" y="45097"/>
                    <a:pt x="6680" y="44161"/>
                  </a:cubicBezTo>
                  <a:cubicBezTo>
                    <a:pt x="6578" y="43122"/>
                    <a:pt x="6558" y="42083"/>
                    <a:pt x="6558" y="41045"/>
                  </a:cubicBezTo>
                  <a:cubicBezTo>
                    <a:pt x="6538" y="39049"/>
                    <a:pt x="6517" y="37033"/>
                    <a:pt x="6558" y="35037"/>
                  </a:cubicBezTo>
                  <a:cubicBezTo>
                    <a:pt x="6599" y="32308"/>
                    <a:pt x="6599" y="29559"/>
                    <a:pt x="6802" y="26830"/>
                  </a:cubicBezTo>
                  <a:cubicBezTo>
                    <a:pt x="6965" y="24386"/>
                    <a:pt x="7332" y="21962"/>
                    <a:pt x="7678" y="19539"/>
                  </a:cubicBezTo>
                  <a:cubicBezTo>
                    <a:pt x="8228" y="15567"/>
                    <a:pt x="8615" y="11616"/>
                    <a:pt x="8615" y="7604"/>
                  </a:cubicBezTo>
                  <a:cubicBezTo>
                    <a:pt x="8595" y="5996"/>
                    <a:pt x="8615" y="4366"/>
                    <a:pt x="8126" y="2798"/>
                  </a:cubicBezTo>
                  <a:cubicBezTo>
                    <a:pt x="7922" y="2187"/>
                    <a:pt x="7678" y="1576"/>
                    <a:pt x="7312" y="1047"/>
                  </a:cubicBezTo>
                  <a:cubicBezTo>
                    <a:pt x="6825" y="347"/>
                    <a:pt x="6151" y="0"/>
                    <a:pt x="54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14"/>
            <p:cNvSpPr/>
            <p:nvPr/>
          </p:nvSpPr>
          <p:spPr>
            <a:xfrm>
              <a:off x="8789548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 1">
  <p:cSld name="CUSTOM_13"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>
            <a:off x="-2743200" y="-209550"/>
            <a:ext cx="5676900" cy="59436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chemeClr val="accent4"/>
              </a:solidFill>
            </a:endParaRPr>
          </a:p>
        </p:txBody>
      </p:sp>
      <p:grpSp>
        <p:nvGrpSpPr>
          <p:cNvPr id="148" name="Google Shape;148;p16"/>
          <p:cNvGrpSpPr/>
          <p:nvPr/>
        </p:nvGrpSpPr>
        <p:grpSpPr>
          <a:xfrm>
            <a:off x="8039097" y="-3259074"/>
            <a:ext cx="1384319" cy="9121801"/>
            <a:chOff x="8039097" y="-3411474"/>
            <a:chExt cx="1384319" cy="9121801"/>
          </a:xfrm>
        </p:grpSpPr>
        <p:sp>
          <p:nvSpPr>
            <p:cNvPr id="149" name="Google Shape;149;p16"/>
            <p:cNvSpPr/>
            <p:nvPr/>
          </p:nvSpPr>
          <p:spPr>
            <a:xfrm flipH="1">
              <a:off x="8306920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6"/>
            <p:cNvSpPr/>
            <p:nvPr/>
          </p:nvSpPr>
          <p:spPr>
            <a:xfrm>
              <a:off x="880656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6"/>
            <p:cNvSpPr/>
            <p:nvPr/>
          </p:nvSpPr>
          <p:spPr>
            <a:xfrm>
              <a:off x="8039097" y="2062724"/>
              <a:ext cx="710586" cy="3647603"/>
            </a:xfrm>
            <a:custGeom>
              <a:avLst/>
              <a:gdLst/>
              <a:ahLst/>
              <a:cxnLst/>
              <a:rect l="l" t="t" r="r" b="b"/>
              <a:pathLst>
                <a:path w="11243" h="66950" extrusionOk="0">
                  <a:moveTo>
                    <a:pt x="5471" y="0"/>
                  </a:moveTo>
                  <a:cubicBezTo>
                    <a:pt x="4786" y="0"/>
                    <a:pt x="4096" y="352"/>
                    <a:pt x="3585" y="1047"/>
                  </a:cubicBezTo>
                  <a:cubicBezTo>
                    <a:pt x="2974" y="1882"/>
                    <a:pt x="2648" y="2880"/>
                    <a:pt x="2546" y="3898"/>
                  </a:cubicBezTo>
                  <a:cubicBezTo>
                    <a:pt x="2403" y="5466"/>
                    <a:pt x="2322" y="7075"/>
                    <a:pt x="2322" y="8663"/>
                  </a:cubicBezTo>
                  <a:cubicBezTo>
                    <a:pt x="2322" y="12981"/>
                    <a:pt x="2892" y="17237"/>
                    <a:pt x="3544" y="21514"/>
                  </a:cubicBezTo>
                  <a:cubicBezTo>
                    <a:pt x="4053" y="25058"/>
                    <a:pt x="4358" y="28642"/>
                    <a:pt x="4338" y="32247"/>
                  </a:cubicBezTo>
                  <a:cubicBezTo>
                    <a:pt x="4338" y="35750"/>
                    <a:pt x="4358" y="39253"/>
                    <a:pt x="4338" y="42755"/>
                  </a:cubicBezTo>
                  <a:cubicBezTo>
                    <a:pt x="4318" y="43550"/>
                    <a:pt x="4155" y="44344"/>
                    <a:pt x="3992" y="45118"/>
                  </a:cubicBezTo>
                  <a:cubicBezTo>
                    <a:pt x="3890" y="45627"/>
                    <a:pt x="3564" y="45973"/>
                    <a:pt x="3096" y="46279"/>
                  </a:cubicBezTo>
                  <a:cubicBezTo>
                    <a:pt x="1385" y="47338"/>
                    <a:pt x="489" y="48967"/>
                    <a:pt x="0" y="50840"/>
                  </a:cubicBezTo>
                  <a:lnTo>
                    <a:pt x="0" y="63325"/>
                  </a:lnTo>
                  <a:cubicBezTo>
                    <a:pt x="61" y="64546"/>
                    <a:pt x="102" y="65748"/>
                    <a:pt x="163" y="66950"/>
                  </a:cubicBezTo>
                  <a:lnTo>
                    <a:pt x="1772" y="66950"/>
                  </a:lnTo>
                  <a:cubicBezTo>
                    <a:pt x="1792" y="63304"/>
                    <a:pt x="1813" y="59638"/>
                    <a:pt x="1833" y="55993"/>
                  </a:cubicBezTo>
                  <a:cubicBezTo>
                    <a:pt x="1833" y="55891"/>
                    <a:pt x="1833" y="55789"/>
                    <a:pt x="1854" y="55687"/>
                  </a:cubicBezTo>
                  <a:cubicBezTo>
                    <a:pt x="1893" y="55317"/>
                    <a:pt x="2100" y="55096"/>
                    <a:pt x="2404" y="55096"/>
                  </a:cubicBezTo>
                  <a:cubicBezTo>
                    <a:pt x="2417" y="55096"/>
                    <a:pt x="2430" y="55096"/>
                    <a:pt x="2444" y="55097"/>
                  </a:cubicBezTo>
                  <a:cubicBezTo>
                    <a:pt x="2831" y="55138"/>
                    <a:pt x="2953" y="55402"/>
                    <a:pt x="2974" y="55728"/>
                  </a:cubicBezTo>
                  <a:cubicBezTo>
                    <a:pt x="2994" y="56685"/>
                    <a:pt x="3014" y="57643"/>
                    <a:pt x="3035" y="58620"/>
                  </a:cubicBezTo>
                  <a:cubicBezTo>
                    <a:pt x="3096" y="61390"/>
                    <a:pt x="3157" y="64160"/>
                    <a:pt x="3218" y="66950"/>
                  </a:cubicBezTo>
                  <a:lnTo>
                    <a:pt x="4766" y="66950"/>
                  </a:lnTo>
                  <a:cubicBezTo>
                    <a:pt x="4786" y="63263"/>
                    <a:pt x="4807" y="59577"/>
                    <a:pt x="4807" y="55891"/>
                  </a:cubicBezTo>
                  <a:cubicBezTo>
                    <a:pt x="4807" y="55565"/>
                    <a:pt x="4847" y="55239"/>
                    <a:pt x="5214" y="55117"/>
                  </a:cubicBezTo>
                  <a:cubicBezTo>
                    <a:pt x="5310" y="55087"/>
                    <a:pt x="5401" y="55072"/>
                    <a:pt x="5485" y="55072"/>
                  </a:cubicBezTo>
                  <a:cubicBezTo>
                    <a:pt x="5848" y="55072"/>
                    <a:pt x="6090" y="55347"/>
                    <a:pt x="6090" y="55810"/>
                  </a:cubicBezTo>
                  <a:cubicBezTo>
                    <a:pt x="6110" y="57928"/>
                    <a:pt x="6130" y="60046"/>
                    <a:pt x="6130" y="62184"/>
                  </a:cubicBezTo>
                  <a:cubicBezTo>
                    <a:pt x="6151" y="63773"/>
                    <a:pt x="6151" y="65361"/>
                    <a:pt x="6151" y="66950"/>
                  </a:cubicBezTo>
                  <a:lnTo>
                    <a:pt x="7678" y="66950"/>
                  </a:lnTo>
                  <a:cubicBezTo>
                    <a:pt x="7719" y="65320"/>
                    <a:pt x="7760" y="63691"/>
                    <a:pt x="7800" y="62082"/>
                  </a:cubicBezTo>
                  <a:cubicBezTo>
                    <a:pt x="7841" y="59985"/>
                    <a:pt x="7902" y="57907"/>
                    <a:pt x="7943" y="55830"/>
                  </a:cubicBezTo>
                  <a:cubicBezTo>
                    <a:pt x="7963" y="55484"/>
                    <a:pt x="8187" y="55158"/>
                    <a:pt x="8554" y="55138"/>
                  </a:cubicBezTo>
                  <a:cubicBezTo>
                    <a:pt x="8941" y="55138"/>
                    <a:pt x="9063" y="55606"/>
                    <a:pt x="9063" y="55891"/>
                  </a:cubicBezTo>
                  <a:cubicBezTo>
                    <a:pt x="9063" y="59598"/>
                    <a:pt x="9165" y="63263"/>
                    <a:pt x="9165" y="66950"/>
                  </a:cubicBezTo>
                  <a:lnTo>
                    <a:pt x="10753" y="66950"/>
                  </a:lnTo>
                  <a:cubicBezTo>
                    <a:pt x="10916" y="63304"/>
                    <a:pt x="11079" y="59638"/>
                    <a:pt x="11201" y="55993"/>
                  </a:cubicBezTo>
                  <a:cubicBezTo>
                    <a:pt x="11242" y="54527"/>
                    <a:pt x="11201" y="53040"/>
                    <a:pt x="11038" y="51574"/>
                  </a:cubicBezTo>
                  <a:cubicBezTo>
                    <a:pt x="10875" y="50026"/>
                    <a:pt x="10224" y="48621"/>
                    <a:pt x="9185" y="47439"/>
                  </a:cubicBezTo>
                  <a:cubicBezTo>
                    <a:pt x="8839" y="47052"/>
                    <a:pt x="8472" y="46645"/>
                    <a:pt x="8024" y="46421"/>
                  </a:cubicBezTo>
                  <a:cubicBezTo>
                    <a:pt x="7067" y="45932"/>
                    <a:pt x="6762" y="45097"/>
                    <a:pt x="6680" y="44161"/>
                  </a:cubicBezTo>
                  <a:cubicBezTo>
                    <a:pt x="6578" y="43122"/>
                    <a:pt x="6558" y="42083"/>
                    <a:pt x="6558" y="41045"/>
                  </a:cubicBezTo>
                  <a:cubicBezTo>
                    <a:pt x="6538" y="39049"/>
                    <a:pt x="6517" y="37033"/>
                    <a:pt x="6558" y="35037"/>
                  </a:cubicBezTo>
                  <a:cubicBezTo>
                    <a:pt x="6599" y="32308"/>
                    <a:pt x="6599" y="29559"/>
                    <a:pt x="6802" y="26830"/>
                  </a:cubicBezTo>
                  <a:cubicBezTo>
                    <a:pt x="6965" y="24386"/>
                    <a:pt x="7332" y="21962"/>
                    <a:pt x="7678" y="19539"/>
                  </a:cubicBezTo>
                  <a:cubicBezTo>
                    <a:pt x="8228" y="15567"/>
                    <a:pt x="8615" y="11616"/>
                    <a:pt x="8615" y="7604"/>
                  </a:cubicBezTo>
                  <a:cubicBezTo>
                    <a:pt x="8595" y="5996"/>
                    <a:pt x="8615" y="4366"/>
                    <a:pt x="8126" y="2798"/>
                  </a:cubicBezTo>
                  <a:cubicBezTo>
                    <a:pt x="7922" y="2187"/>
                    <a:pt x="7678" y="1576"/>
                    <a:pt x="7312" y="1047"/>
                  </a:cubicBezTo>
                  <a:cubicBezTo>
                    <a:pt x="6825" y="347"/>
                    <a:pt x="6151" y="0"/>
                    <a:pt x="54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16"/>
            <p:cNvSpPr/>
            <p:nvPr/>
          </p:nvSpPr>
          <p:spPr>
            <a:xfrm>
              <a:off x="8789548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3" name="Google Shape;153;p16"/>
          <p:cNvSpPr/>
          <p:nvPr/>
        </p:nvSpPr>
        <p:spPr>
          <a:xfrm>
            <a:off x="14243719" y="-1123842"/>
            <a:ext cx="834176" cy="3998744"/>
          </a:xfrm>
          <a:custGeom>
            <a:avLst/>
            <a:gdLst/>
            <a:ahLst/>
            <a:cxnLst/>
            <a:rect l="l" t="t" r="r" b="b"/>
            <a:pathLst>
              <a:path w="16966" h="81329" extrusionOk="0">
                <a:moveTo>
                  <a:pt x="8539" y="1"/>
                </a:moveTo>
                <a:cubicBezTo>
                  <a:pt x="7826" y="1"/>
                  <a:pt x="7110" y="352"/>
                  <a:pt x="6559" y="1047"/>
                </a:cubicBezTo>
                <a:cubicBezTo>
                  <a:pt x="5866" y="1923"/>
                  <a:pt x="5479" y="2961"/>
                  <a:pt x="5357" y="4041"/>
                </a:cubicBezTo>
                <a:cubicBezTo>
                  <a:pt x="5194" y="5649"/>
                  <a:pt x="5031" y="7279"/>
                  <a:pt x="5051" y="8888"/>
                </a:cubicBezTo>
                <a:cubicBezTo>
                  <a:pt x="5113" y="11576"/>
                  <a:pt x="5235" y="14284"/>
                  <a:pt x="5459" y="16973"/>
                </a:cubicBezTo>
                <a:cubicBezTo>
                  <a:pt x="5703" y="20007"/>
                  <a:pt x="6131" y="23042"/>
                  <a:pt x="6436" y="26076"/>
                </a:cubicBezTo>
                <a:cubicBezTo>
                  <a:pt x="6721" y="28866"/>
                  <a:pt x="7068" y="31656"/>
                  <a:pt x="7149" y="34446"/>
                </a:cubicBezTo>
                <a:cubicBezTo>
                  <a:pt x="7292" y="40454"/>
                  <a:pt x="7292" y="46462"/>
                  <a:pt x="7312" y="52470"/>
                </a:cubicBezTo>
                <a:cubicBezTo>
                  <a:pt x="7312" y="53203"/>
                  <a:pt x="7149" y="53977"/>
                  <a:pt x="6986" y="54710"/>
                </a:cubicBezTo>
                <a:cubicBezTo>
                  <a:pt x="6803" y="55484"/>
                  <a:pt x="6314" y="55973"/>
                  <a:pt x="5520" y="56237"/>
                </a:cubicBezTo>
                <a:cubicBezTo>
                  <a:pt x="2750" y="57154"/>
                  <a:pt x="1223" y="59211"/>
                  <a:pt x="530" y="61940"/>
                </a:cubicBezTo>
                <a:cubicBezTo>
                  <a:pt x="1" y="63956"/>
                  <a:pt x="21" y="65993"/>
                  <a:pt x="266" y="68049"/>
                </a:cubicBezTo>
                <a:cubicBezTo>
                  <a:pt x="673" y="71288"/>
                  <a:pt x="1569" y="74363"/>
                  <a:pt x="3198" y="77214"/>
                </a:cubicBezTo>
                <a:cubicBezTo>
                  <a:pt x="3911" y="78436"/>
                  <a:pt x="4766" y="79536"/>
                  <a:pt x="5927" y="80391"/>
                </a:cubicBezTo>
                <a:cubicBezTo>
                  <a:pt x="6746" y="80992"/>
                  <a:pt x="7613" y="81328"/>
                  <a:pt x="8524" y="81328"/>
                </a:cubicBezTo>
                <a:cubicBezTo>
                  <a:pt x="9062" y="81328"/>
                  <a:pt x="9616" y="81211"/>
                  <a:pt x="10184" y="80961"/>
                </a:cubicBezTo>
                <a:cubicBezTo>
                  <a:pt x="11080" y="80554"/>
                  <a:pt x="11792" y="79923"/>
                  <a:pt x="12424" y="79189"/>
                </a:cubicBezTo>
                <a:cubicBezTo>
                  <a:pt x="14888" y="76318"/>
                  <a:pt x="15967" y="72856"/>
                  <a:pt x="16619" y="69231"/>
                </a:cubicBezTo>
                <a:cubicBezTo>
                  <a:pt x="16843" y="68029"/>
                  <a:pt x="16904" y="66807"/>
                  <a:pt x="16965" y="66115"/>
                </a:cubicBezTo>
                <a:cubicBezTo>
                  <a:pt x="16945" y="63488"/>
                  <a:pt x="16680" y="61451"/>
                  <a:pt x="15621" y="59577"/>
                </a:cubicBezTo>
                <a:cubicBezTo>
                  <a:pt x="14684" y="57948"/>
                  <a:pt x="13340" y="56808"/>
                  <a:pt x="11548" y="56237"/>
                </a:cubicBezTo>
                <a:cubicBezTo>
                  <a:pt x="10733" y="55993"/>
                  <a:pt x="10265" y="55464"/>
                  <a:pt x="10082" y="54710"/>
                </a:cubicBezTo>
                <a:cubicBezTo>
                  <a:pt x="9919" y="54058"/>
                  <a:pt x="9776" y="53386"/>
                  <a:pt x="9776" y="52714"/>
                </a:cubicBezTo>
                <a:cubicBezTo>
                  <a:pt x="9736" y="47684"/>
                  <a:pt x="9715" y="42654"/>
                  <a:pt x="9776" y="37623"/>
                </a:cubicBezTo>
                <a:cubicBezTo>
                  <a:pt x="9817" y="33896"/>
                  <a:pt x="10143" y="30170"/>
                  <a:pt x="10591" y="26463"/>
                </a:cubicBezTo>
                <a:cubicBezTo>
                  <a:pt x="10957" y="23306"/>
                  <a:pt x="11365" y="20170"/>
                  <a:pt x="11609" y="16993"/>
                </a:cubicBezTo>
                <a:cubicBezTo>
                  <a:pt x="11833" y="13979"/>
                  <a:pt x="11915" y="10965"/>
                  <a:pt x="11996" y="7930"/>
                </a:cubicBezTo>
                <a:cubicBezTo>
                  <a:pt x="12057" y="6179"/>
                  <a:pt x="11976" y="4387"/>
                  <a:pt x="11365" y="2717"/>
                </a:cubicBezTo>
                <a:cubicBezTo>
                  <a:pt x="11161" y="2126"/>
                  <a:pt x="10876" y="1536"/>
                  <a:pt x="10489" y="1047"/>
                </a:cubicBezTo>
                <a:cubicBezTo>
                  <a:pt x="9951" y="347"/>
                  <a:pt x="9247" y="1"/>
                  <a:pt x="85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6"/>
          <p:cNvSpPr/>
          <p:nvPr/>
        </p:nvSpPr>
        <p:spPr>
          <a:xfrm flipH="1">
            <a:off x="13885200" y="-2466262"/>
            <a:ext cx="616855" cy="3815103"/>
          </a:xfrm>
          <a:custGeom>
            <a:avLst/>
            <a:gdLst/>
            <a:ahLst/>
            <a:cxnLst/>
            <a:rect l="l" t="t" r="r" b="b"/>
            <a:pathLst>
              <a:path w="12546" h="77594" extrusionOk="0">
                <a:moveTo>
                  <a:pt x="4703" y="0"/>
                </a:moveTo>
                <a:cubicBezTo>
                  <a:pt x="4690" y="0"/>
                  <a:pt x="4677" y="0"/>
                  <a:pt x="4664" y="1"/>
                </a:cubicBezTo>
                <a:cubicBezTo>
                  <a:pt x="4257" y="21"/>
                  <a:pt x="3992" y="245"/>
                  <a:pt x="3952" y="653"/>
                </a:cubicBezTo>
                <a:cubicBezTo>
                  <a:pt x="3911" y="1264"/>
                  <a:pt x="3911" y="1854"/>
                  <a:pt x="3890" y="2465"/>
                </a:cubicBezTo>
                <a:cubicBezTo>
                  <a:pt x="3829" y="5296"/>
                  <a:pt x="3768" y="8127"/>
                  <a:pt x="3687" y="10958"/>
                </a:cubicBezTo>
                <a:cubicBezTo>
                  <a:pt x="3646" y="13198"/>
                  <a:pt x="3585" y="15438"/>
                  <a:pt x="3524" y="17658"/>
                </a:cubicBezTo>
                <a:cubicBezTo>
                  <a:pt x="3524" y="17780"/>
                  <a:pt x="3544" y="17963"/>
                  <a:pt x="3483" y="18025"/>
                </a:cubicBezTo>
                <a:cubicBezTo>
                  <a:pt x="3300" y="18187"/>
                  <a:pt x="3076" y="18391"/>
                  <a:pt x="2872" y="18411"/>
                </a:cubicBezTo>
                <a:cubicBezTo>
                  <a:pt x="2709" y="18411"/>
                  <a:pt x="2485" y="18167"/>
                  <a:pt x="2363" y="17984"/>
                </a:cubicBezTo>
                <a:cubicBezTo>
                  <a:pt x="2282" y="17882"/>
                  <a:pt x="2322" y="17760"/>
                  <a:pt x="2322" y="17597"/>
                </a:cubicBezTo>
                <a:cubicBezTo>
                  <a:pt x="2322" y="12057"/>
                  <a:pt x="2241" y="6538"/>
                  <a:pt x="2200" y="999"/>
                </a:cubicBezTo>
                <a:cubicBezTo>
                  <a:pt x="2200" y="734"/>
                  <a:pt x="2078" y="347"/>
                  <a:pt x="1874" y="184"/>
                </a:cubicBezTo>
                <a:cubicBezTo>
                  <a:pt x="1739" y="67"/>
                  <a:pt x="1589" y="14"/>
                  <a:pt x="1443" y="14"/>
                </a:cubicBezTo>
                <a:cubicBezTo>
                  <a:pt x="1083" y="14"/>
                  <a:pt x="748" y="337"/>
                  <a:pt x="734" y="816"/>
                </a:cubicBezTo>
                <a:cubicBezTo>
                  <a:pt x="652" y="2099"/>
                  <a:pt x="612" y="3361"/>
                  <a:pt x="551" y="4644"/>
                </a:cubicBezTo>
                <a:cubicBezTo>
                  <a:pt x="388" y="8921"/>
                  <a:pt x="164" y="13198"/>
                  <a:pt x="41" y="17495"/>
                </a:cubicBezTo>
                <a:cubicBezTo>
                  <a:pt x="1" y="19063"/>
                  <a:pt x="41" y="20672"/>
                  <a:pt x="204" y="22240"/>
                </a:cubicBezTo>
                <a:cubicBezTo>
                  <a:pt x="388" y="23910"/>
                  <a:pt x="1080" y="25417"/>
                  <a:pt x="2200" y="26680"/>
                </a:cubicBezTo>
                <a:cubicBezTo>
                  <a:pt x="2567" y="27087"/>
                  <a:pt x="2974" y="27535"/>
                  <a:pt x="3442" y="27780"/>
                </a:cubicBezTo>
                <a:cubicBezTo>
                  <a:pt x="4461" y="28289"/>
                  <a:pt x="4787" y="29185"/>
                  <a:pt x="4888" y="30183"/>
                </a:cubicBezTo>
                <a:cubicBezTo>
                  <a:pt x="5011" y="31303"/>
                  <a:pt x="5011" y="32423"/>
                  <a:pt x="5031" y="33543"/>
                </a:cubicBezTo>
                <a:cubicBezTo>
                  <a:pt x="5031" y="35681"/>
                  <a:pt x="5051" y="37840"/>
                  <a:pt x="5011" y="39979"/>
                </a:cubicBezTo>
                <a:cubicBezTo>
                  <a:pt x="4970" y="42911"/>
                  <a:pt x="4970" y="45864"/>
                  <a:pt x="4766" y="48797"/>
                </a:cubicBezTo>
                <a:cubicBezTo>
                  <a:pt x="4583" y="51424"/>
                  <a:pt x="4196" y="54031"/>
                  <a:pt x="3829" y="56638"/>
                </a:cubicBezTo>
                <a:cubicBezTo>
                  <a:pt x="3218" y="60874"/>
                  <a:pt x="2811" y="65130"/>
                  <a:pt x="2831" y="69427"/>
                </a:cubicBezTo>
                <a:cubicBezTo>
                  <a:pt x="2831" y="71158"/>
                  <a:pt x="2811" y="72910"/>
                  <a:pt x="3341" y="74600"/>
                </a:cubicBezTo>
                <a:cubicBezTo>
                  <a:pt x="3544" y="75252"/>
                  <a:pt x="3829" y="75903"/>
                  <a:pt x="4216" y="76453"/>
                </a:cubicBezTo>
                <a:cubicBezTo>
                  <a:pt x="4746" y="77217"/>
                  <a:pt x="5469" y="77594"/>
                  <a:pt x="6197" y="77594"/>
                </a:cubicBezTo>
                <a:cubicBezTo>
                  <a:pt x="6925" y="77594"/>
                  <a:pt x="7658" y="77217"/>
                  <a:pt x="8208" y="76474"/>
                </a:cubicBezTo>
                <a:cubicBezTo>
                  <a:pt x="8880" y="75557"/>
                  <a:pt x="9226" y="74518"/>
                  <a:pt x="9328" y="73419"/>
                </a:cubicBezTo>
                <a:cubicBezTo>
                  <a:pt x="9471" y="71728"/>
                  <a:pt x="9572" y="70018"/>
                  <a:pt x="9572" y="68307"/>
                </a:cubicBezTo>
                <a:cubicBezTo>
                  <a:pt x="9552" y="63664"/>
                  <a:pt x="8941" y="59081"/>
                  <a:pt x="8269" y="54499"/>
                </a:cubicBezTo>
                <a:cubicBezTo>
                  <a:pt x="7699" y="50691"/>
                  <a:pt x="7393" y="46842"/>
                  <a:pt x="7393" y="42993"/>
                </a:cubicBezTo>
                <a:cubicBezTo>
                  <a:pt x="7393" y="39225"/>
                  <a:pt x="7373" y="35457"/>
                  <a:pt x="7414" y="31710"/>
                </a:cubicBezTo>
                <a:cubicBezTo>
                  <a:pt x="7414" y="30855"/>
                  <a:pt x="7597" y="29999"/>
                  <a:pt x="7780" y="29164"/>
                </a:cubicBezTo>
                <a:cubicBezTo>
                  <a:pt x="7882" y="28615"/>
                  <a:pt x="8249" y="28228"/>
                  <a:pt x="8738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5"/>
                  <a:pt x="12383" y="17393"/>
                </a:cubicBezTo>
                <a:cubicBezTo>
                  <a:pt x="12342" y="15784"/>
                  <a:pt x="12261" y="14175"/>
                  <a:pt x="12200" y="12587"/>
                </a:cubicBezTo>
                <a:cubicBezTo>
                  <a:pt x="12037" y="9267"/>
                  <a:pt x="11894" y="5968"/>
                  <a:pt x="11731" y="2649"/>
                </a:cubicBezTo>
                <a:cubicBezTo>
                  <a:pt x="11711" y="2038"/>
                  <a:pt x="11711" y="1427"/>
                  <a:pt x="11670" y="816"/>
                </a:cubicBezTo>
                <a:cubicBezTo>
                  <a:pt x="11650" y="307"/>
                  <a:pt x="11344" y="1"/>
                  <a:pt x="10917" y="1"/>
                </a:cubicBezTo>
                <a:cubicBezTo>
                  <a:pt x="10469" y="1"/>
                  <a:pt x="10183" y="327"/>
                  <a:pt x="10183" y="836"/>
                </a:cubicBezTo>
                <a:cubicBezTo>
                  <a:pt x="10143" y="6396"/>
                  <a:pt x="10122" y="11935"/>
                  <a:pt x="10082" y="17495"/>
                </a:cubicBezTo>
                <a:cubicBezTo>
                  <a:pt x="10082" y="17597"/>
                  <a:pt x="10082" y="17719"/>
                  <a:pt x="10082" y="17821"/>
                </a:cubicBezTo>
                <a:cubicBezTo>
                  <a:pt x="10023" y="18212"/>
                  <a:pt x="9795" y="18453"/>
                  <a:pt x="9470" y="18453"/>
                </a:cubicBezTo>
                <a:cubicBezTo>
                  <a:pt x="9457" y="18453"/>
                  <a:pt x="9443" y="18453"/>
                  <a:pt x="9430" y="18452"/>
                </a:cubicBezTo>
                <a:cubicBezTo>
                  <a:pt x="9023" y="18411"/>
                  <a:pt x="8880" y="18126"/>
                  <a:pt x="8880" y="17780"/>
                </a:cubicBezTo>
                <a:cubicBezTo>
                  <a:pt x="8839" y="16741"/>
                  <a:pt x="8819" y="15703"/>
                  <a:pt x="8799" y="14685"/>
                </a:cubicBezTo>
                <a:cubicBezTo>
                  <a:pt x="8697" y="10265"/>
                  <a:pt x="8595" y="5866"/>
                  <a:pt x="849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12" y="286"/>
                  <a:pt x="8106" y="1"/>
                  <a:pt x="7699" y="1"/>
                </a:cubicBezTo>
                <a:cubicBezTo>
                  <a:pt x="7271" y="21"/>
                  <a:pt x="6986" y="327"/>
                  <a:pt x="6966" y="816"/>
                </a:cubicBezTo>
                <a:cubicBezTo>
                  <a:pt x="6945" y="1752"/>
                  <a:pt x="6945" y="2710"/>
                  <a:pt x="6945" y="3667"/>
                </a:cubicBezTo>
                <a:cubicBezTo>
                  <a:pt x="6925" y="8310"/>
                  <a:pt x="6905" y="12954"/>
                  <a:pt x="6884" y="17597"/>
                </a:cubicBezTo>
                <a:cubicBezTo>
                  <a:pt x="6884" y="17963"/>
                  <a:pt x="6864" y="18289"/>
                  <a:pt x="6457" y="18432"/>
                </a:cubicBezTo>
                <a:cubicBezTo>
                  <a:pt x="6361" y="18461"/>
                  <a:pt x="6270" y="18475"/>
                  <a:pt x="6184" y="18475"/>
                </a:cubicBezTo>
                <a:cubicBezTo>
                  <a:pt x="5793" y="18475"/>
                  <a:pt x="5520" y="18183"/>
                  <a:pt x="5520" y="17699"/>
                </a:cubicBezTo>
                <a:cubicBezTo>
                  <a:pt x="5499" y="15418"/>
                  <a:pt x="5479" y="13137"/>
                  <a:pt x="5479" y="10856"/>
                </a:cubicBezTo>
                <a:cubicBezTo>
                  <a:pt x="5459" y="7577"/>
                  <a:pt x="5459" y="4319"/>
                  <a:pt x="5438" y="1040"/>
                </a:cubicBezTo>
                <a:cubicBezTo>
                  <a:pt x="5438" y="917"/>
                  <a:pt x="5459" y="795"/>
                  <a:pt x="5438" y="673"/>
                </a:cubicBezTo>
                <a:cubicBezTo>
                  <a:pt x="5379" y="280"/>
                  <a:pt x="5073" y="0"/>
                  <a:pt x="4703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"/>
          <p:cNvSpPr/>
          <p:nvPr/>
        </p:nvSpPr>
        <p:spPr>
          <a:xfrm flipH="1">
            <a:off x="14654179" y="3031648"/>
            <a:ext cx="552790" cy="3291764"/>
          </a:xfrm>
          <a:custGeom>
            <a:avLst/>
            <a:gdLst/>
            <a:ahLst/>
            <a:cxnLst/>
            <a:rect l="l" t="t" r="r" b="b"/>
            <a:pathLst>
              <a:path w="11243" h="66950" extrusionOk="0">
                <a:moveTo>
                  <a:pt x="5471" y="0"/>
                </a:moveTo>
                <a:cubicBezTo>
                  <a:pt x="4786" y="0"/>
                  <a:pt x="4096" y="352"/>
                  <a:pt x="3585" y="1047"/>
                </a:cubicBezTo>
                <a:cubicBezTo>
                  <a:pt x="2974" y="1882"/>
                  <a:pt x="2648" y="2880"/>
                  <a:pt x="2546" y="3898"/>
                </a:cubicBezTo>
                <a:cubicBezTo>
                  <a:pt x="2403" y="5466"/>
                  <a:pt x="2322" y="7075"/>
                  <a:pt x="2322" y="8663"/>
                </a:cubicBezTo>
                <a:cubicBezTo>
                  <a:pt x="2322" y="12981"/>
                  <a:pt x="2892" y="17237"/>
                  <a:pt x="3544" y="21514"/>
                </a:cubicBezTo>
                <a:cubicBezTo>
                  <a:pt x="4053" y="25058"/>
                  <a:pt x="4358" y="28642"/>
                  <a:pt x="4338" y="32247"/>
                </a:cubicBezTo>
                <a:cubicBezTo>
                  <a:pt x="4338" y="35750"/>
                  <a:pt x="4358" y="39253"/>
                  <a:pt x="4338" y="42755"/>
                </a:cubicBezTo>
                <a:cubicBezTo>
                  <a:pt x="4318" y="43550"/>
                  <a:pt x="4155" y="44344"/>
                  <a:pt x="3992" y="45118"/>
                </a:cubicBezTo>
                <a:cubicBezTo>
                  <a:pt x="3890" y="45627"/>
                  <a:pt x="3564" y="45973"/>
                  <a:pt x="3096" y="46279"/>
                </a:cubicBezTo>
                <a:cubicBezTo>
                  <a:pt x="1385" y="47338"/>
                  <a:pt x="489" y="48967"/>
                  <a:pt x="0" y="50840"/>
                </a:cubicBezTo>
                <a:lnTo>
                  <a:pt x="0" y="63325"/>
                </a:lnTo>
                <a:cubicBezTo>
                  <a:pt x="61" y="64546"/>
                  <a:pt x="102" y="65748"/>
                  <a:pt x="163" y="66950"/>
                </a:cubicBezTo>
                <a:lnTo>
                  <a:pt x="1772" y="66950"/>
                </a:lnTo>
                <a:cubicBezTo>
                  <a:pt x="1792" y="63304"/>
                  <a:pt x="1813" y="59638"/>
                  <a:pt x="1833" y="55993"/>
                </a:cubicBezTo>
                <a:cubicBezTo>
                  <a:pt x="1833" y="55891"/>
                  <a:pt x="1833" y="55789"/>
                  <a:pt x="1854" y="55687"/>
                </a:cubicBezTo>
                <a:cubicBezTo>
                  <a:pt x="1893" y="55317"/>
                  <a:pt x="2100" y="55096"/>
                  <a:pt x="2404" y="55096"/>
                </a:cubicBezTo>
                <a:cubicBezTo>
                  <a:pt x="2417" y="55096"/>
                  <a:pt x="2430" y="55096"/>
                  <a:pt x="2444" y="55097"/>
                </a:cubicBezTo>
                <a:cubicBezTo>
                  <a:pt x="2831" y="55138"/>
                  <a:pt x="2953" y="55402"/>
                  <a:pt x="2974" y="55728"/>
                </a:cubicBezTo>
                <a:cubicBezTo>
                  <a:pt x="2994" y="56685"/>
                  <a:pt x="3014" y="57643"/>
                  <a:pt x="3035" y="58620"/>
                </a:cubicBezTo>
                <a:cubicBezTo>
                  <a:pt x="3096" y="61390"/>
                  <a:pt x="3157" y="64160"/>
                  <a:pt x="3218" y="66950"/>
                </a:cubicBezTo>
                <a:lnTo>
                  <a:pt x="4766" y="66950"/>
                </a:lnTo>
                <a:cubicBezTo>
                  <a:pt x="4786" y="63263"/>
                  <a:pt x="4807" y="59577"/>
                  <a:pt x="4807" y="55891"/>
                </a:cubicBezTo>
                <a:cubicBezTo>
                  <a:pt x="4807" y="55565"/>
                  <a:pt x="4847" y="55239"/>
                  <a:pt x="5214" y="55117"/>
                </a:cubicBezTo>
                <a:cubicBezTo>
                  <a:pt x="5310" y="55087"/>
                  <a:pt x="5401" y="55072"/>
                  <a:pt x="5485" y="55072"/>
                </a:cubicBezTo>
                <a:cubicBezTo>
                  <a:pt x="5848" y="55072"/>
                  <a:pt x="6090" y="55347"/>
                  <a:pt x="6090" y="55810"/>
                </a:cubicBezTo>
                <a:cubicBezTo>
                  <a:pt x="6110" y="57928"/>
                  <a:pt x="6130" y="60046"/>
                  <a:pt x="6130" y="62184"/>
                </a:cubicBezTo>
                <a:cubicBezTo>
                  <a:pt x="6151" y="63773"/>
                  <a:pt x="6151" y="65361"/>
                  <a:pt x="6151" y="66950"/>
                </a:cubicBezTo>
                <a:lnTo>
                  <a:pt x="7678" y="66950"/>
                </a:lnTo>
                <a:cubicBezTo>
                  <a:pt x="7719" y="65320"/>
                  <a:pt x="7760" y="63691"/>
                  <a:pt x="7800" y="62082"/>
                </a:cubicBezTo>
                <a:cubicBezTo>
                  <a:pt x="7841" y="59985"/>
                  <a:pt x="7902" y="57907"/>
                  <a:pt x="7943" y="55830"/>
                </a:cubicBezTo>
                <a:cubicBezTo>
                  <a:pt x="7963" y="55484"/>
                  <a:pt x="8187" y="55158"/>
                  <a:pt x="8554" y="55138"/>
                </a:cubicBezTo>
                <a:cubicBezTo>
                  <a:pt x="8941" y="55138"/>
                  <a:pt x="9063" y="55606"/>
                  <a:pt x="9063" y="55891"/>
                </a:cubicBezTo>
                <a:cubicBezTo>
                  <a:pt x="9063" y="59598"/>
                  <a:pt x="9165" y="63263"/>
                  <a:pt x="9165" y="66950"/>
                </a:cubicBezTo>
                <a:lnTo>
                  <a:pt x="10753" y="66950"/>
                </a:lnTo>
                <a:cubicBezTo>
                  <a:pt x="10916" y="63304"/>
                  <a:pt x="11079" y="59638"/>
                  <a:pt x="11201" y="55993"/>
                </a:cubicBezTo>
                <a:cubicBezTo>
                  <a:pt x="11242" y="54527"/>
                  <a:pt x="11201" y="53040"/>
                  <a:pt x="11038" y="51574"/>
                </a:cubicBezTo>
                <a:cubicBezTo>
                  <a:pt x="10875" y="50026"/>
                  <a:pt x="10224" y="48621"/>
                  <a:pt x="9185" y="47439"/>
                </a:cubicBezTo>
                <a:cubicBezTo>
                  <a:pt x="8839" y="47052"/>
                  <a:pt x="8472" y="46645"/>
                  <a:pt x="8024" y="46421"/>
                </a:cubicBezTo>
                <a:cubicBezTo>
                  <a:pt x="7067" y="45932"/>
                  <a:pt x="6762" y="45097"/>
                  <a:pt x="6680" y="44161"/>
                </a:cubicBezTo>
                <a:cubicBezTo>
                  <a:pt x="6578" y="43122"/>
                  <a:pt x="6558" y="42083"/>
                  <a:pt x="6558" y="41045"/>
                </a:cubicBezTo>
                <a:cubicBezTo>
                  <a:pt x="6538" y="39049"/>
                  <a:pt x="6517" y="37033"/>
                  <a:pt x="6558" y="35037"/>
                </a:cubicBezTo>
                <a:cubicBezTo>
                  <a:pt x="6599" y="32308"/>
                  <a:pt x="6599" y="29559"/>
                  <a:pt x="6802" y="26830"/>
                </a:cubicBezTo>
                <a:cubicBezTo>
                  <a:pt x="6965" y="24386"/>
                  <a:pt x="7332" y="21962"/>
                  <a:pt x="7678" y="19539"/>
                </a:cubicBezTo>
                <a:cubicBezTo>
                  <a:pt x="8228" y="15567"/>
                  <a:pt x="8615" y="11616"/>
                  <a:pt x="8615" y="7604"/>
                </a:cubicBezTo>
                <a:cubicBezTo>
                  <a:pt x="8595" y="5996"/>
                  <a:pt x="8615" y="4366"/>
                  <a:pt x="8126" y="2798"/>
                </a:cubicBezTo>
                <a:cubicBezTo>
                  <a:pt x="7922" y="2187"/>
                  <a:pt x="7678" y="1576"/>
                  <a:pt x="7312" y="1047"/>
                </a:cubicBezTo>
                <a:cubicBezTo>
                  <a:pt x="6825" y="347"/>
                  <a:pt x="6151" y="0"/>
                  <a:pt x="547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6"/>
          <p:cNvSpPr/>
          <p:nvPr/>
        </p:nvSpPr>
        <p:spPr>
          <a:xfrm flipH="1">
            <a:off x="13902211" y="3007949"/>
            <a:ext cx="616855" cy="3315463"/>
          </a:xfrm>
          <a:custGeom>
            <a:avLst/>
            <a:gdLst/>
            <a:ahLst/>
            <a:cxnLst/>
            <a:rect l="l" t="t" r="r" b="b"/>
            <a:pathLst>
              <a:path w="12546" h="67432" extrusionOk="0">
                <a:moveTo>
                  <a:pt x="4721" y="0"/>
                </a:moveTo>
                <a:cubicBezTo>
                  <a:pt x="4709" y="0"/>
                  <a:pt x="4697" y="1"/>
                  <a:pt x="4685" y="1"/>
                </a:cubicBezTo>
                <a:cubicBezTo>
                  <a:pt x="4277" y="22"/>
                  <a:pt x="3992" y="246"/>
                  <a:pt x="3951" y="653"/>
                </a:cubicBezTo>
                <a:cubicBezTo>
                  <a:pt x="3911" y="1244"/>
                  <a:pt x="3911" y="1855"/>
                  <a:pt x="3911" y="2445"/>
                </a:cubicBezTo>
                <a:cubicBezTo>
                  <a:pt x="3829" y="5276"/>
                  <a:pt x="3768" y="8127"/>
                  <a:pt x="3707" y="10958"/>
                </a:cubicBezTo>
                <a:cubicBezTo>
                  <a:pt x="3646" y="13198"/>
                  <a:pt x="3585" y="15418"/>
                  <a:pt x="3524" y="17658"/>
                </a:cubicBezTo>
                <a:cubicBezTo>
                  <a:pt x="3524" y="17780"/>
                  <a:pt x="3544" y="17943"/>
                  <a:pt x="3483" y="18004"/>
                </a:cubicBezTo>
                <a:cubicBezTo>
                  <a:pt x="3300" y="18167"/>
                  <a:pt x="3096" y="18391"/>
                  <a:pt x="2892" y="18391"/>
                </a:cubicBezTo>
                <a:cubicBezTo>
                  <a:pt x="2709" y="18391"/>
                  <a:pt x="2505" y="18167"/>
                  <a:pt x="2363" y="17984"/>
                </a:cubicBezTo>
                <a:cubicBezTo>
                  <a:pt x="2302" y="17882"/>
                  <a:pt x="2342" y="17740"/>
                  <a:pt x="2342" y="17597"/>
                </a:cubicBezTo>
                <a:cubicBezTo>
                  <a:pt x="2322" y="12058"/>
                  <a:pt x="2261" y="6539"/>
                  <a:pt x="2200" y="999"/>
                </a:cubicBezTo>
                <a:cubicBezTo>
                  <a:pt x="2200" y="735"/>
                  <a:pt x="2078" y="348"/>
                  <a:pt x="1874" y="164"/>
                </a:cubicBezTo>
                <a:cubicBezTo>
                  <a:pt x="1749" y="56"/>
                  <a:pt x="1607" y="7"/>
                  <a:pt x="1468" y="7"/>
                </a:cubicBezTo>
                <a:cubicBezTo>
                  <a:pt x="1109" y="7"/>
                  <a:pt x="763" y="332"/>
                  <a:pt x="734" y="816"/>
                </a:cubicBezTo>
                <a:cubicBezTo>
                  <a:pt x="672" y="2099"/>
                  <a:pt x="611" y="3362"/>
                  <a:pt x="571" y="4645"/>
                </a:cubicBezTo>
                <a:cubicBezTo>
                  <a:pt x="387" y="8921"/>
                  <a:pt x="184" y="13198"/>
                  <a:pt x="41" y="17475"/>
                </a:cubicBezTo>
                <a:cubicBezTo>
                  <a:pt x="0" y="19063"/>
                  <a:pt x="41" y="20652"/>
                  <a:pt x="204" y="22241"/>
                </a:cubicBezTo>
                <a:cubicBezTo>
                  <a:pt x="387" y="23890"/>
                  <a:pt x="1080" y="25418"/>
                  <a:pt x="2220" y="26680"/>
                </a:cubicBezTo>
                <a:cubicBezTo>
                  <a:pt x="2567" y="27088"/>
                  <a:pt x="2974" y="27536"/>
                  <a:pt x="3463" y="27760"/>
                </a:cubicBezTo>
                <a:cubicBezTo>
                  <a:pt x="4481" y="28289"/>
                  <a:pt x="4807" y="29185"/>
                  <a:pt x="4909" y="30183"/>
                </a:cubicBezTo>
                <a:cubicBezTo>
                  <a:pt x="5010" y="31303"/>
                  <a:pt x="5010" y="32423"/>
                  <a:pt x="5031" y="33543"/>
                </a:cubicBezTo>
                <a:cubicBezTo>
                  <a:pt x="5051" y="35682"/>
                  <a:pt x="5051" y="37820"/>
                  <a:pt x="5031" y="39979"/>
                </a:cubicBezTo>
                <a:cubicBezTo>
                  <a:pt x="4970" y="42912"/>
                  <a:pt x="4970" y="45865"/>
                  <a:pt x="4766" y="48797"/>
                </a:cubicBezTo>
                <a:cubicBezTo>
                  <a:pt x="4583" y="51404"/>
                  <a:pt x="4196" y="54011"/>
                  <a:pt x="3829" y="56618"/>
                </a:cubicBezTo>
                <a:cubicBezTo>
                  <a:pt x="3320" y="60202"/>
                  <a:pt x="2953" y="63807"/>
                  <a:pt x="2852" y="67432"/>
                </a:cubicBezTo>
                <a:lnTo>
                  <a:pt x="9552" y="67432"/>
                </a:lnTo>
                <a:cubicBezTo>
                  <a:pt x="9470" y="63094"/>
                  <a:pt x="8921" y="58797"/>
                  <a:pt x="8269" y="54500"/>
                </a:cubicBezTo>
                <a:cubicBezTo>
                  <a:pt x="7699" y="50691"/>
                  <a:pt x="7393" y="46842"/>
                  <a:pt x="7393" y="42973"/>
                </a:cubicBezTo>
                <a:cubicBezTo>
                  <a:pt x="7414" y="39225"/>
                  <a:pt x="7373" y="35458"/>
                  <a:pt x="7414" y="31690"/>
                </a:cubicBezTo>
                <a:cubicBezTo>
                  <a:pt x="7434" y="30835"/>
                  <a:pt x="7597" y="29979"/>
                  <a:pt x="7780" y="29144"/>
                </a:cubicBezTo>
                <a:cubicBezTo>
                  <a:pt x="7882" y="28615"/>
                  <a:pt x="8249" y="28228"/>
                  <a:pt x="8737" y="27922"/>
                </a:cubicBezTo>
                <a:cubicBezTo>
                  <a:pt x="10652" y="26741"/>
                  <a:pt x="11609" y="24888"/>
                  <a:pt x="12118" y="22770"/>
                </a:cubicBezTo>
                <a:cubicBezTo>
                  <a:pt x="12546" y="20998"/>
                  <a:pt x="12403" y="19186"/>
                  <a:pt x="12383" y="17373"/>
                </a:cubicBezTo>
                <a:cubicBezTo>
                  <a:pt x="12362" y="15785"/>
                  <a:pt x="12261" y="14176"/>
                  <a:pt x="12199" y="12567"/>
                </a:cubicBezTo>
                <a:cubicBezTo>
                  <a:pt x="12057" y="9268"/>
                  <a:pt x="11894" y="5948"/>
                  <a:pt x="11751" y="2649"/>
                </a:cubicBezTo>
                <a:cubicBezTo>
                  <a:pt x="11711" y="2038"/>
                  <a:pt x="11711" y="1427"/>
                  <a:pt x="11690" y="816"/>
                </a:cubicBezTo>
                <a:cubicBezTo>
                  <a:pt x="11670" y="307"/>
                  <a:pt x="11364" y="1"/>
                  <a:pt x="10916" y="1"/>
                </a:cubicBezTo>
                <a:cubicBezTo>
                  <a:pt x="10489" y="1"/>
                  <a:pt x="10204" y="327"/>
                  <a:pt x="10204" y="836"/>
                </a:cubicBezTo>
                <a:cubicBezTo>
                  <a:pt x="10163" y="6376"/>
                  <a:pt x="10122" y="11936"/>
                  <a:pt x="10081" y="17495"/>
                </a:cubicBezTo>
                <a:cubicBezTo>
                  <a:pt x="10081" y="17597"/>
                  <a:pt x="10102" y="17699"/>
                  <a:pt x="10081" y="17801"/>
                </a:cubicBezTo>
                <a:cubicBezTo>
                  <a:pt x="10042" y="18212"/>
                  <a:pt x="9796" y="18454"/>
                  <a:pt x="9470" y="18454"/>
                </a:cubicBezTo>
                <a:cubicBezTo>
                  <a:pt x="9456" y="18454"/>
                  <a:pt x="9443" y="18453"/>
                  <a:pt x="9430" y="18453"/>
                </a:cubicBezTo>
                <a:cubicBezTo>
                  <a:pt x="9022" y="18412"/>
                  <a:pt x="8900" y="18127"/>
                  <a:pt x="8880" y="17760"/>
                </a:cubicBezTo>
                <a:cubicBezTo>
                  <a:pt x="8859" y="16742"/>
                  <a:pt x="8839" y="15703"/>
                  <a:pt x="8819" y="14665"/>
                </a:cubicBezTo>
                <a:cubicBezTo>
                  <a:pt x="8717" y="10266"/>
                  <a:pt x="8615" y="5846"/>
                  <a:pt x="8513" y="1447"/>
                </a:cubicBezTo>
                <a:cubicBezTo>
                  <a:pt x="8493" y="1223"/>
                  <a:pt x="8493" y="979"/>
                  <a:pt x="8473" y="755"/>
                </a:cubicBezTo>
                <a:cubicBezTo>
                  <a:pt x="8433" y="283"/>
                  <a:pt x="8146" y="0"/>
                  <a:pt x="7741" y="0"/>
                </a:cubicBezTo>
                <a:cubicBezTo>
                  <a:pt x="7727" y="0"/>
                  <a:pt x="7713" y="1"/>
                  <a:pt x="7699" y="1"/>
                </a:cubicBezTo>
                <a:cubicBezTo>
                  <a:pt x="7291" y="1"/>
                  <a:pt x="6986" y="307"/>
                  <a:pt x="6986" y="796"/>
                </a:cubicBezTo>
                <a:cubicBezTo>
                  <a:pt x="6965" y="1753"/>
                  <a:pt x="6965" y="2710"/>
                  <a:pt x="6965" y="3667"/>
                </a:cubicBezTo>
                <a:cubicBezTo>
                  <a:pt x="6945" y="8310"/>
                  <a:pt x="6925" y="12954"/>
                  <a:pt x="6904" y="17597"/>
                </a:cubicBezTo>
                <a:cubicBezTo>
                  <a:pt x="6904" y="17943"/>
                  <a:pt x="6864" y="18290"/>
                  <a:pt x="6456" y="18412"/>
                </a:cubicBezTo>
                <a:cubicBezTo>
                  <a:pt x="6353" y="18448"/>
                  <a:pt x="6255" y="18465"/>
                  <a:pt x="6164" y="18465"/>
                </a:cubicBezTo>
                <a:cubicBezTo>
                  <a:pt x="5790" y="18465"/>
                  <a:pt x="5540" y="18174"/>
                  <a:pt x="5540" y="17699"/>
                </a:cubicBezTo>
                <a:cubicBezTo>
                  <a:pt x="5499" y="15398"/>
                  <a:pt x="5479" y="13117"/>
                  <a:pt x="5479" y="10836"/>
                </a:cubicBezTo>
                <a:cubicBezTo>
                  <a:pt x="5458" y="7577"/>
                  <a:pt x="5458" y="4298"/>
                  <a:pt x="5458" y="1040"/>
                </a:cubicBezTo>
                <a:cubicBezTo>
                  <a:pt x="5458" y="918"/>
                  <a:pt x="5458" y="796"/>
                  <a:pt x="5438" y="673"/>
                </a:cubicBezTo>
                <a:cubicBezTo>
                  <a:pt x="5379" y="280"/>
                  <a:pt x="5073" y="0"/>
                  <a:pt x="472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 txBox="1">
            <a:spLocks noGrp="1"/>
          </p:cNvSpPr>
          <p:nvPr>
            <p:ph type="title" hasCustomPrompt="1"/>
          </p:nvPr>
        </p:nvSpPr>
        <p:spPr>
          <a:xfrm>
            <a:off x="3328513" y="548113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58" name="Google Shape;158;p16"/>
          <p:cNvSpPr txBox="1">
            <a:spLocks noGrp="1"/>
          </p:cNvSpPr>
          <p:nvPr>
            <p:ph type="subTitle" idx="1"/>
          </p:nvPr>
        </p:nvSpPr>
        <p:spPr>
          <a:xfrm>
            <a:off x="3328513" y="1123958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59" name="Google Shape;159;p16"/>
          <p:cNvSpPr txBox="1">
            <a:spLocks noGrp="1"/>
          </p:cNvSpPr>
          <p:nvPr>
            <p:ph type="subTitle" idx="2"/>
          </p:nvPr>
        </p:nvSpPr>
        <p:spPr>
          <a:xfrm>
            <a:off x="3328513" y="1447011"/>
            <a:ext cx="21945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0" name="Google Shape;160;p16"/>
          <p:cNvSpPr txBox="1">
            <a:spLocks noGrp="1"/>
          </p:cNvSpPr>
          <p:nvPr>
            <p:ph type="title" idx="3" hasCustomPrompt="1"/>
          </p:nvPr>
        </p:nvSpPr>
        <p:spPr>
          <a:xfrm>
            <a:off x="3328513" y="3253213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61" name="Google Shape;161;p16"/>
          <p:cNvSpPr txBox="1">
            <a:spLocks noGrp="1"/>
          </p:cNvSpPr>
          <p:nvPr>
            <p:ph type="subTitle" idx="4"/>
          </p:nvPr>
        </p:nvSpPr>
        <p:spPr>
          <a:xfrm>
            <a:off x="3328513" y="3829058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62" name="Google Shape;162;p16"/>
          <p:cNvSpPr txBox="1">
            <a:spLocks noGrp="1"/>
          </p:cNvSpPr>
          <p:nvPr>
            <p:ph type="subTitle" idx="5"/>
          </p:nvPr>
        </p:nvSpPr>
        <p:spPr>
          <a:xfrm>
            <a:off x="3328513" y="4152098"/>
            <a:ext cx="2194500" cy="7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title" idx="6" hasCustomPrompt="1"/>
          </p:nvPr>
        </p:nvSpPr>
        <p:spPr>
          <a:xfrm>
            <a:off x="5770129" y="2083240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4000"/>
              <a:buFont typeface="Fjalla One"/>
              <a:buNone/>
              <a:defRPr sz="4000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64" name="Google Shape;164;p16"/>
          <p:cNvSpPr txBox="1">
            <a:spLocks noGrp="1"/>
          </p:cNvSpPr>
          <p:nvPr>
            <p:ph type="subTitle" idx="7"/>
          </p:nvPr>
        </p:nvSpPr>
        <p:spPr>
          <a:xfrm>
            <a:off x="5770129" y="2659084"/>
            <a:ext cx="21945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2"/>
              </a:buClr>
              <a:buSzPts val="1800"/>
              <a:buFont typeface="Fjalla One"/>
              <a:buNone/>
              <a:defRPr sz="1800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65" name="Google Shape;165;p16"/>
          <p:cNvSpPr txBox="1">
            <a:spLocks noGrp="1"/>
          </p:cNvSpPr>
          <p:nvPr>
            <p:ph type="subTitle" idx="8"/>
          </p:nvPr>
        </p:nvSpPr>
        <p:spPr>
          <a:xfrm>
            <a:off x="5770129" y="2982132"/>
            <a:ext cx="2194500" cy="73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66" name="Google Shape;166;p16"/>
          <p:cNvSpPr txBox="1">
            <a:spLocks noGrp="1"/>
          </p:cNvSpPr>
          <p:nvPr>
            <p:ph type="title" idx="9"/>
          </p:nvPr>
        </p:nvSpPr>
        <p:spPr>
          <a:xfrm>
            <a:off x="713150" y="1570800"/>
            <a:ext cx="2095200" cy="2001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4"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8"/>
          <p:cNvSpPr txBox="1">
            <a:spLocks noGrp="1"/>
          </p:cNvSpPr>
          <p:nvPr>
            <p:ph type="title"/>
          </p:nvPr>
        </p:nvSpPr>
        <p:spPr>
          <a:xfrm>
            <a:off x="1912600" y="539500"/>
            <a:ext cx="60384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grpSp>
        <p:nvGrpSpPr>
          <p:cNvPr id="186" name="Google Shape;186;p18"/>
          <p:cNvGrpSpPr/>
          <p:nvPr/>
        </p:nvGrpSpPr>
        <p:grpSpPr>
          <a:xfrm>
            <a:off x="-288000" y="-3411474"/>
            <a:ext cx="1192696" cy="8789674"/>
            <a:chOff x="-135600" y="-3411474"/>
            <a:chExt cx="1192696" cy="8789674"/>
          </a:xfrm>
        </p:grpSpPr>
        <p:sp>
          <p:nvSpPr>
            <p:cNvPr id="187" name="Google Shape;187;p18"/>
            <p:cNvSpPr/>
            <p:nvPr/>
          </p:nvSpPr>
          <p:spPr>
            <a:xfrm>
              <a:off x="222919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18"/>
            <p:cNvSpPr/>
            <p:nvPr/>
          </p:nvSpPr>
          <p:spPr>
            <a:xfrm flipH="1">
              <a:off x="-13560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18"/>
            <p:cNvSpPr/>
            <p:nvPr/>
          </p:nvSpPr>
          <p:spPr>
            <a:xfrm flipH="1">
              <a:off x="-118589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7"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9"/>
          <p:cNvSpPr txBox="1">
            <a:spLocks noGrp="1"/>
          </p:cNvSpPr>
          <p:nvPr>
            <p:ph type="title" hasCustomPrompt="1"/>
          </p:nvPr>
        </p:nvSpPr>
        <p:spPr>
          <a:xfrm>
            <a:off x="1594717" y="1848917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 sz="4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92" name="Google Shape;192;p19"/>
          <p:cNvSpPr txBox="1">
            <a:spLocks noGrp="1"/>
          </p:cNvSpPr>
          <p:nvPr>
            <p:ph type="subTitle" idx="1"/>
          </p:nvPr>
        </p:nvSpPr>
        <p:spPr>
          <a:xfrm>
            <a:off x="2305383" y="1709863"/>
            <a:ext cx="25146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93" name="Google Shape;193;p19"/>
          <p:cNvSpPr txBox="1">
            <a:spLocks noGrp="1"/>
          </p:cNvSpPr>
          <p:nvPr>
            <p:ph type="subTitle" idx="2"/>
          </p:nvPr>
        </p:nvSpPr>
        <p:spPr>
          <a:xfrm>
            <a:off x="2305383" y="2136329"/>
            <a:ext cx="2392500" cy="1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4" name="Google Shape;194;p19"/>
          <p:cNvSpPr txBox="1">
            <a:spLocks noGrp="1"/>
          </p:cNvSpPr>
          <p:nvPr>
            <p:ph type="title" idx="3" hasCustomPrompt="1"/>
          </p:nvPr>
        </p:nvSpPr>
        <p:spPr>
          <a:xfrm>
            <a:off x="1594717" y="3490678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 sz="4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95" name="Google Shape;195;p19"/>
          <p:cNvSpPr txBox="1">
            <a:spLocks noGrp="1"/>
          </p:cNvSpPr>
          <p:nvPr>
            <p:ph type="subTitle" idx="4"/>
          </p:nvPr>
        </p:nvSpPr>
        <p:spPr>
          <a:xfrm>
            <a:off x="2305383" y="3355000"/>
            <a:ext cx="25146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96" name="Google Shape;196;p19"/>
          <p:cNvSpPr txBox="1">
            <a:spLocks noGrp="1"/>
          </p:cNvSpPr>
          <p:nvPr>
            <p:ph type="subTitle" idx="5"/>
          </p:nvPr>
        </p:nvSpPr>
        <p:spPr>
          <a:xfrm>
            <a:off x="2305383" y="3774042"/>
            <a:ext cx="2395800" cy="1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title" idx="6" hasCustomPrompt="1"/>
          </p:nvPr>
        </p:nvSpPr>
        <p:spPr>
          <a:xfrm>
            <a:off x="5161174" y="1848917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 sz="4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7"/>
          </p:nvPr>
        </p:nvSpPr>
        <p:spPr>
          <a:xfrm>
            <a:off x="5872704" y="1709863"/>
            <a:ext cx="25146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subTitle" idx="8"/>
          </p:nvPr>
        </p:nvSpPr>
        <p:spPr>
          <a:xfrm>
            <a:off x="5874655" y="2136329"/>
            <a:ext cx="2514600" cy="1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0" name="Google Shape;200;p19"/>
          <p:cNvSpPr txBox="1">
            <a:spLocks noGrp="1"/>
          </p:cNvSpPr>
          <p:nvPr>
            <p:ph type="title" idx="9" hasCustomPrompt="1"/>
          </p:nvPr>
        </p:nvSpPr>
        <p:spPr>
          <a:xfrm>
            <a:off x="5161174" y="3490678"/>
            <a:ext cx="731400" cy="640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4000"/>
              <a:buNone/>
              <a:defRPr sz="4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7500"/>
              <a:buFont typeface="Fjalla One"/>
              <a:buNone/>
              <a:defRPr sz="7500">
                <a:solidFill>
                  <a:schemeClr val="accent3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t>xx%</a:t>
            </a:r>
          </a:p>
        </p:txBody>
      </p:sp>
      <p:sp>
        <p:nvSpPr>
          <p:cNvPr id="201" name="Google Shape;201;p19"/>
          <p:cNvSpPr txBox="1">
            <a:spLocks noGrp="1"/>
          </p:cNvSpPr>
          <p:nvPr>
            <p:ph type="subTitle" idx="13"/>
          </p:nvPr>
        </p:nvSpPr>
        <p:spPr>
          <a:xfrm>
            <a:off x="5872704" y="3355000"/>
            <a:ext cx="2514600" cy="43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800"/>
              <a:buFont typeface="Fjalla One"/>
              <a:buNone/>
              <a:defRPr sz="1800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endParaRPr/>
          </a:p>
        </p:txBody>
      </p:sp>
      <p:sp>
        <p:nvSpPr>
          <p:cNvPr id="202" name="Google Shape;202;p19"/>
          <p:cNvSpPr txBox="1">
            <a:spLocks noGrp="1"/>
          </p:cNvSpPr>
          <p:nvPr>
            <p:ph type="subTitle" idx="14"/>
          </p:nvPr>
        </p:nvSpPr>
        <p:spPr>
          <a:xfrm>
            <a:off x="5874654" y="3774042"/>
            <a:ext cx="2514600" cy="109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Font typeface="Roboto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203" name="Google Shape;203;p19"/>
          <p:cNvSpPr txBox="1">
            <a:spLocks noGrp="1"/>
          </p:cNvSpPr>
          <p:nvPr>
            <p:ph type="title" idx="15"/>
          </p:nvPr>
        </p:nvSpPr>
        <p:spPr>
          <a:xfrm>
            <a:off x="1756344" y="539500"/>
            <a:ext cx="64647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None/>
              <a:defRPr sz="40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grpSp>
        <p:nvGrpSpPr>
          <p:cNvPr id="204" name="Google Shape;204;p19"/>
          <p:cNvGrpSpPr/>
          <p:nvPr/>
        </p:nvGrpSpPr>
        <p:grpSpPr>
          <a:xfrm>
            <a:off x="-288000" y="-3411474"/>
            <a:ext cx="1321770" cy="8789674"/>
            <a:chOff x="-135600" y="-3411474"/>
            <a:chExt cx="1321770" cy="8789674"/>
          </a:xfrm>
        </p:grpSpPr>
        <p:sp>
          <p:nvSpPr>
            <p:cNvPr id="205" name="Google Shape;205;p19"/>
            <p:cNvSpPr/>
            <p:nvPr/>
          </p:nvSpPr>
          <p:spPr>
            <a:xfrm>
              <a:off x="146719" y="-2069054"/>
              <a:ext cx="834176" cy="3998744"/>
            </a:xfrm>
            <a:custGeom>
              <a:avLst/>
              <a:gdLst/>
              <a:ahLst/>
              <a:cxnLst/>
              <a:rect l="l" t="t" r="r" b="b"/>
              <a:pathLst>
                <a:path w="16966" h="81329" extrusionOk="0">
                  <a:moveTo>
                    <a:pt x="8539" y="1"/>
                  </a:moveTo>
                  <a:cubicBezTo>
                    <a:pt x="7826" y="1"/>
                    <a:pt x="7110" y="352"/>
                    <a:pt x="6559" y="1047"/>
                  </a:cubicBezTo>
                  <a:cubicBezTo>
                    <a:pt x="5866" y="1923"/>
                    <a:pt x="5479" y="2961"/>
                    <a:pt x="5357" y="4041"/>
                  </a:cubicBezTo>
                  <a:cubicBezTo>
                    <a:pt x="5194" y="5649"/>
                    <a:pt x="5031" y="7279"/>
                    <a:pt x="5051" y="8888"/>
                  </a:cubicBezTo>
                  <a:cubicBezTo>
                    <a:pt x="5113" y="11576"/>
                    <a:pt x="5235" y="14284"/>
                    <a:pt x="5459" y="16973"/>
                  </a:cubicBezTo>
                  <a:cubicBezTo>
                    <a:pt x="5703" y="20007"/>
                    <a:pt x="6131" y="23042"/>
                    <a:pt x="6436" y="26076"/>
                  </a:cubicBezTo>
                  <a:cubicBezTo>
                    <a:pt x="6721" y="28866"/>
                    <a:pt x="7068" y="31656"/>
                    <a:pt x="7149" y="34446"/>
                  </a:cubicBezTo>
                  <a:cubicBezTo>
                    <a:pt x="7292" y="40454"/>
                    <a:pt x="7292" y="46462"/>
                    <a:pt x="7312" y="52470"/>
                  </a:cubicBezTo>
                  <a:cubicBezTo>
                    <a:pt x="7312" y="53203"/>
                    <a:pt x="7149" y="53977"/>
                    <a:pt x="6986" y="54710"/>
                  </a:cubicBezTo>
                  <a:cubicBezTo>
                    <a:pt x="6803" y="55484"/>
                    <a:pt x="6314" y="55973"/>
                    <a:pt x="5520" y="56237"/>
                  </a:cubicBezTo>
                  <a:cubicBezTo>
                    <a:pt x="2750" y="57154"/>
                    <a:pt x="1223" y="59211"/>
                    <a:pt x="530" y="61940"/>
                  </a:cubicBezTo>
                  <a:cubicBezTo>
                    <a:pt x="1" y="63956"/>
                    <a:pt x="21" y="65993"/>
                    <a:pt x="266" y="68049"/>
                  </a:cubicBezTo>
                  <a:cubicBezTo>
                    <a:pt x="673" y="71288"/>
                    <a:pt x="1569" y="74363"/>
                    <a:pt x="3198" y="77214"/>
                  </a:cubicBezTo>
                  <a:cubicBezTo>
                    <a:pt x="3911" y="78436"/>
                    <a:pt x="4766" y="79536"/>
                    <a:pt x="5927" y="80391"/>
                  </a:cubicBezTo>
                  <a:cubicBezTo>
                    <a:pt x="6746" y="80992"/>
                    <a:pt x="7613" y="81328"/>
                    <a:pt x="8524" y="81328"/>
                  </a:cubicBezTo>
                  <a:cubicBezTo>
                    <a:pt x="9062" y="81328"/>
                    <a:pt x="9616" y="81211"/>
                    <a:pt x="10184" y="80961"/>
                  </a:cubicBezTo>
                  <a:cubicBezTo>
                    <a:pt x="11080" y="80554"/>
                    <a:pt x="11792" y="79923"/>
                    <a:pt x="12424" y="79189"/>
                  </a:cubicBezTo>
                  <a:cubicBezTo>
                    <a:pt x="14888" y="76318"/>
                    <a:pt x="15967" y="72856"/>
                    <a:pt x="16619" y="69231"/>
                  </a:cubicBezTo>
                  <a:cubicBezTo>
                    <a:pt x="16843" y="68029"/>
                    <a:pt x="16904" y="66807"/>
                    <a:pt x="16965" y="66115"/>
                  </a:cubicBezTo>
                  <a:cubicBezTo>
                    <a:pt x="16945" y="63488"/>
                    <a:pt x="16680" y="61451"/>
                    <a:pt x="15621" y="59577"/>
                  </a:cubicBezTo>
                  <a:cubicBezTo>
                    <a:pt x="14684" y="57948"/>
                    <a:pt x="13340" y="56808"/>
                    <a:pt x="11548" y="56237"/>
                  </a:cubicBezTo>
                  <a:cubicBezTo>
                    <a:pt x="10733" y="55993"/>
                    <a:pt x="10265" y="55464"/>
                    <a:pt x="10082" y="54710"/>
                  </a:cubicBezTo>
                  <a:cubicBezTo>
                    <a:pt x="9919" y="54058"/>
                    <a:pt x="9776" y="53386"/>
                    <a:pt x="9776" y="52714"/>
                  </a:cubicBezTo>
                  <a:cubicBezTo>
                    <a:pt x="9736" y="47684"/>
                    <a:pt x="9715" y="42654"/>
                    <a:pt x="9776" y="37623"/>
                  </a:cubicBezTo>
                  <a:cubicBezTo>
                    <a:pt x="9817" y="33896"/>
                    <a:pt x="10143" y="30170"/>
                    <a:pt x="10591" y="26463"/>
                  </a:cubicBezTo>
                  <a:cubicBezTo>
                    <a:pt x="10957" y="23306"/>
                    <a:pt x="11365" y="20170"/>
                    <a:pt x="11609" y="16993"/>
                  </a:cubicBezTo>
                  <a:cubicBezTo>
                    <a:pt x="11833" y="13979"/>
                    <a:pt x="11915" y="10965"/>
                    <a:pt x="11996" y="7930"/>
                  </a:cubicBezTo>
                  <a:cubicBezTo>
                    <a:pt x="12057" y="6179"/>
                    <a:pt x="11976" y="4387"/>
                    <a:pt x="11365" y="2717"/>
                  </a:cubicBezTo>
                  <a:cubicBezTo>
                    <a:pt x="11161" y="2126"/>
                    <a:pt x="10876" y="1536"/>
                    <a:pt x="10489" y="1047"/>
                  </a:cubicBezTo>
                  <a:cubicBezTo>
                    <a:pt x="9951" y="347"/>
                    <a:pt x="9247" y="1"/>
                    <a:pt x="85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19"/>
            <p:cNvSpPr/>
            <p:nvPr/>
          </p:nvSpPr>
          <p:spPr>
            <a:xfrm flipH="1">
              <a:off x="-135600" y="-3411474"/>
              <a:ext cx="616855" cy="3815103"/>
            </a:xfrm>
            <a:custGeom>
              <a:avLst/>
              <a:gdLst/>
              <a:ahLst/>
              <a:cxnLst/>
              <a:rect l="l" t="t" r="r" b="b"/>
              <a:pathLst>
                <a:path w="12546" h="77594" extrusionOk="0">
                  <a:moveTo>
                    <a:pt x="4703" y="0"/>
                  </a:moveTo>
                  <a:cubicBezTo>
                    <a:pt x="4690" y="0"/>
                    <a:pt x="4677" y="0"/>
                    <a:pt x="4664" y="1"/>
                  </a:cubicBezTo>
                  <a:cubicBezTo>
                    <a:pt x="4257" y="21"/>
                    <a:pt x="3992" y="245"/>
                    <a:pt x="3952" y="653"/>
                  </a:cubicBezTo>
                  <a:cubicBezTo>
                    <a:pt x="3911" y="1264"/>
                    <a:pt x="3911" y="1854"/>
                    <a:pt x="3890" y="2465"/>
                  </a:cubicBezTo>
                  <a:cubicBezTo>
                    <a:pt x="3829" y="5296"/>
                    <a:pt x="3768" y="8127"/>
                    <a:pt x="3687" y="10958"/>
                  </a:cubicBezTo>
                  <a:cubicBezTo>
                    <a:pt x="3646" y="13198"/>
                    <a:pt x="3585" y="15438"/>
                    <a:pt x="3524" y="17658"/>
                  </a:cubicBezTo>
                  <a:cubicBezTo>
                    <a:pt x="3524" y="17780"/>
                    <a:pt x="3544" y="17963"/>
                    <a:pt x="3483" y="18025"/>
                  </a:cubicBezTo>
                  <a:cubicBezTo>
                    <a:pt x="3300" y="18187"/>
                    <a:pt x="3076" y="18391"/>
                    <a:pt x="2872" y="18411"/>
                  </a:cubicBezTo>
                  <a:cubicBezTo>
                    <a:pt x="2709" y="18411"/>
                    <a:pt x="2485" y="18167"/>
                    <a:pt x="2363" y="17984"/>
                  </a:cubicBezTo>
                  <a:cubicBezTo>
                    <a:pt x="2282" y="17882"/>
                    <a:pt x="2322" y="17760"/>
                    <a:pt x="2322" y="17597"/>
                  </a:cubicBezTo>
                  <a:cubicBezTo>
                    <a:pt x="2322" y="12057"/>
                    <a:pt x="2241" y="6538"/>
                    <a:pt x="2200" y="999"/>
                  </a:cubicBezTo>
                  <a:cubicBezTo>
                    <a:pt x="2200" y="734"/>
                    <a:pt x="2078" y="347"/>
                    <a:pt x="1874" y="184"/>
                  </a:cubicBezTo>
                  <a:cubicBezTo>
                    <a:pt x="1739" y="67"/>
                    <a:pt x="1589" y="14"/>
                    <a:pt x="1443" y="14"/>
                  </a:cubicBezTo>
                  <a:cubicBezTo>
                    <a:pt x="1083" y="14"/>
                    <a:pt x="748" y="337"/>
                    <a:pt x="734" y="816"/>
                  </a:cubicBezTo>
                  <a:cubicBezTo>
                    <a:pt x="652" y="2099"/>
                    <a:pt x="612" y="3361"/>
                    <a:pt x="551" y="4644"/>
                  </a:cubicBezTo>
                  <a:cubicBezTo>
                    <a:pt x="388" y="8921"/>
                    <a:pt x="164" y="13198"/>
                    <a:pt x="41" y="17495"/>
                  </a:cubicBezTo>
                  <a:cubicBezTo>
                    <a:pt x="1" y="19063"/>
                    <a:pt x="41" y="20672"/>
                    <a:pt x="204" y="22240"/>
                  </a:cubicBezTo>
                  <a:cubicBezTo>
                    <a:pt x="388" y="23910"/>
                    <a:pt x="1080" y="25417"/>
                    <a:pt x="2200" y="26680"/>
                  </a:cubicBezTo>
                  <a:cubicBezTo>
                    <a:pt x="2567" y="27087"/>
                    <a:pt x="2974" y="27535"/>
                    <a:pt x="3442" y="27780"/>
                  </a:cubicBezTo>
                  <a:cubicBezTo>
                    <a:pt x="4461" y="28289"/>
                    <a:pt x="4787" y="29185"/>
                    <a:pt x="4888" y="30183"/>
                  </a:cubicBezTo>
                  <a:cubicBezTo>
                    <a:pt x="5011" y="31303"/>
                    <a:pt x="5011" y="32423"/>
                    <a:pt x="5031" y="33543"/>
                  </a:cubicBezTo>
                  <a:cubicBezTo>
                    <a:pt x="5031" y="35681"/>
                    <a:pt x="5051" y="37840"/>
                    <a:pt x="5011" y="39979"/>
                  </a:cubicBezTo>
                  <a:cubicBezTo>
                    <a:pt x="4970" y="42911"/>
                    <a:pt x="4970" y="45864"/>
                    <a:pt x="4766" y="48797"/>
                  </a:cubicBezTo>
                  <a:cubicBezTo>
                    <a:pt x="4583" y="51424"/>
                    <a:pt x="4196" y="54031"/>
                    <a:pt x="3829" y="56638"/>
                  </a:cubicBezTo>
                  <a:cubicBezTo>
                    <a:pt x="3218" y="60874"/>
                    <a:pt x="2811" y="65130"/>
                    <a:pt x="2831" y="69427"/>
                  </a:cubicBezTo>
                  <a:cubicBezTo>
                    <a:pt x="2831" y="71158"/>
                    <a:pt x="2811" y="72910"/>
                    <a:pt x="3341" y="74600"/>
                  </a:cubicBezTo>
                  <a:cubicBezTo>
                    <a:pt x="3544" y="75252"/>
                    <a:pt x="3829" y="75903"/>
                    <a:pt x="4216" y="76453"/>
                  </a:cubicBezTo>
                  <a:cubicBezTo>
                    <a:pt x="4746" y="77217"/>
                    <a:pt x="5469" y="77594"/>
                    <a:pt x="6197" y="77594"/>
                  </a:cubicBezTo>
                  <a:cubicBezTo>
                    <a:pt x="6925" y="77594"/>
                    <a:pt x="7658" y="77217"/>
                    <a:pt x="8208" y="76474"/>
                  </a:cubicBezTo>
                  <a:cubicBezTo>
                    <a:pt x="8880" y="75557"/>
                    <a:pt x="9226" y="74518"/>
                    <a:pt x="9328" y="73419"/>
                  </a:cubicBezTo>
                  <a:cubicBezTo>
                    <a:pt x="9471" y="71728"/>
                    <a:pt x="9572" y="70018"/>
                    <a:pt x="9572" y="68307"/>
                  </a:cubicBezTo>
                  <a:cubicBezTo>
                    <a:pt x="9552" y="63664"/>
                    <a:pt x="8941" y="59081"/>
                    <a:pt x="8269" y="54499"/>
                  </a:cubicBezTo>
                  <a:cubicBezTo>
                    <a:pt x="7699" y="50691"/>
                    <a:pt x="7393" y="46842"/>
                    <a:pt x="7393" y="42993"/>
                  </a:cubicBezTo>
                  <a:cubicBezTo>
                    <a:pt x="7393" y="39225"/>
                    <a:pt x="7373" y="35457"/>
                    <a:pt x="7414" y="31710"/>
                  </a:cubicBezTo>
                  <a:cubicBezTo>
                    <a:pt x="7414" y="30855"/>
                    <a:pt x="7597" y="29999"/>
                    <a:pt x="7780" y="29164"/>
                  </a:cubicBezTo>
                  <a:cubicBezTo>
                    <a:pt x="7882" y="28615"/>
                    <a:pt x="8249" y="28228"/>
                    <a:pt x="8738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5"/>
                    <a:pt x="12383" y="17393"/>
                  </a:cubicBezTo>
                  <a:cubicBezTo>
                    <a:pt x="12342" y="15784"/>
                    <a:pt x="12261" y="14175"/>
                    <a:pt x="12200" y="12587"/>
                  </a:cubicBezTo>
                  <a:cubicBezTo>
                    <a:pt x="12037" y="9267"/>
                    <a:pt x="11894" y="5968"/>
                    <a:pt x="11731" y="2649"/>
                  </a:cubicBezTo>
                  <a:cubicBezTo>
                    <a:pt x="11711" y="2038"/>
                    <a:pt x="11711" y="1427"/>
                    <a:pt x="11670" y="816"/>
                  </a:cubicBezTo>
                  <a:cubicBezTo>
                    <a:pt x="11650" y="307"/>
                    <a:pt x="11344" y="1"/>
                    <a:pt x="10917" y="1"/>
                  </a:cubicBezTo>
                  <a:cubicBezTo>
                    <a:pt x="10469" y="1"/>
                    <a:pt x="10183" y="327"/>
                    <a:pt x="10183" y="836"/>
                  </a:cubicBezTo>
                  <a:cubicBezTo>
                    <a:pt x="10143" y="6396"/>
                    <a:pt x="10122" y="11935"/>
                    <a:pt x="10082" y="17495"/>
                  </a:cubicBezTo>
                  <a:cubicBezTo>
                    <a:pt x="10082" y="17597"/>
                    <a:pt x="10082" y="17719"/>
                    <a:pt x="10082" y="17821"/>
                  </a:cubicBezTo>
                  <a:cubicBezTo>
                    <a:pt x="10023" y="18212"/>
                    <a:pt x="9795" y="18453"/>
                    <a:pt x="9470" y="18453"/>
                  </a:cubicBezTo>
                  <a:cubicBezTo>
                    <a:pt x="9457" y="18453"/>
                    <a:pt x="9443" y="18453"/>
                    <a:pt x="9430" y="18452"/>
                  </a:cubicBezTo>
                  <a:cubicBezTo>
                    <a:pt x="9023" y="18411"/>
                    <a:pt x="8880" y="18126"/>
                    <a:pt x="8880" y="17780"/>
                  </a:cubicBezTo>
                  <a:cubicBezTo>
                    <a:pt x="8839" y="16741"/>
                    <a:pt x="8819" y="15703"/>
                    <a:pt x="8799" y="14685"/>
                  </a:cubicBezTo>
                  <a:cubicBezTo>
                    <a:pt x="8697" y="10265"/>
                    <a:pt x="8595" y="5866"/>
                    <a:pt x="849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12" y="286"/>
                    <a:pt x="8106" y="1"/>
                    <a:pt x="7699" y="1"/>
                  </a:cubicBezTo>
                  <a:cubicBezTo>
                    <a:pt x="7271" y="21"/>
                    <a:pt x="6986" y="327"/>
                    <a:pt x="6966" y="816"/>
                  </a:cubicBezTo>
                  <a:cubicBezTo>
                    <a:pt x="6945" y="1752"/>
                    <a:pt x="6945" y="2710"/>
                    <a:pt x="6945" y="3667"/>
                  </a:cubicBezTo>
                  <a:cubicBezTo>
                    <a:pt x="6925" y="8310"/>
                    <a:pt x="6905" y="12954"/>
                    <a:pt x="6884" y="17597"/>
                  </a:cubicBezTo>
                  <a:cubicBezTo>
                    <a:pt x="6884" y="17963"/>
                    <a:pt x="6864" y="18289"/>
                    <a:pt x="6457" y="18432"/>
                  </a:cubicBezTo>
                  <a:cubicBezTo>
                    <a:pt x="6361" y="18461"/>
                    <a:pt x="6270" y="18475"/>
                    <a:pt x="6184" y="18475"/>
                  </a:cubicBezTo>
                  <a:cubicBezTo>
                    <a:pt x="5793" y="18475"/>
                    <a:pt x="5520" y="18183"/>
                    <a:pt x="5520" y="17699"/>
                  </a:cubicBezTo>
                  <a:cubicBezTo>
                    <a:pt x="5499" y="15418"/>
                    <a:pt x="5479" y="13137"/>
                    <a:pt x="5479" y="10856"/>
                  </a:cubicBezTo>
                  <a:cubicBezTo>
                    <a:pt x="5459" y="7577"/>
                    <a:pt x="5459" y="4319"/>
                    <a:pt x="5438" y="1040"/>
                  </a:cubicBezTo>
                  <a:cubicBezTo>
                    <a:pt x="5438" y="917"/>
                    <a:pt x="5459" y="795"/>
                    <a:pt x="5438" y="673"/>
                  </a:cubicBezTo>
                  <a:cubicBezTo>
                    <a:pt x="5379" y="280"/>
                    <a:pt x="5073" y="0"/>
                    <a:pt x="47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19"/>
            <p:cNvSpPr/>
            <p:nvPr/>
          </p:nvSpPr>
          <p:spPr>
            <a:xfrm flipH="1">
              <a:off x="633379" y="2086436"/>
              <a:ext cx="552790" cy="3291764"/>
            </a:xfrm>
            <a:custGeom>
              <a:avLst/>
              <a:gdLst/>
              <a:ahLst/>
              <a:cxnLst/>
              <a:rect l="l" t="t" r="r" b="b"/>
              <a:pathLst>
                <a:path w="11243" h="66950" extrusionOk="0">
                  <a:moveTo>
                    <a:pt x="5471" y="0"/>
                  </a:moveTo>
                  <a:cubicBezTo>
                    <a:pt x="4786" y="0"/>
                    <a:pt x="4096" y="352"/>
                    <a:pt x="3585" y="1047"/>
                  </a:cubicBezTo>
                  <a:cubicBezTo>
                    <a:pt x="2974" y="1882"/>
                    <a:pt x="2648" y="2880"/>
                    <a:pt x="2546" y="3898"/>
                  </a:cubicBezTo>
                  <a:cubicBezTo>
                    <a:pt x="2403" y="5466"/>
                    <a:pt x="2322" y="7075"/>
                    <a:pt x="2322" y="8663"/>
                  </a:cubicBezTo>
                  <a:cubicBezTo>
                    <a:pt x="2322" y="12981"/>
                    <a:pt x="2892" y="17237"/>
                    <a:pt x="3544" y="21514"/>
                  </a:cubicBezTo>
                  <a:cubicBezTo>
                    <a:pt x="4053" y="25058"/>
                    <a:pt x="4358" y="28642"/>
                    <a:pt x="4338" y="32247"/>
                  </a:cubicBezTo>
                  <a:cubicBezTo>
                    <a:pt x="4338" y="35750"/>
                    <a:pt x="4358" y="39253"/>
                    <a:pt x="4338" y="42755"/>
                  </a:cubicBezTo>
                  <a:cubicBezTo>
                    <a:pt x="4318" y="43550"/>
                    <a:pt x="4155" y="44344"/>
                    <a:pt x="3992" y="45118"/>
                  </a:cubicBezTo>
                  <a:cubicBezTo>
                    <a:pt x="3890" y="45627"/>
                    <a:pt x="3564" y="45973"/>
                    <a:pt x="3096" y="46279"/>
                  </a:cubicBezTo>
                  <a:cubicBezTo>
                    <a:pt x="1385" y="47338"/>
                    <a:pt x="489" y="48967"/>
                    <a:pt x="0" y="50840"/>
                  </a:cubicBezTo>
                  <a:lnTo>
                    <a:pt x="0" y="63325"/>
                  </a:lnTo>
                  <a:cubicBezTo>
                    <a:pt x="61" y="64546"/>
                    <a:pt x="102" y="65748"/>
                    <a:pt x="163" y="66950"/>
                  </a:cubicBezTo>
                  <a:lnTo>
                    <a:pt x="1772" y="66950"/>
                  </a:lnTo>
                  <a:cubicBezTo>
                    <a:pt x="1792" y="63304"/>
                    <a:pt x="1813" y="59638"/>
                    <a:pt x="1833" y="55993"/>
                  </a:cubicBezTo>
                  <a:cubicBezTo>
                    <a:pt x="1833" y="55891"/>
                    <a:pt x="1833" y="55789"/>
                    <a:pt x="1854" y="55687"/>
                  </a:cubicBezTo>
                  <a:cubicBezTo>
                    <a:pt x="1893" y="55317"/>
                    <a:pt x="2100" y="55096"/>
                    <a:pt x="2404" y="55096"/>
                  </a:cubicBezTo>
                  <a:cubicBezTo>
                    <a:pt x="2417" y="55096"/>
                    <a:pt x="2430" y="55096"/>
                    <a:pt x="2444" y="55097"/>
                  </a:cubicBezTo>
                  <a:cubicBezTo>
                    <a:pt x="2831" y="55138"/>
                    <a:pt x="2953" y="55402"/>
                    <a:pt x="2974" y="55728"/>
                  </a:cubicBezTo>
                  <a:cubicBezTo>
                    <a:pt x="2994" y="56685"/>
                    <a:pt x="3014" y="57643"/>
                    <a:pt x="3035" y="58620"/>
                  </a:cubicBezTo>
                  <a:cubicBezTo>
                    <a:pt x="3096" y="61390"/>
                    <a:pt x="3157" y="64160"/>
                    <a:pt x="3218" y="66950"/>
                  </a:cubicBezTo>
                  <a:lnTo>
                    <a:pt x="4766" y="66950"/>
                  </a:lnTo>
                  <a:cubicBezTo>
                    <a:pt x="4786" y="63263"/>
                    <a:pt x="4807" y="59577"/>
                    <a:pt x="4807" y="55891"/>
                  </a:cubicBezTo>
                  <a:cubicBezTo>
                    <a:pt x="4807" y="55565"/>
                    <a:pt x="4847" y="55239"/>
                    <a:pt x="5214" y="55117"/>
                  </a:cubicBezTo>
                  <a:cubicBezTo>
                    <a:pt x="5310" y="55087"/>
                    <a:pt x="5401" y="55072"/>
                    <a:pt x="5485" y="55072"/>
                  </a:cubicBezTo>
                  <a:cubicBezTo>
                    <a:pt x="5848" y="55072"/>
                    <a:pt x="6090" y="55347"/>
                    <a:pt x="6090" y="55810"/>
                  </a:cubicBezTo>
                  <a:cubicBezTo>
                    <a:pt x="6110" y="57928"/>
                    <a:pt x="6130" y="60046"/>
                    <a:pt x="6130" y="62184"/>
                  </a:cubicBezTo>
                  <a:cubicBezTo>
                    <a:pt x="6151" y="63773"/>
                    <a:pt x="6151" y="65361"/>
                    <a:pt x="6151" y="66950"/>
                  </a:cubicBezTo>
                  <a:lnTo>
                    <a:pt x="7678" y="66950"/>
                  </a:lnTo>
                  <a:cubicBezTo>
                    <a:pt x="7719" y="65320"/>
                    <a:pt x="7760" y="63691"/>
                    <a:pt x="7800" y="62082"/>
                  </a:cubicBezTo>
                  <a:cubicBezTo>
                    <a:pt x="7841" y="59985"/>
                    <a:pt x="7902" y="57907"/>
                    <a:pt x="7943" y="55830"/>
                  </a:cubicBezTo>
                  <a:cubicBezTo>
                    <a:pt x="7963" y="55484"/>
                    <a:pt x="8187" y="55158"/>
                    <a:pt x="8554" y="55138"/>
                  </a:cubicBezTo>
                  <a:cubicBezTo>
                    <a:pt x="8941" y="55138"/>
                    <a:pt x="9063" y="55606"/>
                    <a:pt x="9063" y="55891"/>
                  </a:cubicBezTo>
                  <a:cubicBezTo>
                    <a:pt x="9063" y="59598"/>
                    <a:pt x="9165" y="63263"/>
                    <a:pt x="9165" y="66950"/>
                  </a:cubicBezTo>
                  <a:lnTo>
                    <a:pt x="10753" y="66950"/>
                  </a:lnTo>
                  <a:cubicBezTo>
                    <a:pt x="10916" y="63304"/>
                    <a:pt x="11079" y="59638"/>
                    <a:pt x="11201" y="55993"/>
                  </a:cubicBezTo>
                  <a:cubicBezTo>
                    <a:pt x="11242" y="54527"/>
                    <a:pt x="11201" y="53040"/>
                    <a:pt x="11038" y="51574"/>
                  </a:cubicBezTo>
                  <a:cubicBezTo>
                    <a:pt x="10875" y="50026"/>
                    <a:pt x="10224" y="48621"/>
                    <a:pt x="9185" y="47439"/>
                  </a:cubicBezTo>
                  <a:cubicBezTo>
                    <a:pt x="8839" y="47052"/>
                    <a:pt x="8472" y="46645"/>
                    <a:pt x="8024" y="46421"/>
                  </a:cubicBezTo>
                  <a:cubicBezTo>
                    <a:pt x="7067" y="45932"/>
                    <a:pt x="6762" y="45097"/>
                    <a:pt x="6680" y="44161"/>
                  </a:cubicBezTo>
                  <a:cubicBezTo>
                    <a:pt x="6578" y="43122"/>
                    <a:pt x="6558" y="42083"/>
                    <a:pt x="6558" y="41045"/>
                  </a:cubicBezTo>
                  <a:cubicBezTo>
                    <a:pt x="6538" y="39049"/>
                    <a:pt x="6517" y="37033"/>
                    <a:pt x="6558" y="35037"/>
                  </a:cubicBezTo>
                  <a:cubicBezTo>
                    <a:pt x="6599" y="32308"/>
                    <a:pt x="6599" y="29559"/>
                    <a:pt x="6802" y="26830"/>
                  </a:cubicBezTo>
                  <a:cubicBezTo>
                    <a:pt x="6965" y="24386"/>
                    <a:pt x="7332" y="21962"/>
                    <a:pt x="7678" y="19539"/>
                  </a:cubicBezTo>
                  <a:cubicBezTo>
                    <a:pt x="8228" y="15567"/>
                    <a:pt x="8615" y="11616"/>
                    <a:pt x="8615" y="7604"/>
                  </a:cubicBezTo>
                  <a:cubicBezTo>
                    <a:pt x="8595" y="5996"/>
                    <a:pt x="8615" y="4366"/>
                    <a:pt x="8126" y="2798"/>
                  </a:cubicBezTo>
                  <a:cubicBezTo>
                    <a:pt x="7922" y="2187"/>
                    <a:pt x="7678" y="1576"/>
                    <a:pt x="7312" y="1047"/>
                  </a:cubicBezTo>
                  <a:cubicBezTo>
                    <a:pt x="6825" y="347"/>
                    <a:pt x="6151" y="0"/>
                    <a:pt x="547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19"/>
            <p:cNvSpPr/>
            <p:nvPr/>
          </p:nvSpPr>
          <p:spPr>
            <a:xfrm flipH="1">
              <a:off x="-118589" y="2062737"/>
              <a:ext cx="616855" cy="3315463"/>
            </a:xfrm>
            <a:custGeom>
              <a:avLst/>
              <a:gdLst/>
              <a:ahLst/>
              <a:cxnLst/>
              <a:rect l="l" t="t" r="r" b="b"/>
              <a:pathLst>
                <a:path w="12546" h="67432" extrusionOk="0">
                  <a:moveTo>
                    <a:pt x="4721" y="0"/>
                  </a:moveTo>
                  <a:cubicBezTo>
                    <a:pt x="4709" y="0"/>
                    <a:pt x="4697" y="1"/>
                    <a:pt x="4685" y="1"/>
                  </a:cubicBezTo>
                  <a:cubicBezTo>
                    <a:pt x="4277" y="22"/>
                    <a:pt x="3992" y="246"/>
                    <a:pt x="3951" y="653"/>
                  </a:cubicBezTo>
                  <a:cubicBezTo>
                    <a:pt x="3911" y="1244"/>
                    <a:pt x="3911" y="1855"/>
                    <a:pt x="3911" y="2445"/>
                  </a:cubicBezTo>
                  <a:cubicBezTo>
                    <a:pt x="3829" y="5276"/>
                    <a:pt x="3768" y="8127"/>
                    <a:pt x="3707" y="10958"/>
                  </a:cubicBezTo>
                  <a:cubicBezTo>
                    <a:pt x="3646" y="13198"/>
                    <a:pt x="3585" y="15418"/>
                    <a:pt x="3524" y="17658"/>
                  </a:cubicBezTo>
                  <a:cubicBezTo>
                    <a:pt x="3524" y="17780"/>
                    <a:pt x="3544" y="17943"/>
                    <a:pt x="3483" y="18004"/>
                  </a:cubicBezTo>
                  <a:cubicBezTo>
                    <a:pt x="3300" y="18167"/>
                    <a:pt x="3096" y="18391"/>
                    <a:pt x="2892" y="18391"/>
                  </a:cubicBezTo>
                  <a:cubicBezTo>
                    <a:pt x="2709" y="18391"/>
                    <a:pt x="2505" y="18167"/>
                    <a:pt x="2363" y="17984"/>
                  </a:cubicBezTo>
                  <a:cubicBezTo>
                    <a:pt x="2302" y="17882"/>
                    <a:pt x="2342" y="17740"/>
                    <a:pt x="2342" y="17597"/>
                  </a:cubicBezTo>
                  <a:cubicBezTo>
                    <a:pt x="2322" y="12058"/>
                    <a:pt x="2261" y="6539"/>
                    <a:pt x="2200" y="999"/>
                  </a:cubicBezTo>
                  <a:cubicBezTo>
                    <a:pt x="2200" y="735"/>
                    <a:pt x="2078" y="348"/>
                    <a:pt x="1874" y="164"/>
                  </a:cubicBezTo>
                  <a:cubicBezTo>
                    <a:pt x="1749" y="56"/>
                    <a:pt x="1607" y="7"/>
                    <a:pt x="1468" y="7"/>
                  </a:cubicBezTo>
                  <a:cubicBezTo>
                    <a:pt x="1109" y="7"/>
                    <a:pt x="763" y="332"/>
                    <a:pt x="734" y="816"/>
                  </a:cubicBezTo>
                  <a:cubicBezTo>
                    <a:pt x="672" y="2099"/>
                    <a:pt x="611" y="3362"/>
                    <a:pt x="571" y="4645"/>
                  </a:cubicBezTo>
                  <a:cubicBezTo>
                    <a:pt x="387" y="8921"/>
                    <a:pt x="184" y="13198"/>
                    <a:pt x="41" y="17475"/>
                  </a:cubicBezTo>
                  <a:cubicBezTo>
                    <a:pt x="0" y="19063"/>
                    <a:pt x="41" y="20652"/>
                    <a:pt x="204" y="22241"/>
                  </a:cubicBezTo>
                  <a:cubicBezTo>
                    <a:pt x="387" y="23890"/>
                    <a:pt x="1080" y="25418"/>
                    <a:pt x="2220" y="26680"/>
                  </a:cubicBezTo>
                  <a:cubicBezTo>
                    <a:pt x="2567" y="27088"/>
                    <a:pt x="2974" y="27536"/>
                    <a:pt x="3463" y="27760"/>
                  </a:cubicBezTo>
                  <a:cubicBezTo>
                    <a:pt x="4481" y="28289"/>
                    <a:pt x="4807" y="29185"/>
                    <a:pt x="4909" y="30183"/>
                  </a:cubicBezTo>
                  <a:cubicBezTo>
                    <a:pt x="5010" y="31303"/>
                    <a:pt x="5010" y="32423"/>
                    <a:pt x="5031" y="33543"/>
                  </a:cubicBezTo>
                  <a:cubicBezTo>
                    <a:pt x="5051" y="35682"/>
                    <a:pt x="5051" y="37820"/>
                    <a:pt x="5031" y="39979"/>
                  </a:cubicBezTo>
                  <a:cubicBezTo>
                    <a:pt x="4970" y="42912"/>
                    <a:pt x="4970" y="45865"/>
                    <a:pt x="4766" y="48797"/>
                  </a:cubicBezTo>
                  <a:cubicBezTo>
                    <a:pt x="4583" y="51404"/>
                    <a:pt x="4196" y="54011"/>
                    <a:pt x="3829" y="56618"/>
                  </a:cubicBezTo>
                  <a:cubicBezTo>
                    <a:pt x="3320" y="60202"/>
                    <a:pt x="2953" y="63807"/>
                    <a:pt x="2852" y="67432"/>
                  </a:cubicBezTo>
                  <a:lnTo>
                    <a:pt x="9552" y="67432"/>
                  </a:lnTo>
                  <a:cubicBezTo>
                    <a:pt x="9470" y="63094"/>
                    <a:pt x="8921" y="58797"/>
                    <a:pt x="8269" y="54500"/>
                  </a:cubicBezTo>
                  <a:cubicBezTo>
                    <a:pt x="7699" y="50691"/>
                    <a:pt x="7393" y="46842"/>
                    <a:pt x="7393" y="42973"/>
                  </a:cubicBezTo>
                  <a:cubicBezTo>
                    <a:pt x="7414" y="39225"/>
                    <a:pt x="7373" y="35458"/>
                    <a:pt x="7414" y="31690"/>
                  </a:cubicBezTo>
                  <a:cubicBezTo>
                    <a:pt x="7434" y="30835"/>
                    <a:pt x="7597" y="29979"/>
                    <a:pt x="7780" y="29144"/>
                  </a:cubicBezTo>
                  <a:cubicBezTo>
                    <a:pt x="7882" y="28615"/>
                    <a:pt x="8249" y="28228"/>
                    <a:pt x="8737" y="27922"/>
                  </a:cubicBezTo>
                  <a:cubicBezTo>
                    <a:pt x="10652" y="26741"/>
                    <a:pt x="11609" y="24888"/>
                    <a:pt x="12118" y="22770"/>
                  </a:cubicBezTo>
                  <a:cubicBezTo>
                    <a:pt x="12546" y="20998"/>
                    <a:pt x="12403" y="19186"/>
                    <a:pt x="12383" y="17373"/>
                  </a:cubicBezTo>
                  <a:cubicBezTo>
                    <a:pt x="12362" y="15785"/>
                    <a:pt x="12261" y="14176"/>
                    <a:pt x="12199" y="12567"/>
                  </a:cubicBezTo>
                  <a:cubicBezTo>
                    <a:pt x="12057" y="9268"/>
                    <a:pt x="11894" y="5948"/>
                    <a:pt x="11751" y="2649"/>
                  </a:cubicBezTo>
                  <a:cubicBezTo>
                    <a:pt x="11711" y="2038"/>
                    <a:pt x="11711" y="1427"/>
                    <a:pt x="11690" y="816"/>
                  </a:cubicBezTo>
                  <a:cubicBezTo>
                    <a:pt x="11670" y="307"/>
                    <a:pt x="11364" y="1"/>
                    <a:pt x="10916" y="1"/>
                  </a:cubicBezTo>
                  <a:cubicBezTo>
                    <a:pt x="10489" y="1"/>
                    <a:pt x="10204" y="327"/>
                    <a:pt x="10204" y="836"/>
                  </a:cubicBezTo>
                  <a:cubicBezTo>
                    <a:pt x="10163" y="6376"/>
                    <a:pt x="10122" y="11936"/>
                    <a:pt x="10081" y="17495"/>
                  </a:cubicBezTo>
                  <a:cubicBezTo>
                    <a:pt x="10081" y="17597"/>
                    <a:pt x="10102" y="17699"/>
                    <a:pt x="10081" y="17801"/>
                  </a:cubicBezTo>
                  <a:cubicBezTo>
                    <a:pt x="10042" y="18212"/>
                    <a:pt x="9796" y="18454"/>
                    <a:pt x="9470" y="18454"/>
                  </a:cubicBezTo>
                  <a:cubicBezTo>
                    <a:pt x="9456" y="18454"/>
                    <a:pt x="9443" y="18453"/>
                    <a:pt x="9430" y="18453"/>
                  </a:cubicBezTo>
                  <a:cubicBezTo>
                    <a:pt x="9022" y="18412"/>
                    <a:pt x="8900" y="18127"/>
                    <a:pt x="8880" y="17760"/>
                  </a:cubicBezTo>
                  <a:cubicBezTo>
                    <a:pt x="8859" y="16742"/>
                    <a:pt x="8839" y="15703"/>
                    <a:pt x="8819" y="14665"/>
                  </a:cubicBezTo>
                  <a:cubicBezTo>
                    <a:pt x="8717" y="10266"/>
                    <a:pt x="8615" y="5846"/>
                    <a:pt x="8513" y="1447"/>
                  </a:cubicBezTo>
                  <a:cubicBezTo>
                    <a:pt x="8493" y="1223"/>
                    <a:pt x="8493" y="979"/>
                    <a:pt x="8473" y="755"/>
                  </a:cubicBezTo>
                  <a:cubicBezTo>
                    <a:pt x="8433" y="283"/>
                    <a:pt x="8146" y="0"/>
                    <a:pt x="7741" y="0"/>
                  </a:cubicBezTo>
                  <a:cubicBezTo>
                    <a:pt x="7727" y="0"/>
                    <a:pt x="7713" y="1"/>
                    <a:pt x="7699" y="1"/>
                  </a:cubicBezTo>
                  <a:cubicBezTo>
                    <a:pt x="7291" y="1"/>
                    <a:pt x="6986" y="307"/>
                    <a:pt x="6986" y="796"/>
                  </a:cubicBezTo>
                  <a:cubicBezTo>
                    <a:pt x="6965" y="1753"/>
                    <a:pt x="6965" y="2710"/>
                    <a:pt x="6965" y="3667"/>
                  </a:cubicBezTo>
                  <a:cubicBezTo>
                    <a:pt x="6945" y="8310"/>
                    <a:pt x="6925" y="12954"/>
                    <a:pt x="6904" y="17597"/>
                  </a:cubicBezTo>
                  <a:cubicBezTo>
                    <a:pt x="6904" y="17943"/>
                    <a:pt x="6864" y="18290"/>
                    <a:pt x="6456" y="18412"/>
                  </a:cubicBezTo>
                  <a:cubicBezTo>
                    <a:pt x="6353" y="18448"/>
                    <a:pt x="6255" y="18465"/>
                    <a:pt x="6164" y="18465"/>
                  </a:cubicBezTo>
                  <a:cubicBezTo>
                    <a:pt x="5790" y="18465"/>
                    <a:pt x="5540" y="18174"/>
                    <a:pt x="5540" y="17699"/>
                  </a:cubicBezTo>
                  <a:cubicBezTo>
                    <a:pt x="5499" y="15398"/>
                    <a:pt x="5479" y="13117"/>
                    <a:pt x="5479" y="10836"/>
                  </a:cubicBezTo>
                  <a:cubicBezTo>
                    <a:pt x="5458" y="7577"/>
                    <a:pt x="5458" y="4298"/>
                    <a:pt x="5458" y="1040"/>
                  </a:cubicBezTo>
                  <a:cubicBezTo>
                    <a:pt x="5458" y="918"/>
                    <a:pt x="5458" y="796"/>
                    <a:pt x="5438" y="673"/>
                  </a:cubicBezTo>
                  <a:cubicBezTo>
                    <a:pt x="5379" y="280"/>
                    <a:pt x="5073" y="0"/>
                    <a:pt x="472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Font typeface="Fjalla One"/>
              <a:buNone/>
              <a:defRPr sz="6000" b="1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assion One"/>
              <a:buNone/>
              <a:defRPr sz="6000">
                <a:solidFill>
                  <a:schemeClr val="dk1"/>
                </a:solidFill>
                <a:latin typeface="Passion One"/>
                <a:ea typeface="Passion One"/>
                <a:cs typeface="Passion One"/>
                <a:sym typeface="Passio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52475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●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○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■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●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○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■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●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Char char="○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Char char="■"/>
              <a:defRPr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5" r:id="rId3"/>
    <p:sldLayoutId id="2147483657" r:id="rId4"/>
    <p:sldLayoutId id="2147483658" r:id="rId5"/>
    <p:sldLayoutId id="2147483660" r:id="rId6"/>
    <p:sldLayoutId id="2147483662" r:id="rId7"/>
    <p:sldLayoutId id="2147483664" r:id="rId8"/>
    <p:sldLayoutId id="2147483665" r:id="rId9"/>
    <p:sldLayoutId id="2147483669" r:id="rId10"/>
    <p:sldLayoutId id="2147483670" r:id="rId11"/>
    <p:sldLayoutId id="2147483672" r:id="rId12"/>
    <p:sldLayoutId id="2147483673" r:id="rId13"/>
    <p:sldLayoutId id="2147483674" r:id="rId14"/>
    <p:sldLayoutId id="2147483675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8" r:id="rId26"/>
    <p:sldLayoutId id="2147483689" r:id="rId27"/>
    <p:sldLayoutId id="2147483694" r:id="rId28"/>
    <p:sldLayoutId id="2147483695" r:id="rId29"/>
    <p:sldLayoutId id="2147483696" r:id="rId3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ansition-bibliographique.fr/wp-content/uploads/2019/12/rda_fr_section3.pdf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transition-bibliographique.fr/wp-content/uploads/2017/05/rda_fr_section2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/>
          <p:nvPr/>
        </p:nvPicPr>
        <p:blipFill>
          <a:blip r:embed="rId3"/>
          <a:stretch>
            <a:fillRect/>
          </a:stretch>
        </p:blipFill>
        <p:spPr>
          <a:xfrm>
            <a:off x="-631371" y="164646"/>
            <a:ext cx="3765404" cy="4869996"/>
          </a:xfrm>
          <a:prstGeom prst="ellipse">
            <a:avLst/>
          </a:prstGeom>
        </p:spPr>
      </p:pic>
      <p:sp>
        <p:nvSpPr>
          <p:cNvPr id="6" name="Google Shape;602;p55"/>
          <p:cNvSpPr txBox="1">
            <a:spLocks/>
          </p:cNvSpPr>
          <p:nvPr/>
        </p:nvSpPr>
        <p:spPr>
          <a:xfrm>
            <a:off x="3342547" y="3686374"/>
            <a:ext cx="2053828" cy="114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spcAft>
                <a:spcPts val="1600"/>
              </a:spcAft>
            </a:pPr>
            <a:r>
              <a:rPr lang="pt-BR" dirty="0" smtClean="0">
                <a:latin typeface="Calibri" panose="020F0502020204030204" pitchFamily="34" charset="0"/>
                <a:cs typeface="Calibri" panose="020F0502020204030204" pitchFamily="34" charset="0"/>
              </a:rPr>
              <a:t>François Mistral</a:t>
            </a:r>
            <a:br>
              <a:rPr lang="pt-BR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t-BR" dirty="0" smtClean="0">
                <a:latin typeface="Calibri" panose="020F0502020204030204" pitchFamily="34" charset="0"/>
                <a:cs typeface="Calibri" panose="020F0502020204030204" pitchFamily="34" charset="0"/>
              </a:rPr>
              <a:t> Abes</a:t>
            </a:r>
            <a:endParaRPr lang="pt-B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836684" y="4799208"/>
            <a:ext cx="33073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fr-FR" sz="1100" dirty="0" smtClean="0">
                <a:solidFill>
                  <a:schemeClr val="tx2"/>
                </a:solidFill>
                <a:latin typeface="+mn-lt"/>
              </a:rPr>
              <a:t>Journée d’étude Correspondant Autorités 24 mai 2022</a:t>
            </a:r>
            <a:endParaRPr lang="fr-FR" sz="11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9" name="Google Shape;601;p55"/>
          <p:cNvSpPr txBox="1">
            <a:spLocks/>
          </p:cNvSpPr>
          <p:nvPr/>
        </p:nvSpPr>
        <p:spPr>
          <a:xfrm>
            <a:off x="3992468" y="1205467"/>
            <a:ext cx="4913788" cy="718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000"/>
              <a:buFont typeface="Fjalla One"/>
              <a:buNone/>
              <a:defRPr sz="4000" b="1" i="0" u="none" strike="noStrike" cap="none">
                <a:solidFill>
                  <a:schemeClr val="accent2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marR="0" lvl="1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marR="0" lvl="2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marR="0" lvl="3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marR="0" lvl="4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marR="0" lvl="5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marR="0" lvl="6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marR="0" lvl="7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marR="0" lvl="8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6000"/>
              <a:buFont typeface="Fjalla One"/>
              <a:buNone/>
              <a:defRPr sz="60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r>
              <a:rPr lang="fr-FR" dirty="0">
                <a:latin typeface="+mj-lt"/>
              </a:rPr>
              <a:t>Les orientations du travail autour des autorités à l’avenir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2509" y="3686374"/>
            <a:ext cx="943747" cy="94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71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8000" dirty="0" err="1" smtClean="0">
                <a:solidFill>
                  <a:srgbClr val="FFC000"/>
                </a:solidFill>
                <a:latin typeface="+mj-lt"/>
              </a:rPr>
              <a:t>Unimarc</a:t>
            </a:r>
            <a:r>
              <a:rPr lang="fr-FR" sz="8000" dirty="0" smtClean="0">
                <a:solidFill>
                  <a:srgbClr val="FFC000"/>
                </a:solidFill>
                <a:latin typeface="+mj-lt"/>
              </a:rPr>
              <a:t> A</a:t>
            </a:r>
            <a:endParaRPr lang="fr-FR" sz="8000" dirty="0">
              <a:solidFill>
                <a:srgbClr val="FFC000"/>
              </a:solidFill>
              <a:latin typeface="+mj-l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Le format dans lequel les notices </a:t>
            </a:r>
            <a:endParaRPr lang="fr-FR" dirty="0" smtClean="0">
              <a:latin typeface="+mn-lt"/>
            </a:endParaRPr>
          </a:p>
          <a:p>
            <a:r>
              <a:rPr lang="fr-FR" dirty="0" smtClean="0">
                <a:latin typeface="+mn-lt"/>
              </a:rPr>
              <a:t>sont </a:t>
            </a:r>
            <a:r>
              <a:rPr lang="fr-FR" dirty="0">
                <a:latin typeface="+mn-lt"/>
              </a:rPr>
              <a:t>renseignées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0560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967465" y="1340926"/>
            <a:ext cx="7209269" cy="2111132"/>
          </a:xfrm>
        </p:spPr>
        <p:txBody>
          <a:bodyPr/>
          <a:lstStyle/>
          <a:p>
            <a:r>
              <a:rPr lang="fr-FR" sz="1600" dirty="0" smtClean="0">
                <a:solidFill>
                  <a:srgbClr val="ED6F65"/>
                </a:solidFill>
                <a:latin typeface="+mn-lt"/>
              </a:rPr>
              <a:t>PARU</a:t>
            </a:r>
            <a:r>
              <a:rPr lang="fr-FR" sz="1600" dirty="0" smtClean="0">
                <a:latin typeface="+mn-lt"/>
              </a:rPr>
              <a:t> : RDA-FR </a:t>
            </a:r>
          </a:p>
          <a:p>
            <a:r>
              <a:rPr lang="fr-FR" sz="1600" dirty="0" smtClean="0">
                <a:latin typeface="+mn-lt"/>
              </a:rPr>
              <a:t>Section </a:t>
            </a:r>
            <a:r>
              <a:rPr lang="fr-FR" sz="1600" dirty="0">
                <a:latin typeface="+mn-lt"/>
              </a:rPr>
              <a:t>3 Enregistrement des attributs des agents. </a:t>
            </a:r>
            <a:endParaRPr lang="fr-FR" sz="1600" dirty="0" smtClean="0">
              <a:latin typeface="+mn-lt"/>
            </a:endParaRPr>
          </a:p>
          <a:p>
            <a:r>
              <a:rPr lang="fr-FR" sz="1600" dirty="0" smtClean="0">
                <a:latin typeface="+mn-lt"/>
              </a:rPr>
              <a:t>Chapitre </a:t>
            </a:r>
            <a:r>
              <a:rPr lang="fr-FR" sz="1600" dirty="0">
                <a:latin typeface="+mn-lt"/>
              </a:rPr>
              <a:t>9 : Identification des personnes. </a:t>
            </a:r>
            <a:endParaRPr lang="fr-FR" sz="1600" dirty="0" smtClean="0">
              <a:latin typeface="+mn-lt"/>
            </a:endParaRPr>
          </a:p>
          <a:p>
            <a:r>
              <a:rPr lang="fr-FR" sz="1200" dirty="0" smtClean="0">
                <a:latin typeface="+mn-lt"/>
                <a:hlinkClick r:id="rId3"/>
              </a:rPr>
              <a:t>https</a:t>
            </a:r>
            <a:r>
              <a:rPr lang="fr-FR" sz="1200" dirty="0">
                <a:latin typeface="+mn-lt"/>
                <a:hlinkClick r:id="rId3"/>
              </a:rPr>
              <a:t>://www.transition-bibliographique.fr/wp-content/uploads/2019/12/rda_fr_section3.pdf</a:t>
            </a:r>
            <a:r>
              <a:rPr lang="fr-FR" sz="1200" dirty="0">
                <a:latin typeface="+mn-lt"/>
              </a:rPr>
              <a:t> </a:t>
            </a:r>
          </a:p>
          <a:p>
            <a:endParaRPr lang="fr-FR" sz="1000" dirty="0"/>
          </a:p>
        </p:txBody>
      </p:sp>
      <p:sp>
        <p:nvSpPr>
          <p:cNvPr id="4" name="Sous-titre 3"/>
          <p:cNvSpPr>
            <a:spLocks noGrp="1"/>
          </p:cNvSpPr>
          <p:nvPr>
            <p:ph type="subTitle" idx="3"/>
          </p:nvPr>
        </p:nvSpPr>
        <p:spPr>
          <a:xfrm>
            <a:off x="1377688" y="4253484"/>
            <a:ext cx="6559512" cy="890016"/>
          </a:xfrm>
        </p:spPr>
        <p:txBody>
          <a:bodyPr/>
          <a:lstStyle/>
          <a:p>
            <a:r>
              <a:rPr lang="fr-FR" dirty="0" smtClean="0">
                <a:solidFill>
                  <a:srgbClr val="ED6F65"/>
                </a:solidFill>
                <a:latin typeface="+mn-lt"/>
              </a:rPr>
              <a:t>A PARAITRE</a:t>
            </a:r>
            <a:r>
              <a:rPr lang="fr-FR" dirty="0" smtClean="0">
                <a:latin typeface="+mn-lt"/>
              </a:rPr>
              <a:t> : RDA-FR </a:t>
            </a:r>
            <a:endParaRPr lang="fr-FR" dirty="0">
              <a:latin typeface="+mn-lt"/>
            </a:endParaRPr>
          </a:p>
          <a:p>
            <a:r>
              <a:rPr lang="fr-FR" dirty="0">
                <a:latin typeface="+mn-lt"/>
              </a:rPr>
              <a:t>Section 3 Enregistrement des attributs des agents. </a:t>
            </a:r>
          </a:p>
          <a:p>
            <a:r>
              <a:rPr lang="fr-FR" dirty="0">
                <a:latin typeface="+mn-lt"/>
              </a:rPr>
              <a:t>Chapitre </a:t>
            </a:r>
            <a:r>
              <a:rPr lang="fr-FR" dirty="0" smtClean="0">
                <a:latin typeface="+mn-lt"/>
              </a:rPr>
              <a:t>11 </a:t>
            </a:r>
            <a:r>
              <a:rPr lang="fr-FR" dirty="0">
                <a:latin typeface="+mn-lt"/>
              </a:rPr>
              <a:t>: Identification des </a:t>
            </a:r>
            <a:r>
              <a:rPr lang="fr-FR" dirty="0" smtClean="0">
                <a:latin typeface="+mn-lt"/>
              </a:rPr>
              <a:t>collectivités. </a:t>
            </a:r>
            <a:endParaRPr lang="fr-FR" dirty="0">
              <a:latin typeface="+mn-lt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Évolutions normatives</a:t>
            </a:r>
            <a:endParaRPr lang="fr-FR" dirty="0">
              <a:latin typeface="+mj-lt"/>
            </a:endParaRPr>
          </a:p>
        </p:txBody>
      </p:sp>
      <p:sp>
        <p:nvSpPr>
          <p:cNvPr id="7" name="Sous-titre 1"/>
          <p:cNvSpPr>
            <a:spLocks noGrp="1"/>
          </p:cNvSpPr>
          <p:nvPr>
            <p:ph type="subTitle" idx="1"/>
          </p:nvPr>
        </p:nvSpPr>
        <p:spPr>
          <a:xfrm>
            <a:off x="1377688" y="2650632"/>
            <a:ext cx="7209269" cy="2111132"/>
          </a:xfrm>
        </p:spPr>
        <p:txBody>
          <a:bodyPr/>
          <a:lstStyle/>
          <a:p>
            <a:r>
              <a:rPr lang="fr-FR" sz="1600" dirty="0" smtClean="0">
                <a:solidFill>
                  <a:srgbClr val="ED6F65"/>
                </a:solidFill>
                <a:latin typeface="+mn-lt"/>
              </a:rPr>
              <a:t>PARU</a:t>
            </a:r>
            <a:r>
              <a:rPr lang="fr-FR" sz="1600" dirty="0" smtClean="0">
                <a:latin typeface="+mn-lt"/>
              </a:rPr>
              <a:t> : RDA-FR </a:t>
            </a:r>
          </a:p>
          <a:p>
            <a:r>
              <a:rPr lang="fr-FR" sz="1600" dirty="0" smtClean="0">
                <a:latin typeface="+mn-lt"/>
              </a:rPr>
              <a:t>Section 2 </a:t>
            </a:r>
            <a:r>
              <a:rPr lang="fr-FR" sz="1600" dirty="0">
                <a:latin typeface="+mn-lt"/>
              </a:rPr>
              <a:t>Enregistrement des attributs des </a:t>
            </a:r>
            <a:r>
              <a:rPr lang="fr-FR" sz="1600" dirty="0" smtClean="0">
                <a:latin typeface="+mn-lt"/>
              </a:rPr>
              <a:t>Œuvres et des Expressions. </a:t>
            </a:r>
          </a:p>
          <a:p>
            <a:r>
              <a:rPr lang="fr-FR" sz="1200" dirty="0">
                <a:latin typeface="+mn-lt"/>
              </a:rPr>
              <a:t>https://</a:t>
            </a:r>
            <a:r>
              <a:rPr lang="fr-FR" sz="1200" dirty="0">
                <a:latin typeface="+mn-lt"/>
                <a:hlinkClick r:id="rId4"/>
              </a:rPr>
              <a:t>www.transition-bibliographique.fr/wp-content/uploads/2017/05/rda_fr_section2.pdf</a:t>
            </a:r>
            <a:endParaRPr lang="fr-FR" sz="1000" dirty="0"/>
          </a:p>
        </p:txBody>
      </p:sp>
    </p:spTree>
    <p:extLst>
      <p:ext uri="{BB962C8B-B14F-4D97-AF65-F5344CB8AC3E}">
        <p14:creationId xmlns:p14="http://schemas.microsoft.com/office/powerpoint/2010/main" val="201847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1266019" y="2683505"/>
            <a:ext cx="3175911" cy="2459995"/>
          </a:xfrm>
        </p:spPr>
        <p:txBody>
          <a:bodyPr/>
          <a:lstStyle/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chemeClr val="bg2"/>
                </a:solidFill>
                <a:latin typeface="+mn-lt"/>
              </a:rPr>
              <a:t>Obligatoire </a:t>
            </a:r>
            <a:r>
              <a:rPr lang="fr-FR" dirty="0">
                <a:solidFill>
                  <a:schemeClr val="bg2"/>
                </a:solidFill>
                <a:latin typeface="+mn-lt"/>
              </a:rPr>
              <a:t>dès qu'une des dates </a:t>
            </a:r>
            <a:endParaRPr lang="fr-FR" dirty="0" smtClean="0">
              <a:solidFill>
                <a:schemeClr val="bg2"/>
              </a:solidFill>
              <a:latin typeface="+mn-lt"/>
            </a:endParaRP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chemeClr val="bg2"/>
                </a:solidFill>
                <a:latin typeface="+mn-lt"/>
              </a:rPr>
              <a:t>biographiques est connue (même </a:t>
            </a: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chemeClr val="bg2"/>
                </a:solidFill>
                <a:latin typeface="+mn-lt"/>
              </a:rPr>
              <a:t>approximativement) afin </a:t>
            </a:r>
            <a:r>
              <a:rPr lang="fr-FR" dirty="0">
                <a:solidFill>
                  <a:schemeClr val="bg2"/>
                </a:solidFill>
                <a:latin typeface="+mn-lt"/>
              </a:rPr>
              <a:t>de lever des </a:t>
            </a:r>
            <a:endParaRPr lang="fr-FR" dirty="0" smtClean="0">
              <a:solidFill>
                <a:schemeClr val="bg2"/>
              </a:solidFill>
              <a:latin typeface="+mn-lt"/>
            </a:endParaRP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chemeClr val="bg2"/>
                </a:solidFill>
                <a:latin typeface="+mn-lt"/>
              </a:rPr>
              <a:t>homonymies et caractériser la </a:t>
            </a: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chemeClr val="bg2"/>
                </a:solidFill>
                <a:latin typeface="+mn-lt"/>
              </a:rPr>
              <a:t>chronologie des individus</a:t>
            </a:r>
            <a:endParaRPr lang="fr-FR" dirty="0">
              <a:solidFill>
                <a:schemeClr val="bg2"/>
              </a:solidFill>
              <a:latin typeface="+mn-lt"/>
            </a:endParaRPr>
          </a:p>
          <a:p>
            <a:pPr marL="342900" lvl="0" indent="-342900">
              <a:spcBef>
                <a:spcPts val="400"/>
              </a:spcBef>
              <a:buSzPts val="2000"/>
            </a:pP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2"/>
          </p:nvPr>
        </p:nvSpPr>
        <p:spPr>
          <a:xfrm>
            <a:off x="1607415" y="1911705"/>
            <a:ext cx="2493117" cy="829252"/>
          </a:xfrm>
        </p:spPr>
        <p:txBody>
          <a:bodyPr/>
          <a:lstStyle/>
          <a:p>
            <a:pPr marL="342900" lvl="0">
              <a:buSzPts val="2000"/>
            </a:pPr>
            <a:r>
              <a:rPr lang="fr-FR" dirty="0">
                <a:solidFill>
                  <a:schemeClr val="dk1"/>
                </a:solidFill>
                <a:latin typeface="+mj-lt"/>
              </a:rPr>
              <a:t>Dates biographiques (200 </a:t>
            </a:r>
            <a:r>
              <a:rPr lang="fr-FR" dirty="0" smtClean="0">
                <a:solidFill>
                  <a:schemeClr val="dk1"/>
                </a:solidFill>
                <a:latin typeface="+mj-lt"/>
              </a:rPr>
              <a:t>$f</a:t>
            </a:r>
            <a:r>
              <a:rPr lang="fr-FR" dirty="0">
                <a:solidFill>
                  <a:schemeClr val="dk1"/>
                </a:solidFill>
                <a:latin typeface="+mj-lt"/>
              </a:rPr>
              <a:t>)</a:t>
            </a:r>
          </a:p>
        </p:txBody>
      </p:sp>
      <p:sp>
        <p:nvSpPr>
          <p:cNvPr id="4" name="Sous-titre 3"/>
          <p:cNvSpPr>
            <a:spLocks noGrp="1"/>
          </p:cNvSpPr>
          <p:nvPr>
            <p:ph type="subTitle" idx="3"/>
          </p:nvPr>
        </p:nvSpPr>
        <p:spPr>
          <a:xfrm>
            <a:off x="4722126" y="2683505"/>
            <a:ext cx="3816824" cy="2135406"/>
          </a:xfrm>
        </p:spPr>
        <p:txBody>
          <a:bodyPr/>
          <a:lstStyle/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rgbClr val="ED6F65"/>
                </a:solidFill>
                <a:latin typeface="+mn-lt"/>
              </a:rPr>
              <a:t>Obligatoire en cas d’homonymie avérée et </a:t>
            </a: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rgbClr val="ED6F65"/>
                </a:solidFill>
                <a:latin typeface="+mn-lt"/>
              </a:rPr>
              <a:t>recommandée pour des homonymies potentielles </a:t>
            </a: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rgbClr val="ED6F65"/>
                </a:solidFill>
                <a:latin typeface="+mn-lt"/>
              </a:rPr>
              <a:t>dues à des noms et prénoms très répandus, ou </a:t>
            </a: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rgbClr val="ED6F65"/>
                </a:solidFill>
                <a:latin typeface="+mn-lt"/>
              </a:rPr>
              <a:t>vivant à la même période ou ayant des </a:t>
            </a:r>
          </a:p>
          <a:p>
            <a:pPr marL="342900" lvl="0" indent="-342900">
              <a:spcBef>
                <a:spcPts val="400"/>
              </a:spcBef>
              <a:buSzPts val="2000"/>
            </a:pPr>
            <a:r>
              <a:rPr lang="fr-FR" dirty="0" smtClean="0">
                <a:solidFill>
                  <a:srgbClr val="ED6F65"/>
                </a:solidFill>
                <a:latin typeface="+mn-lt"/>
              </a:rPr>
              <a:t>occupations qui peuvent être confondues</a:t>
            </a:r>
            <a:endParaRPr lang="fr-FR" dirty="0">
              <a:solidFill>
                <a:srgbClr val="ED6F65"/>
              </a:solidFill>
              <a:latin typeface="+mn-lt"/>
            </a:endParaRPr>
          </a:p>
        </p:txBody>
      </p:sp>
      <p:sp>
        <p:nvSpPr>
          <p:cNvPr id="5" name="Sous-titre 4"/>
          <p:cNvSpPr>
            <a:spLocks noGrp="1"/>
          </p:cNvSpPr>
          <p:nvPr>
            <p:ph type="subTitle" idx="4"/>
          </p:nvPr>
        </p:nvSpPr>
        <p:spPr>
          <a:xfrm>
            <a:off x="4901392" y="1911704"/>
            <a:ext cx="3035808" cy="1148741"/>
          </a:xfrm>
        </p:spPr>
        <p:txBody>
          <a:bodyPr/>
          <a:lstStyle/>
          <a:p>
            <a:r>
              <a:rPr lang="fr-FR" dirty="0">
                <a:solidFill>
                  <a:schemeClr val="dk1"/>
                </a:solidFill>
                <a:latin typeface="+mj-lt"/>
              </a:rPr>
              <a:t>Qualificatif de fonction </a:t>
            </a:r>
            <a:endParaRPr lang="fr-FR" dirty="0" smtClean="0">
              <a:solidFill>
                <a:schemeClr val="dk1"/>
              </a:solidFill>
              <a:latin typeface="+mj-lt"/>
            </a:endParaRPr>
          </a:p>
          <a:p>
            <a:r>
              <a:rPr lang="fr-FR" dirty="0" smtClean="0">
                <a:solidFill>
                  <a:schemeClr val="dk1"/>
                </a:solidFill>
                <a:latin typeface="+mj-lt"/>
              </a:rPr>
              <a:t>(200 $c)</a:t>
            </a:r>
          </a:p>
          <a:p>
            <a:endParaRPr lang="fr-FR" dirty="0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+mj-lt"/>
              </a:rPr>
              <a:t>Epicez vos </a:t>
            </a:r>
            <a:r>
              <a:rPr lang="fr-FR" dirty="0">
                <a:latin typeface="+mj-lt"/>
              </a:rPr>
              <a:t>points d’accès</a:t>
            </a:r>
            <a:r>
              <a:rPr lang="fr-FR" sz="1200" dirty="0">
                <a:solidFill>
                  <a:schemeClr val="dk1"/>
                </a:solidFill>
              </a:rPr>
              <a:t/>
            </a:r>
            <a:br>
              <a:rPr lang="fr-FR" sz="1200" dirty="0">
                <a:solidFill>
                  <a:schemeClr val="dk1"/>
                </a:solidFill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147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60"/>
          <p:cNvSpPr txBox="1">
            <a:spLocks noGrp="1"/>
          </p:cNvSpPr>
          <p:nvPr>
            <p:ph type="title"/>
          </p:nvPr>
        </p:nvSpPr>
        <p:spPr>
          <a:xfrm flipH="1">
            <a:off x="6686375" y="1844525"/>
            <a:ext cx="1744500" cy="13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02.</a:t>
            </a:r>
            <a:endParaRPr dirty="0">
              <a:latin typeface="+mj-lt"/>
            </a:endParaRPr>
          </a:p>
        </p:txBody>
      </p:sp>
      <p:sp>
        <p:nvSpPr>
          <p:cNvPr id="680" name="Google Shape;680;p60"/>
          <p:cNvSpPr txBox="1">
            <a:spLocks noGrp="1"/>
          </p:cNvSpPr>
          <p:nvPr>
            <p:ph type="title" idx="2"/>
          </p:nvPr>
        </p:nvSpPr>
        <p:spPr>
          <a:xfrm>
            <a:off x="713225" y="1263575"/>
            <a:ext cx="49104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Ustensiles</a:t>
            </a:r>
            <a:endParaRPr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198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57"/>
          <p:cNvSpPr txBox="1">
            <a:spLocks noGrp="1"/>
          </p:cNvSpPr>
          <p:nvPr>
            <p:ph type="subTitle" idx="1"/>
          </p:nvPr>
        </p:nvSpPr>
        <p:spPr>
          <a:xfrm>
            <a:off x="2204197" y="217048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dirty="0">
                <a:latin typeface="+mj-lt"/>
              </a:rPr>
              <a:t>Paprika</a:t>
            </a:r>
            <a:endParaRPr sz="2400" dirty="0"/>
          </a:p>
        </p:txBody>
      </p:sp>
      <p:sp>
        <p:nvSpPr>
          <p:cNvPr id="636" name="Google Shape;636;p57"/>
          <p:cNvSpPr txBox="1">
            <a:spLocks noGrp="1"/>
          </p:cNvSpPr>
          <p:nvPr>
            <p:ph type="subTitle" idx="2"/>
          </p:nvPr>
        </p:nvSpPr>
        <p:spPr>
          <a:xfrm>
            <a:off x="2190294" y="685216"/>
            <a:ext cx="23925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sz="1800" dirty="0" smtClean="0">
                <a:latin typeface="+mj-lt"/>
              </a:rPr>
              <a:t>Pour la curation des points d’accès Personne</a:t>
            </a:r>
            <a:endParaRPr sz="1800" dirty="0">
              <a:latin typeface="+mj-lt"/>
            </a:endParaRPr>
          </a:p>
        </p:txBody>
      </p:sp>
      <p:sp>
        <p:nvSpPr>
          <p:cNvPr id="637" name="Google Shape;637;p57"/>
          <p:cNvSpPr txBox="1">
            <a:spLocks noGrp="1"/>
          </p:cNvSpPr>
          <p:nvPr>
            <p:ph type="title" idx="15"/>
          </p:nvPr>
        </p:nvSpPr>
        <p:spPr>
          <a:xfrm>
            <a:off x="1634424" y="0"/>
            <a:ext cx="64647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4800" dirty="0" smtClean="0"/>
              <a:t> </a:t>
            </a:r>
            <a:endParaRPr sz="4800" dirty="0"/>
          </a:p>
        </p:txBody>
      </p:sp>
      <p:sp>
        <p:nvSpPr>
          <p:cNvPr id="638" name="Google Shape;638;p57"/>
          <p:cNvSpPr txBox="1">
            <a:spLocks noGrp="1"/>
          </p:cNvSpPr>
          <p:nvPr>
            <p:ph type="subTitle" idx="4"/>
          </p:nvPr>
        </p:nvSpPr>
        <p:spPr>
          <a:xfrm>
            <a:off x="2204197" y="1903887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dirty="0">
                <a:latin typeface="+mj-lt"/>
              </a:rPr>
              <a:t>AlgoDoublons</a:t>
            </a:r>
            <a:endParaRPr sz="2400" dirty="0"/>
          </a:p>
        </p:txBody>
      </p:sp>
      <p:sp>
        <p:nvSpPr>
          <p:cNvPr id="639" name="Google Shape;639;p57"/>
          <p:cNvSpPr txBox="1">
            <a:spLocks noGrp="1"/>
          </p:cNvSpPr>
          <p:nvPr>
            <p:ph type="subTitle" idx="5"/>
          </p:nvPr>
        </p:nvSpPr>
        <p:spPr>
          <a:xfrm>
            <a:off x="1864956" y="2357855"/>
            <a:ext cx="2853841" cy="102141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sz="1800" dirty="0" smtClean="0">
                <a:latin typeface="+mj-lt"/>
              </a:rPr>
              <a:t>Pour la détection des notices d’autorité susceptibles de doublonner</a:t>
            </a:r>
            <a:endParaRPr sz="1800" dirty="0">
              <a:latin typeface="+mj-lt"/>
            </a:endParaRPr>
          </a:p>
        </p:txBody>
      </p:sp>
      <p:sp>
        <p:nvSpPr>
          <p:cNvPr id="640" name="Google Shape;640;p57"/>
          <p:cNvSpPr txBox="1">
            <a:spLocks noGrp="1"/>
          </p:cNvSpPr>
          <p:nvPr>
            <p:ph type="subTitle" idx="7"/>
          </p:nvPr>
        </p:nvSpPr>
        <p:spPr>
          <a:xfrm>
            <a:off x="5771518" y="258750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sz="2400" dirty="0">
                <a:latin typeface="+mj-lt"/>
              </a:rPr>
              <a:t>AlgoLiens</a:t>
            </a:r>
            <a:endParaRPr sz="2400" dirty="0"/>
          </a:p>
        </p:txBody>
      </p:sp>
      <p:sp>
        <p:nvSpPr>
          <p:cNvPr id="641" name="Google Shape;641;p57"/>
          <p:cNvSpPr txBox="1">
            <a:spLocks noGrp="1"/>
          </p:cNvSpPr>
          <p:nvPr>
            <p:ph type="subTitle" idx="8"/>
          </p:nvPr>
        </p:nvSpPr>
        <p:spPr>
          <a:xfrm>
            <a:off x="5773469" y="685216"/>
            <a:ext cx="25146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sz="1800" dirty="0" smtClean="0">
                <a:latin typeface="+mj-lt"/>
              </a:rPr>
              <a:t>Pour le liage des points d’accès bibliographiques</a:t>
            </a:r>
            <a:endParaRPr sz="1800" dirty="0">
              <a:latin typeface="+mj-lt"/>
            </a:endParaRPr>
          </a:p>
        </p:txBody>
      </p:sp>
      <p:sp>
        <p:nvSpPr>
          <p:cNvPr id="642" name="Google Shape;642;p57"/>
          <p:cNvSpPr txBox="1">
            <a:spLocks noGrp="1"/>
          </p:cNvSpPr>
          <p:nvPr>
            <p:ph type="subTitle" idx="13"/>
          </p:nvPr>
        </p:nvSpPr>
        <p:spPr>
          <a:xfrm>
            <a:off x="5822486" y="1938813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r-FR" sz="2400" dirty="0">
                <a:latin typeface="+mj-lt"/>
              </a:rPr>
              <a:t>W</a:t>
            </a:r>
            <a:r>
              <a:rPr lang="en" sz="2400" dirty="0">
                <a:latin typeface="+mj-lt"/>
              </a:rPr>
              <a:t>eb service Td3</a:t>
            </a:r>
            <a:endParaRPr sz="2400" dirty="0"/>
          </a:p>
        </p:txBody>
      </p:sp>
      <p:sp>
        <p:nvSpPr>
          <p:cNvPr id="643" name="Google Shape;643;p57"/>
          <p:cNvSpPr txBox="1">
            <a:spLocks noGrp="1"/>
          </p:cNvSpPr>
          <p:nvPr>
            <p:ph type="subTitle" idx="14"/>
          </p:nvPr>
        </p:nvSpPr>
        <p:spPr>
          <a:xfrm>
            <a:off x="5824436" y="2357855"/>
            <a:ext cx="25146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sz="1800" dirty="0" smtClean="0">
                <a:latin typeface="+mj-lt"/>
              </a:rPr>
              <a:t>P</a:t>
            </a:r>
            <a:r>
              <a:rPr lang="en" sz="1800" dirty="0" smtClean="0">
                <a:latin typeface="+mj-lt"/>
              </a:rPr>
              <a:t>our le suivi de l’enrichissement conceptuel de RAMEAU</a:t>
            </a:r>
            <a:endParaRPr sz="1800" dirty="0">
              <a:latin typeface="+mj-lt"/>
            </a:endParaRPr>
          </a:p>
        </p:txBody>
      </p:sp>
      <p:sp>
        <p:nvSpPr>
          <p:cNvPr id="644" name="Google Shape;644;p57"/>
          <p:cNvSpPr txBox="1">
            <a:spLocks noGrp="1"/>
          </p:cNvSpPr>
          <p:nvPr>
            <p:ph type="title"/>
          </p:nvPr>
        </p:nvSpPr>
        <p:spPr>
          <a:xfrm>
            <a:off x="1481757" y="39780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>
                <a:latin typeface="+mj-lt"/>
              </a:rPr>
              <a:t>1</a:t>
            </a:r>
            <a:endParaRPr sz="4800" dirty="0">
              <a:latin typeface="+mj-lt"/>
            </a:endParaRPr>
          </a:p>
        </p:txBody>
      </p:sp>
      <p:sp>
        <p:nvSpPr>
          <p:cNvPr id="645" name="Google Shape;645;p57"/>
          <p:cNvSpPr txBox="1">
            <a:spLocks noGrp="1"/>
          </p:cNvSpPr>
          <p:nvPr>
            <p:ph type="title" idx="3"/>
          </p:nvPr>
        </p:nvSpPr>
        <p:spPr>
          <a:xfrm>
            <a:off x="1472797" y="206881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800" dirty="0">
                <a:latin typeface="+mj-lt"/>
              </a:rPr>
              <a:t>2</a:t>
            </a:r>
            <a:endParaRPr sz="4800" dirty="0">
              <a:latin typeface="+mj-lt"/>
            </a:endParaRPr>
          </a:p>
        </p:txBody>
      </p:sp>
      <p:sp>
        <p:nvSpPr>
          <p:cNvPr id="646" name="Google Shape;646;p57"/>
          <p:cNvSpPr txBox="1">
            <a:spLocks noGrp="1"/>
          </p:cNvSpPr>
          <p:nvPr>
            <p:ph type="title" idx="6"/>
          </p:nvPr>
        </p:nvSpPr>
        <p:spPr>
          <a:xfrm>
            <a:off x="5059988" y="39780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800" dirty="0">
                <a:latin typeface="+mj-lt"/>
              </a:rPr>
              <a:t>3</a:t>
            </a:r>
            <a:endParaRPr sz="4800" dirty="0">
              <a:latin typeface="+mj-lt"/>
            </a:endParaRPr>
          </a:p>
        </p:txBody>
      </p:sp>
      <p:sp>
        <p:nvSpPr>
          <p:cNvPr id="647" name="Google Shape;647;p57"/>
          <p:cNvSpPr txBox="1">
            <a:spLocks noGrp="1"/>
          </p:cNvSpPr>
          <p:nvPr>
            <p:ph type="title" idx="9"/>
          </p:nvPr>
        </p:nvSpPr>
        <p:spPr>
          <a:xfrm>
            <a:off x="5110956" y="2074491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4800" dirty="0">
                <a:latin typeface="+mj-lt"/>
              </a:rPr>
              <a:t>4</a:t>
            </a:r>
            <a:endParaRPr sz="4800" dirty="0">
              <a:latin typeface="+mj-lt"/>
            </a:endParaRPr>
          </a:p>
        </p:txBody>
      </p:sp>
      <p:grpSp>
        <p:nvGrpSpPr>
          <p:cNvPr id="3" name="Groupe 2"/>
          <p:cNvGrpSpPr/>
          <p:nvPr/>
        </p:nvGrpSpPr>
        <p:grpSpPr>
          <a:xfrm>
            <a:off x="2850252" y="3641610"/>
            <a:ext cx="4033044" cy="1544076"/>
            <a:chOff x="5110956" y="3391342"/>
            <a:chExt cx="4033044" cy="1544076"/>
          </a:xfrm>
        </p:grpSpPr>
        <p:sp>
          <p:nvSpPr>
            <p:cNvPr id="15" name="Google Shape;642;p57"/>
            <p:cNvSpPr txBox="1">
              <a:spLocks/>
            </p:cNvSpPr>
            <p:nvPr/>
          </p:nvSpPr>
          <p:spPr>
            <a:xfrm>
              <a:off x="5841581" y="3391342"/>
              <a:ext cx="3302419" cy="44667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1pPr>
              <a:lvl2pPr marL="914400" marR="0" lvl="1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2pPr>
              <a:lvl3pPr marL="1371600" marR="0" lvl="2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3pPr>
              <a:lvl4pPr marL="1828800" marR="0" lvl="3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4pPr>
              <a:lvl5pPr marL="2286000" marR="0" lvl="4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5pPr>
              <a:lvl6pPr marL="2743200" marR="0" lvl="5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6pPr>
              <a:lvl7pPr marL="3200400" marR="0" lvl="6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7pPr>
              <a:lvl8pPr marL="3657600" marR="0" lvl="7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8pPr>
              <a:lvl9pPr marL="4114800" marR="0" lvl="8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accent1"/>
                </a:buClr>
                <a:buSzPts val="1800"/>
                <a:buFont typeface="Fjalla One"/>
                <a:buNone/>
                <a:defRPr sz="1800" b="0" i="0" u="none" strike="noStrike" cap="none">
                  <a:solidFill>
                    <a:schemeClr val="accent1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9pPr>
            </a:lstStyle>
            <a:p>
              <a:pPr marL="0" indent="0">
                <a:spcAft>
                  <a:spcPts val="1600"/>
                </a:spcAft>
              </a:pPr>
              <a:r>
                <a:rPr lang="fr-FR" sz="2400" dirty="0" smtClean="0">
                  <a:latin typeface="+mj-lt"/>
                </a:rPr>
                <a:t>Suivi de la production</a:t>
              </a:r>
              <a:endParaRPr lang="fr-FR" sz="2400" dirty="0"/>
            </a:p>
          </p:txBody>
        </p:sp>
        <p:sp>
          <p:nvSpPr>
            <p:cNvPr id="16" name="Google Shape;643;p57"/>
            <p:cNvSpPr txBox="1">
              <a:spLocks/>
            </p:cNvSpPr>
            <p:nvPr/>
          </p:nvSpPr>
          <p:spPr>
            <a:xfrm>
              <a:off x="5997485" y="3838018"/>
              <a:ext cx="2514600" cy="1097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L="457200" marR="0" lvl="0" indent="-31750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1pPr>
              <a:lvl2pPr marL="914400" marR="0" lvl="1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2pPr>
              <a:lvl3pPr marL="1371600" marR="0" lvl="2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3pPr>
              <a:lvl4pPr marL="1828800" marR="0" lvl="3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4pPr>
              <a:lvl5pPr marL="2286000" marR="0" lvl="4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5pPr>
              <a:lvl6pPr marL="2743200" marR="0" lvl="5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6pPr>
              <a:lvl7pPr marL="3200400" marR="0" lvl="6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7pPr>
              <a:lvl8pPr marL="3657600" marR="0" lvl="7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8pPr>
              <a:lvl9pPr marL="4114800" marR="0" lvl="8" indent="-317500" algn="l" rtl="0">
                <a:lnSpc>
                  <a:spcPct val="115000"/>
                </a:lnSpc>
                <a:spcBef>
                  <a:spcPts val="1600"/>
                </a:spcBef>
                <a:spcAft>
                  <a:spcPts val="1600"/>
                </a:spcAft>
                <a:buClr>
                  <a:schemeClr val="accent4"/>
                </a:buClr>
                <a:buSzPts val="1400"/>
                <a:buFont typeface="Roboto"/>
                <a:buNone/>
                <a:defRPr sz="1400" b="0" i="0" u="none" strike="noStrike" cap="none">
                  <a:solidFill>
                    <a:schemeClr val="accent4"/>
                  </a:solidFill>
                  <a:latin typeface="Roboto"/>
                  <a:ea typeface="Roboto"/>
                  <a:cs typeface="Roboto"/>
                  <a:sym typeface="Roboto"/>
                </a:defRPr>
              </a:lvl9pPr>
            </a:lstStyle>
            <a:p>
              <a:pPr marL="0" indent="0" algn="ctr">
                <a:spcAft>
                  <a:spcPts val="1600"/>
                </a:spcAft>
              </a:pPr>
              <a:r>
                <a:rPr lang="fr-FR" sz="1800" dirty="0" smtClean="0">
                  <a:latin typeface="+mj-lt"/>
                </a:rPr>
                <a:t>Pour le suivi des notices  créées / modifiées par votre établissement</a:t>
              </a:r>
              <a:endParaRPr lang="fr-FR" sz="1800" dirty="0">
                <a:latin typeface="+mj-lt"/>
              </a:endParaRPr>
            </a:p>
          </p:txBody>
        </p:sp>
        <p:sp>
          <p:nvSpPr>
            <p:cNvPr id="17" name="Google Shape;647;p57"/>
            <p:cNvSpPr txBox="1">
              <a:spLocks/>
            </p:cNvSpPr>
            <p:nvPr/>
          </p:nvSpPr>
          <p:spPr>
            <a:xfrm>
              <a:off x="5110956" y="3470924"/>
              <a:ext cx="731400" cy="6402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4000"/>
                <a:buFont typeface="Fjalla One"/>
                <a:buNone/>
                <a:defRPr sz="4000" b="1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1pPr>
              <a:lvl2pPr marR="0" lvl="1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2pPr>
              <a:lvl3pPr marR="0" lvl="2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3pPr>
              <a:lvl4pPr marR="0" lvl="3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4pPr>
              <a:lvl5pPr marR="0" lvl="4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5pPr>
              <a:lvl6pPr marR="0" lvl="5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6pPr>
              <a:lvl7pPr marR="0" lvl="6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7pPr>
              <a:lvl8pPr marR="0" lvl="7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8pPr>
              <a:lvl9pPr marR="0" lvl="8" algn="ctr" rtl="0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accent3"/>
                </a:buClr>
                <a:buSzPts val="7500"/>
                <a:buFont typeface="Fjalla One"/>
                <a:buNone/>
                <a:defRPr sz="7500" b="0" i="0" u="none" strike="noStrike" cap="none">
                  <a:solidFill>
                    <a:schemeClr val="accent3"/>
                  </a:solidFill>
                  <a:latin typeface="Fjalla One"/>
                  <a:ea typeface="Fjalla One"/>
                  <a:cs typeface="Fjalla One"/>
                  <a:sym typeface="Fjalla One"/>
                </a:defRPr>
              </a:lvl9pPr>
            </a:lstStyle>
            <a:p>
              <a:r>
                <a:rPr lang="en" sz="4800" dirty="0" smtClean="0">
                  <a:latin typeface="+mj-lt"/>
                </a:rPr>
                <a:t>5</a:t>
              </a:r>
              <a:endParaRPr lang="en" sz="4800" dirty="0"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4781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808" y="1050798"/>
            <a:ext cx="6207770" cy="299847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745" y="2550033"/>
            <a:ext cx="2524125" cy="2457450"/>
          </a:xfrm>
          <a:prstGeom prst="rect">
            <a:avLst/>
          </a:prstGeom>
          <a:ln w="28575">
            <a:solidFill>
              <a:schemeClr val="bg2"/>
            </a:solidFill>
          </a:ln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92583"/>
            <a:ext cx="2803136" cy="958215"/>
          </a:xfrm>
          <a:prstGeom prst="rect">
            <a:avLst/>
          </a:prstGeom>
        </p:spPr>
      </p:pic>
      <p:cxnSp>
        <p:nvCxnSpPr>
          <p:cNvPr id="8" name="Connecteur droit avec flèche 7"/>
          <p:cNvCxnSpPr/>
          <p:nvPr/>
        </p:nvCxnSpPr>
        <p:spPr>
          <a:xfrm>
            <a:off x="3208867" y="1865376"/>
            <a:ext cx="4101591" cy="2694432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/>
          <p:cNvCxnSpPr/>
          <p:nvPr/>
        </p:nvCxnSpPr>
        <p:spPr>
          <a:xfrm>
            <a:off x="2277533" y="1865376"/>
            <a:ext cx="4267200" cy="2694432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68424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2038" y="406636"/>
            <a:ext cx="3762375" cy="1762125"/>
          </a:xfrm>
          <a:prstGeom prst="rect">
            <a:avLst/>
          </a:prstGeom>
        </p:spPr>
      </p:pic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143892"/>
              </p:ext>
            </p:extLst>
          </p:nvPr>
        </p:nvGraphicFramePr>
        <p:xfrm>
          <a:off x="703978" y="2403162"/>
          <a:ext cx="7898493" cy="1839655"/>
        </p:xfrm>
        <a:graphic>
          <a:graphicData uri="http://schemas.openxmlformats.org/drawingml/2006/table">
            <a:tbl>
              <a:tblPr/>
              <a:tblGrid>
                <a:gridCol w="631038"/>
                <a:gridCol w="938670"/>
                <a:gridCol w="970221"/>
                <a:gridCol w="1222636"/>
                <a:gridCol w="893970"/>
                <a:gridCol w="631038"/>
                <a:gridCol w="631038"/>
                <a:gridCol w="1979882"/>
              </a:tblGrid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PPN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ILN_CREATEUR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RCR_CREATEUR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TEXTE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DATE_LASTMOD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CODE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TYPDOC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LIBELLETYPEDOC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189717076</a:t>
                      </a:r>
                    </a:p>
                  </a:txBody>
                  <a:tcPr marL="7718" marR="7718" marT="77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130012232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 700 sans lien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28/04/2020 00:00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B700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Monographie imprimée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189717076</a:t>
                      </a:r>
                    </a:p>
                  </a:txBody>
                  <a:tcPr marL="7718" marR="7718" marT="77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130012232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 702 sans lien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28/04/2020 00:00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B702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Monographie imprimée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288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189717076</a:t>
                      </a:r>
                    </a:p>
                  </a:txBody>
                  <a:tcPr marL="7718" marR="7718" marT="77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130012232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 711 sans lien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28/04/2020 00:00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B711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Monographie imprimée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503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234672862</a:t>
                      </a:r>
                    </a:p>
                  </a:txBody>
                  <a:tcPr marL="7718" marR="7718" marT="771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132032201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une 500 sans lien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18/03/2019 00:00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B500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Monographie imprimée </a:t>
                      </a:r>
                    </a:p>
                  </a:txBody>
                  <a:tcPr marL="7718" marR="7718" marT="771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6524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6594" y="439974"/>
            <a:ext cx="3771900" cy="1695450"/>
          </a:xfrm>
          <a:prstGeom prst="rect">
            <a:avLst/>
          </a:prstGeom>
        </p:spPr>
      </p:pic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469547"/>
              </p:ext>
            </p:extLst>
          </p:nvPr>
        </p:nvGraphicFramePr>
        <p:xfrm>
          <a:off x="609598" y="2231135"/>
          <a:ext cx="7802159" cy="1891083"/>
        </p:xfrm>
        <a:graphic>
          <a:graphicData uri="http://schemas.openxmlformats.org/drawingml/2006/table">
            <a:tbl>
              <a:tblPr/>
              <a:tblGrid>
                <a:gridCol w="1500609"/>
                <a:gridCol w="608356"/>
                <a:gridCol w="608356"/>
                <a:gridCol w="608356"/>
                <a:gridCol w="608356"/>
                <a:gridCol w="1057018"/>
                <a:gridCol w="1389077"/>
                <a:gridCol w="1422031"/>
              </a:tblGrid>
              <a:tr h="222787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URI</a:t>
                      </a:r>
                    </a:p>
                  </a:txBody>
                  <a:tcPr marL="7528" marR="7528" marT="7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PPN1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PPN2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ILNPPN2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RCRPPN2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LIBELLE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COMMANDE CHE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COMMANDE BAL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41707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http://viaf.org/viaf/100178364</a:t>
                      </a:r>
                    </a:p>
                  </a:txBody>
                  <a:tcPr marL="7528" marR="7528" marT="7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032194811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082948968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751052105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Paton, Guilelmus R.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 032194811 ou 082948968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 per Paton, Guilelmus R.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07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http://viaf.org/viaf/100188445</a:t>
                      </a:r>
                    </a:p>
                  </a:txBody>
                  <a:tcPr marL="7528" marR="7528" marT="7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031862802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259744220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674821001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Pollard, John Graham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 031862802 ou 259744220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 per Pollard, John Graham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07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http://viaf.org/viaf/100227546</a:t>
                      </a:r>
                    </a:p>
                  </a:txBody>
                  <a:tcPr marL="7528" marR="7528" marT="7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184761239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254147828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693822307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Tifernas, Grégoire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 184761239 ou 254147828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 per Tifernas, Grégoire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07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http://viaf.org/viaf/100228671</a:t>
                      </a:r>
                    </a:p>
                  </a:txBody>
                  <a:tcPr marL="7528" marR="7528" marT="7528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061586749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165466782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751055238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1" fontAlgn="b"/>
                      <a:r>
                        <a:rPr lang="ar-AE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المنوني, محمد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 061586749 ou 165466782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bal per </a:t>
                      </a:r>
                      <a:r>
                        <a:rPr lang="ar-AE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المنوني</a:t>
                      </a:r>
                      <a:r>
                        <a:rPr lang="ar-AE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محمد</a:t>
                      </a:r>
                    </a:p>
                  </a:txBody>
                  <a:tcPr marL="7528" marR="7528" marT="752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8454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1142275"/>
              </p:ext>
            </p:extLst>
          </p:nvPr>
        </p:nvGraphicFramePr>
        <p:xfrm>
          <a:off x="1007364" y="1999151"/>
          <a:ext cx="7661148" cy="2292434"/>
        </p:xfrm>
        <a:graphic>
          <a:graphicData uri="http://schemas.openxmlformats.org/drawingml/2006/table">
            <a:tbl>
              <a:tblPr/>
              <a:tblGrid>
                <a:gridCol w="655485"/>
                <a:gridCol w="336639"/>
                <a:gridCol w="342593"/>
                <a:gridCol w="867890"/>
                <a:gridCol w="850339"/>
                <a:gridCol w="4608202"/>
              </a:tblGrid>
              <a:tr h="41291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PPN</a:t>
                      </a:r>
                    </a:p>
                  </a:txBody>
                  <a:tcPr marL="5225" marR="5225" marT="52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ILN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RCR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DATECREATION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Z250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Z830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646861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260210919</a:t>
                      </a:r>
                    </a:p>
                  </a:txBody>
                  <a:tcPr marL="5225" marR="5225" marT="52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751060032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20220208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indisciplinarité</a:t>
                      </a:r>
                      <a:endParaRPr lang="fr-F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Proposition saisie dans le Fichier National des Propositions Rameau le [JJ-MM-AAAA] sous le numéro XXXX.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attente d'une validation par le Centre national Rameau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5887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261387499</a:t>
                      </a:r>
                    </a:p>
                  </a:txBody>
                  <a:tcPr marL="5225" marR="5225" marT="52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751060032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20220329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 (peuple d'Afrique)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Proposition saisie dans le Fichier National des Propositions Rameau le [JJ-MM-AAAA] sous le numéro XXXX.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attente d'une validation par le Centre national Rameau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6775"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260214051</a:t>
                      </a:r>
                    </a:p>
                  </a:txBody>
                  <a:tcPr marL="5225" marR="5225" marT="52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751060032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20220208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Architecture spatiale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Proposition saisie dans le Fichier National des Propositions Rameau le [JJ-MM-AAAA] sous le numéro XXXX. </a:t>
                      </a:r>
                      <a:b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attente d'une validation par le Centre national Rameau</a:t>
                      </a:r>
                    </a:p>
                  </a:txBody>
                  <a:tcPr marL="5225" marR="5225" marT="52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7253" y="491596"/>
            <a:ext cx="2638425" cy="33337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2626" y="1148027"/>
            <a:ext cx="6543675" cy="42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40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73394" y="602228"/>
            <a:ext cx="5402600" cy="643758"/>
          </a:xfrm>
        </p:spPr>
        <p:txBody>
          <a:bodyPr/>
          <a:lstStyle/>
          <a:p>
            <a:r>
              <a:rPr lang="fr-FR" sz="3600" dirty="0" smtClean="0">
                <a:solidFill>
                  <a:srgbClr val="002060"/>
                </a:solidFill>
                <a:latin typeface="+mj-lt"/>
              </a:rPr>
              <a:t>Suivi des créations</a:t>
            </a:r>
            <a:endParaRPr lang="fr-FR" sz="36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40859" y="1515743"/>
            <a:ext cx="773348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800" b="1" dirty="0" smtClean="0">
                <a:latin typeface="+mn-lt"/>
              </a:rPr>
              <a:t>Suivi</a:t>
            </a:r>
            <a:r>
              <a:rPr lang="fr-FR" sz="1800" dirty="0" smtClean="0">
                <a:latin typeface="+mn-lt"/>
              </a:rPr>
              <a:t> des notices créées dans IdRef</a:t>
            </a:r>
            <a:r>
              <a:rPr lang="fr-FR" sz="1800" dirty="0">
                <a:latin typeface="+mn-lt"/>
              </a:rPr>
              <a:t> </a:t>
            </a:r>
            <a:r>
              <a:rPr lang="fr-FR" sz="1800" dirty="0" smtClean="0">
                <a:latin typeface="+mn-lt"/>
              </a:rPr>
              <a:t>avec le nouveau mode </a:t>
            </a:r>
            <a:r>
              <a:rPr lang="fr-FR" sz="1800" b="1" dirty="0" smtClean="0">
                <a:latin typeface="+mn-lt"/>
              </a:rPr>
              <a:t>Expert</a:t>
            </a:r>
            <a:r>
              <a:rPr lang="fr-FR" sz="1800" dirty="0" smtClean="0">
                <a:latin typeface="+mn-lt"/>
              </a:rPr>
              <a:t> :</a:t>
            </a:r>
            <a:br>
              <a:rPr lang="fr-FR" sz="1800" dirty="0" smtClean="0">
                <a:latin typeface="+mn-lt"/>
              </a:rPr>
            </a:br>
            <a:endParaRPr lang="fr-FR" sz="1800" dirty="0" smtClean="0">
              <a:latin typeface="+mn-lt"/>
            </a:endParaRPr>
          </a:p>
          <a:p>
            <a:r>
              <a:rPr lang="fr-FR" sz="1800" b="1" dirty="0" smtClean="0">
                <a:latin typeface="+mn-lt"/>
              </a:rPr>
              <a:t>- rcrcre_z:751060031 AND datemod_z:202110* </a:t>
            </a:r>
          </a:p>
          <a:p>
            <a:endParaRPr lang="fr-FR" sz="1800" b="1" dirty="0">
              <a:latin typeface="+mn-lt"/>
            </a:endParaRPr>
          </a:p>
          <a:p>
            <a:endParaRPr lang="fr-FR" sz="1800" b="1" dirty="0" smtClean="0">
              <a:latin typeface="+mn-lt"/>
            </a:endParaRPr>
          </a:p>
          <a:p>
            <a:endParaRPr lang="fr-FR" sz="1800" b="1" dirty="0">
              <a:latin typeface="+mn-lt"/>
            </a:endParaRPr>
          </a:p>
          <a:p>
            <a:endParaRPr lang="fr-FR" sz="1800" b="1" dirty="0" smtClean="0">
              <a:latin typeface="+mn-lt"/>
            </a:endParaRPr>
          </a:p>
          <a:p>
            <a:endParaRPr lang="fr-FR" sz="1800" b="1" dirty="0">
              <a:latin typeface="+mn-lt"/>
            </a:endParaRPr>
          </a:p>
          <a:p>
            <a:endParaRPr lang="fr-FR" sz="1800" dirty="0" smtClean="0">
              <a:latin typeface="+mn-lt"/>
            </a:endParaRPr>
          </a:p>
          <a:p>
            <a:r>
              <a:rPr lang="fr-FR" sz="1800" b="1" dirty="0" smtClean="0">
                <a:latin typeface="+mn-lt"/>
              </a:rPr>
              <a:t>- rcrmod_z:751060031 AND </a:t>
            </a:r>
            <a:r>
              <a:rPr lang="fr-FR" sz="1800" b="1" dirty="0" err="1" smtClean="0">
                <a:latin typeface="+mn-lt"/>
              </a:rPr>
              <a:t>dateetat_dt</a:t>
            </a:r>
            <a:r>
              <a:rPr lang="fr-FR" sz="1800" b="1" dirty="0" smtClean="0">
                <a:latin typeface="+mn-lt"/>
              </a:rPr>
              <a:t>:[2021-09-01T23:59:59.999Z TO NOW] </a:t>
            </a:r>
            <a:br>
              <a:rPr lang="fr-FR" sz="1800" b="1" dirty="0" smtClean="0">
                <a:latin typeface="+mn-lt"/>
              </a:rPr>
            </a:br>
            <a:endParaRPr lang="fr-FR" sz="1800" b="1" dirty="0" smtClean="0">
              <a:latin typeface="+mn-lt"/>
            </a:endParaRPr>
          </a:p>
          <a:p>
            <a:r>
              <a:rPr lang="fr-FR" sz="1800" dirty="0" smtClean="0">
                <a:latin typeface="arial" panose="020B0604020202020204" pitchFamily="34" charset="0"/>
              </a:rPr>
              <a:t/>
            </a:r>
            <a:br>
              <a:rPr lang="fr-FR" sz="1800" dirty="0" smtClean="0">
                <a:latin typeface="arial" panose="020B0604020202020204" pitchFamily="34" charset="0"/>
              </a:rPr>
            </a:br>
            <a:endParaRPr lang="fr-FR" sz="1800" dirty="0">
              <a:latin typeface="arial" panose="020B0604020202020204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0469" y="2530036"/>
            <a:ext cx="610552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11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 idx="2"/>
          </p:nvPr>
        </p:nvSpPr>
        <p:spPr>
          <a:xfrm>
            <a:off x="337668" y="0"/>
            <a:ext cx="3728146" cy="3079825"/>
          </a:xfrm>
        </p:spPr>
        <p:txBody>
          <a:bodyPr/>
          <a:lstStyle/>
          <a:p>
            <a:pPr algn="ctr"/>
            <a:r>
              <a:rPr lang="fr-FR" dirty="0">
                <a:latin typeface="+mj-lt"/>
              </a:rPr>
              <a:t>Qualité</a:t>
            </a:r>
            <a:endParaRPr lang="fr-FR" dirty="0"/>
          </a:p>
        </p:txBody>
      </p:sp>
      <p:sp>
        <p:nvSpPr>
          <p:cNvPr id="5" name="Titre 2"/>
          <p:cNvSpPr txBox="1">
            <a:spLocks/>
          </p:cNvSpPr>
          <p:nvPr/>
        </p:nvSpPr>
        <p:spPr>
          <a:xfrm>
            <a:off x="1487112" y="1014409"/>
            <a:ext cx="3728146" cy="307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jalla One"/>
              <a:buNone/>
              <a:defRPr sz="5500" b="1" i="0" u="none" strike="noStrike" cap="none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pPr algn="ctr"/>
            <a:r>
              <a:rPr lang="fr-FR" dirty="0">
                <a:latin typeface="+mj-lt"/>
              </a:rPr>
              <a:t>des</a:t>
            </a:r>
            <a:endParaRPr lang="fr-FR" dirty="0"/>
          </a:p>
        </p:txBody>
      </p:sp>
      <p:sp>
        <p:nvSpPr>
          <p:cNvPr id="6" name="Titre 2"/>
          <p:cNvSpPr txBox="1">
            <a:spLocks/>
          </p:cNvSpPr>
          <p:nvPr/>
        </p:nvSpPr>
        <p:spPr>
          <a:xfrm>
            <a:off x="2636556" y="2028819"/>
            <a:ext cx="3728146" cy="3079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500"/>
              <a:buFont typeface="Fjalla One"/>
              <a:buNone/>
              <a:defRPr sz="5500" b="1" i="0" u="none" strike="noStrike" cap="none">
                <a:solidFill>
                  <a:schemeClr val="accent1"/>
                </a:solidFill>
                <a:latin typeface="Fjalla One"/>
                <a:ea typeface="Fjalla One"/>
                <a:cs typeface="Fjalla One"/>
                <a:sym typeface="Fjalla One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5500"/>
              <a:buFont typeface="Fjalla One"/>
              <a:buNone/>
              <a:defRPr sz="5500" b="0" i="0" u="none" strike="noStrike" cap="none">
                <a:solidFill>
                  <a:schemeClr val="accent4"/>
                </a:solidFill>
                <a:latin typeface="Fjalla One"/>
                <a:ea typeface="Fjalla One"/>
                <a:cs typeface="Fjalla One"/>
                <a:sym typeface="Fjalla One"/>
              </a:defRPr>
            </a:lvl9pPr>
          </a:lstStyle>
          <a:p>
            <a:pPr algn="ctr"/>
            <a:r>
              <a:rPr lang="fr-FR" dirty="0">
                <a:latin typeface="+mj-lt"/>
              </a:rPr>
              <a:t>Données</a:t>
            </a:r>
            <a:endParaRPr lang="fr-FR" dirty="0"/>
          </a:p>
        </p:txBody>
      </p:sp>
      <p:sp>
        <p:nvSpPr>
          <p:cNvPr id="7" name="Titre 2"/>
          <p:cNvSpPr>
            <a:spLocks noGrp="1"/>
          </p:cNvSpPr>
          <p:nvPr>
            <p:ph type="title" idx="2"/>
          </p:nvPr>
        </p:nvSpPr>
        <p:spPr>
          <a:xfrm>
            <a:off x="6926933" y="1539912"/>
            <a:ext cx="1174426" cy="2174956"/>
          </a:xfrm>
        </p:spPr>
        <p:txBody>
          <a:bodyPr/>
          <a:lstStyle/>
          <a:p>
            <a:pPr algn="ctr"/>
            <a:r>
              <a:rPr lang="fr-FR" sz="13800" dirty="0" smtClean="0"/>
              <a:t>!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211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53"/>
          <p:cNvSpPr txBox="1">
            <a:spLocks noGrp="1"/>
          </p:cNvSpPr>
          <p:nvPr>
            <p:ph type="title"/>
          </p:nvPr>
        </p:nvSpPr>
        <p:spPr>
          <a:xfrm>
            <a:off x="567900" y="1842725"/>
            <a:ext cx="1744500" cy="13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03.</a:t>
            </a:r>
            <a:endParaRPr dirty="0">
              <a:latin typeface="+mj-lt"/>
            </a:endParaRPr>
          </a:p>
        </p:txBody>
      </p:sp>
      <p:sp>
        <p:nvSpPr>
          <p:cNvPr id="584" name="Google Shape;584;p53"/>
          <p:cNvSpPr txBox="1">
            <a:spLocks noGrp="1"/>
          </p:cNvSpPr>
          <p:nvPr>
            <p:ph type="title" idx="2"/>
          </p:nvPr>
        </p:nvSpPr>
        <p:spPr>
          <a:xfrm>
            <a:off x="3511300" y="1263575"/>
            <a:ext cx="4590300" cy="25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Tour de main du chef</a:t>
            </a:r>
            <a:endParaRPr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901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57"/>
          <p:cNvSpPr txBox="1">
            <a:spLocks noGrp="1"/>
          </p:cNvSpPr>
          <p:nvPr>
            <p:ph type="subTitle" idx="1"/>
          </p:nvPr>
        </p:nvSpPr>
        <p:spPr>
          <a:xfrm>
            <a:off x="2305383" y="1709863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latin typeface="+mj-lt"/>
              </a:rPr>
              <a:t>Dates</a:t>
            </a:r>
            <a:endParaRPr dirty="0"/>
          </a:p>
        </p:txBody>
      </p:sp>
      <p:sp>
        <p:nvSpPr>
          <p:cNvPr id="636" name="Google Shape;636;p57"/>
          <p:cNvSpPr txBox="1">
            <a:spLocks noGrp="1"/>
          </p:cNvSpPr>
          <p:nvPr>
            <p:ph type="subTitle" idx="2"/>
          </p:nvPr>
        </p:nvSpPr>
        <p:spPr>
          <a:xfrm>
            <a:off x="2305383" y="2136329"/>
            <a:ext cx="23925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j-lt"/>
              </a:rPr>
              <a:t>Se repérer sur la flèche du temps</a:t>
            </a:r>
            <a:endParaRPr dirty="0">
              <a:latin typeface="+mj-lt"/>
            </a:endParaRPr>
          </a:p>
        </p:txBody>
      </p:sp>
      <p:sp>
        <p:nvSpPr>
          <p:cNvPr id="637" name="Google Shape;637;p57"/>
          <p:cNvSpPr txBox="1">
            <a:spLocks noGrp="1"/>
          </p:cNvSpPr>
          <p:nvPr>
            <p:ph type="title" idx="15"/>
          </p:nvPr>
        </p:nvSpPr>
        <p:spPr>
          <a:xfrm>
            <a:off x="1756344" y="539500"/>
            <a:ext cx="64647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4 zones cibles</a:t>
            </a:r>
            <a:endParaRPr dirty="0"/>
          </a:p>
        </p:txBody>
      </p:sp>
      <p:sp>
        <p:nvSpPr>
          <p:cNvPr id="638" name="Google Shape;638;p57"/>
          <p:cNvSpPr txBox="1">
            <a:spLocks noGrp="1"/>
          </p:cNvSpPr>
          <p:nvPr>
            <p:ph type="subTitle" idx="4"/>
          </p:nvPr>
        </p:nvSpPr>
        <p:spPr>
          <a:xfrm>
            <a:off x="2305383" y="3355000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latin typeface="+mj-lt"/>
              </a:rPr>
              <a:t>Notes</a:t>
            </a:r>
            <a:endParaRPr dirty="0"/>
          </a:p>
        </p:txBody>
      </p:sp>
      <p:sp>
        <p:nvSpPr>
          <p:cNvPr id="639" name="Google Shape;639;p57"/>
          <p:cNvSpPr txBox="1">
            <a:spLocks noGrp="1"/>
          </p:cNvSpPr>
          <p:nvPr>
            <p:ph type="subTitle" idx="5"/>
          </p:nvPr>
        </p:nvSpPr>
        <p:spPr>
          <a:xfrm>
            <a:off x="2305383" y="3774042"/>
            <a:ext cx="23958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j-lt"/>
              </a:rPr>
              <a:t>S</a:t>
            </a:r>
            <a:r>
              <a:rPr lang="en" dirty="0" smtClean="0">
                <a:latin typeface="+mj-lt"/>
              </a:rPr>
              <a:t>e repérer dans les parcours individuels</a:t>
            </a:r>
            <a:endParaRPr dirty="0">
              <a:latin typeface="+mj-lt"/>
            </a:endParaRPr>
          </a:p>
        </p:txBody>
      </p:sp>
      <p:sp>
        <p:nvSpPr>
          <p:cNvPr id="640" name="Google Shape;640;p57"/>
          <p:cNvSpPr txBox="1">
            <a:spLocks noGrp="1"/>
          </p:cNvSpPr>
          <p:nvPr>
            <p:ph type="subTitle" idx="7"/>
          </p:nvPr>
        </p:nvSpPr>
        <p:spPr>
          <a:xfrm>
            <a:off x="5872704" y="1709863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latin typeface="+mj-lt"/>
              </a:rPr>
              <a:t>Qualificatifs</a:t>
            </a:r>
            <a:endParaRPr dirty="0"/>
          </a:p>
        </p:txBody>
      </p:sp>
      <p:sp>
        <p:nvSpPr>
          <p:cNvPr id="641" name="Google Shape;641;p57"/>
          <p:cNvSpPr txBox="1">
            <a:spLocks noGrp="1"/>
          </p:cNvSpPr>
          <p:nvPr>
            <p:ph type="subTitle" idx="8"/>
          </p:nvPr>
        </p:nvSpPr>
        <p:spPr>
          <a:xfrm>
            <a:off x="5874655" y="2136329"/>
            <a:ext cx="25146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j-lt"/>
              </a:rPr>
              <a:t>S</a:t>
            </a:r>
            <a:r>
              <a:rPr lang="en" dirty="0" smtClean="0">
                <a:latin typeface="+mj-lt"/>
              </a:rPr>
              <a:t>e répérer dans l’espace des occupations sociales</a:t>
            </a:r>
            <a:endParaRPr dirty="0">
              <a:latin typeface="+mj-lt"/>
            </a:endParaRPr>
          </a:p>
        </p:txBody>
      </p:sp>
      <p:sp>
        <p:nvSpPr>
          <p:cNvPr id="642" name="Google Shape;642;p57"/>
          <p:cNvSpPr txBox="1">
            <a:spLocks noGrp="1"/>
          </p:cNvSpPr>
          <p:nvPr>
            <p:ph type="subTitle" idx="13"/>
          </p:nvPr>
        </p:nvSpPr>
        <p:spPr>
          <a:xfrm>
            <a:off x="5872704" y="3355000"/>
            <a:ext cx="25146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+mj-lt"/>
              </a:rPr>
              <a:t>Relations</a:t>
            </a:r>
            <a:endParaRPr dirty="0"/>
          </a:p>
        </p:txBody>
      </p:sp>
      <p:sp>
        <p:nvSpPr>
          <p:cNvPr id="643" name="Google Shape;643;p57"/>
          <p:cNvSpPr txBox="1">
            <a:spLocks noGrp="1"/>
          </p:cNvSpPr>
          <p:nvPr>
            <p:ph type="subTitle" idx="14"/>
          </p:nvPr>
        </p:nvSpPr>
        <p:spPr>
          <a:xfrm>
            <a:off x="5874654" y="3774042"/>
            <a:ext cx="2514600" cy="1097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en" dirty="0" smtClean="0">
                <a:latin typeface="+mj-lt"/>
              </a:rPr>
              <a:t>Se repérer dans les attachements institutionnels</a:t>
            </a:r>
            <a:endParaRPr dirty="0">
              <a:latin typeface="+mj-lt"/>
            </a:endParaRPr>
          </a:p>
        </p:txBody>
      </p:sp>
      <p:sp>
        <p:nvSpPr>
          <p:cNvPr id="644" name="Google Shape;644;p57"/>
          <p:cNvSpPr txBox="1">
            <a:spLocks noGrp="1"/>
          </p:cNvSpPr>
          <p:nvPr>
            <p:ph type="title"/>
          </p:nvPr>
        </p:nvSpPr>
        <p:spPr>
          <a:xfrm>
            <a:off x="1594717" y="1848917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1</a:t>
            </a:r>
            <a:endParaRPr dirty="0">
              <a:latin typeface="+mj-lt"/>
            </a:endParaRPr>
          </a:p>
        </p:txBody>
      </p:sp>
      <p:sp>
        <p:nvSpPr>
          <p:cNvPr id="645" name="Google Shape;645;p57"/>
          <p:cNvSpPr txBox="1">
            <a:spLocks noGrp="1"/>
          </p:cNvSpPr>
          <p:nvPr>
            <p:ph type="title" idx="3"/>
          </p:nvPr>
        </p:nvSpPr>
        <p:spPr>
          <a:xfrm>
            <a:off x="1594717" y="3490678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>
                <a:latin typeface="+mj-lt"/>
              </a:rPr>
              <a:t>2</a:t>
            </a:r>
            <a:endParaRPr dirty="0">
              <a:latin typeface="+mj-lt"/>
            </a:endParaRPr>
          </a:p>
        </p:txBody>
      </p:sp>
      <p:sp>
        <p:nvSpPr>
          <p:cNvPr id="646" name="Google Shape;646;p57"/>
          <p:cNvSpPr txBox="1">
            <a:spLocks noGrp="1"/>
          </p:cNvSpPr>
          <p:nvPr>
            <p:ph type="title" idx="6"/>
          </p:nvPr>
        </p:nvSpPr>
        <p:spPr>
          <a:xfrm>
            <a:off x="5161174" y="1848917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>
                <a:latin typeface="+mj-lt"/>
              </a:rPr>
              <a:t>3</a:t>
            </a:r>
            <a:endParaRPr dirty="0">
              <a:latin typeface="+mj-lt"/>
            </a:endParaRPr>
          </a:p>
        </p:txBody>
      </p:sp>
      <p:sp>
        <p:nvSpPr>
          <p:cNvPr id="647" name="Google Shape;647;p57"/>
          <p:cNvSpPr txBox="1">
            <a:spLocks noGrp="1"/>
          </p:cNvSpPr>
          <p:nvPr>
            <p:ph type="title" idx="9"/>
          </p:nvPr>
        </p:nvSpPr>
        <p:spPr>
          <a:xfrm>
            <a:off x="5161174" y="3490678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dirty="0">
                <a:latin typeface="+mj-lt"/>
              </a:rPr>
              <a:t>4</a:t>
            </a:r>
            <a:endParaRPr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62"/>
          <p:cNvSpPr txBox="1">
            <a:spLocks noGrp="1"/>
          </p:cNvSpPr>
          <p:nvPr>
            <p:ph type="subTitle" idx="3"/>
          </p:nvPr>
        </p:nvSpPr>
        <p:spPr>
          <a:xfrm>
            <a:off x="941819" y="3361950"/>
            <a:ext cx="2615100" cy="5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en" dirty="0" smtClean="0">
                <a:latin typeface="+mj-lt"/>
              </a:rPr>
              <a:t>Consigne</a:t>
            </a:r>
            <a:endParaRPr dirty="0">
              <a:latin typeface="+mj-lt"/>
            </a:endParaRPr>
          </a:p>
        </p:txBody>
      </p:sp>
      <p:sp>
        <p:nvSpPr>
          <p:cNvPr id="703" name="Google Shape;703;p62"/>
          <p:cNvSpPr txBox="1">
            <a:spLocks noGrp="1"/>
          </p:cNvSpPr>
          <p:nvPr>
            <p:ph type="subTitle" idx="2"/>
          </p:nvPr>
        </p:nvSpPr>
        <p:spPr>
          <a:xfrm>
            <a:off x="4062568" y="2859000"/>
            <a:ext cx="3692700" cy="15729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" dirty="0" smtClean="0">
                <a:latin typeface="+mn-lt"/>
              </a:rPr>
              <a:t>Dater autant que possible :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" dirty="0" smtClean="0">
                <a:latin typeface="+mn-lt"/>
              </a:rPr>
              <a:t>19XX = contemporanéisation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" dirty="0" smtClean="0">
                <a:latin typeface="+mn-lt"/>
              </a:rPr>
              <a:t>? = incertitude / X = ignorance</a:t>
            </a:r>
          </a:p>
          <a:p>
            <a:pPr marL="0" indent="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fr-FR" dirty="0">
                <a:latin typeface="+mn-lt"/>
              </a:rPr>
              <a:t>d</a:t>
            </a:r>
            <a:r>
              <a:rPr lang="en" dirty="0" smtClean="0">
                <a:latin typeface="+mn-lt"/>
              </a:rPr>
              <a:t>ates d’activité (début / fin)</a:t>
            </a:r>
            <a:endParaRPr dirty="0">
              <a:latin typeface="+mn-lt"/>
            </a:endParaRPr>
          </a:p>
        </p:txBody>
      </p:sp>
      <p:sp>
        <p:nvSpPr>
          <p:cNvPr id="704" name="Google Shape;704;p62"/>
          <p:cNvSpPr txBox="1">
            <a:spLocks noGrp="1"/>
          </p:cNvSpPr>
          <p:nvPr>
            <p:ph type="subTitle" idx="1"/>
          </p:nvPr>
        </p:nvSpPr>
        <p:spPr>
          <a:xfrm>
            <a:off x="4062568" y="880925"/>
            <a:ext cx="3692700" cy="15711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+mn-lt"/>
              </a:rPr>
              <a:t>2 081 504  notices de Personnes ont une 103$a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+mn-lt"/>
              </a:rPr>
              <a:t>467 334 une 103$b</a:t>
            </a:r>
          </a:p>
          <a:p>
            <a:pPr marL="0" indent="0" algn="ctr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+mn-lt"/>
              </a:rPr>
              <a:t>37 479 une 103$c</a:t>
            </a:r>
            <a:endParaRPr lang="fr-FR" dirty="0">
              <a:latin typeface="+mn-lt"/>
            </a:endParaRPr>
          </a:p>
          <a:p>
            <a:pPr marL="0" indent="0" algn="ctr">
              <a:spcBef>
                <a:spcPts val="600"/>
              </a:spcBef>
              <a:spcAft>
                <a:spcPts val="600"/>
              </a:spcAft>
            </a:pPr>
            <a:r>
              <a:rPr lang="fr-FR" dirty="0" smtClean="0">
                <a:latin typeface="+mn-lt"/>
              </a:rPr>
              <a:t>11394 une 103$d</a:t>
            </a:r>
            <a:endParaRPr dirty="0">
              <a:latin typeface="+mn-lt"/>
            </a:endParaRPr>
          </a:p>
        </p:txBody>
      </p:sp>
      <p:cxnSp>
        <p:nvCxnSpPr>
          <p:cNvPr id="705" name="Google Shape;705;p62"/>
          <p:cNvCxnSpPr/>
          <p:nvPr/>
        </p:nvCxnSpPr>
        <p:spPr>
          <a:xfrm rot="10800000" flipH="1">
            <a:off x="3835393" y="1133075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6" name="Google Shape;706;p62"/>
          <p:cNvCxnSpPr/>
          <p:nvPr/>
        </p:nvCxnSpPr>
        <p:spPr>
          <a:xfrm rot="10800000" flipH="1">
            <a:off x="3835393" y="3188250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7" name="Google Shape;707;p62"/>
          <p:cNvSpPr txBox="1">
            <a:spLocks noGrp="1"/>
          </p:cNvSpPr>
          <p:nvPr>
            <p:ph type="title"/>
          </p:nvPr>
        </p:nvSpPr>
        <p:spPr>
          <a:xfrm>
            <a:off x="941825" y="1323575"/>
            <a:ext cx="25440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Constat</a:t>
            </a:r>
            <a:endParaRPr dirty="0">
              <a:latin typeface="+mj-lt"/>
            </a:endParaRPr>
          </a:p>
        </p:txBody>
      </p:sp>
      <p:sp>
        <p:nvSpPr>
          <p:cNvPr id="8" name="Google Shape;635;p57"/>
          <p:cNvSpPr txBox="1">
            <a:spLocks/>
          </p:cNvSpPr>
          <p:nvPr/>
        </p:nvSpPr>
        <p:spPr>
          <a:xfrm>
            <a:off x="956525" y="427838"/>
            <a:ext cx="2514600" cy="43890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spcAft>
                <a:spcPts val="1600"/>
              </a:spcAft>
            </a:pPr>
            <a:r>
              <a:rPr lang="fr-FR" sz="1800" b="1" dirty="0" smtClean="0">
                <a:latin typeface="+mj-lt"/>
              </a:rPr>
              <a:t>Dates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340247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62"/>
          <p:cNvSpPr txBox="1">
            <a:spLocks noGrp="1"/>
          </p:cNvSpPr>
          <p:nvPr>
            <p:ph type="subTitle" idx="3"/>
          </p:nvPr>
        </p:nvSpPr>
        <p:spPr>
          <a:xfrm>
            <a:off x="941819" y="3361950"/>
            <a:ext cx="2615100" cy="5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en" dirty="0" smtClean="0">
                <a:latin typeface="+mj-lt"/>
              </a:rPr>
              <a:t>Consigne</a:t>
            </a:r>
            <a:endParaRPr dirty="0">
              <a:latin typeface="+mj-lt"/>
            </a:endParaRPr>
          </a:p>
        </p:txBody>
      </p:sp>
      <p:sp>
        <p:nvSpPr>
          <p:cNvPr id="703" name="Google Shape;703;p62"/>
          <p:cNvSpPr txBox="1">
            <a:spLocks noGrp="1"/>
          </p:cNvSpPr>
          <p:nvPr>
            <p:ph type="subTitle" idx="2"/>
          </p:nvPr>
        </p:nvSpPr>
        <p:spPr>
          <a:xfrm>
            <a:off x="4062568" y="2859000"/>
            <a:ext cx="3692700" cy="15729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C</a:t>
            </a:r>
            <a:r>
              <a:rPr lang="en" dirty="0">
                <a:latin typeface="+mn-lt"/>
              </a:rPr>
              <a:t>aractériser les </a:t>
            </a:r>
            <a:r>
              <a:rPr lang="fr-FR" dirty="0">
                <a:latin typeface="+mn-lt"/>
              </a:rPr>
              <a:t>occupations, les professions, les champs </a:t>
            </a:r>
            <a:r>
              <a:rPr lang="fr-FR" dirty="0" smtClean="0">
                <a:latin typeface="+mn-lt"/>
              </a:rPr>
              <a:t>disciplinaires</a:t>
            </a:r>
          </a:p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Parvenir à une liste endogène non fermée de qualificatifs</a:t>
            </a:r>
            <a:endParaRPr dirty="0">
              <a:latin typeface="+mn-lt"/>
            </a:endParaRPr>
          </a:p>
        </p:txBody>
      </p:sp>
      <p:sp>
        <p:nvSpPr>
          <p:cNvPr id="704" name="Google Shape;704;p62"/>
          <p:cNvSpPr txBox="1">
            <a:spLocks noGrp="1"/>
          </p:cNvSpPr>
          <p:nvPr>
            <p:ph type="subTitle" idx="1"/>
          </p:nvPr>
        </p:nvSpPr>
        <p:spPr>
          <a:xfrm>
            <a:off x="4062568" y="880925"/>
            <a:ext cx="3692700" cy="15711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210 612 notices de Personne ont une 200$c</a:t>
            </a:r>
          </a:p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1771 « abbé » &gt; 1710 « physicien » </a:t>
            </a:r>
            <a:endParaRPr dirty="0">
              <a:latin typeface="+mn-lt"/>
            </a:endParaRPr>
          </a:p>
        </p:txBody>
      </p:sp>
      <p:cxnSp>
        <p:nvCxnSpPr>
          <p:cNvPr id="705" name="Google Shape;705;p62"/>
          <p:cNvCxnSpPr/>
          <p:nvPr/>
        </p:nvCxnSpPr>
        <p:spPr>
          <a:xfrm rot="10800000" flipH="1">
            <a:off x="3835393" y="1133075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6" name="Google Shape;706;p62"/>
          <p:cNvCxnSpPr/>
          <p:nvPr/>
        </p:nvCxnSpPr>
        <p:spPr>
          <a:xfrm rot="10800000" flipH="1">
            <a:off x="3835393" y="3188250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7" name="Google Shape;707;p62"/>
          <p:cNvSpPr txBox="1">
            <a:spLocks noGrp="1"/>
          </p:cNvSpPr>
          <p:nvPr>
            <p:ph type="title"/>
          </p:nvPr>
        </p:nvSpPr>
        <p:spPr>
          <a:xfrm>
            <a:off x="941825" y="1323575"/>
            <a:ext cx="25440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Constat</a:t>
            </a:r>
            <a:endParaRPr dirty="0">
              <a:latin typeface="+mj-lt"/>
            </a:endParaRPr>
          </a:p>
        </p:txBody>
      </p:sp>
      <p:sp>
        <p:nvSpPr>
          <p:cNvPr id="8" name="Google Shape;635;p57"/>
          <p:cNvSpPr txBox="1">
            <a:spLocks/>
          </p:cNvSpPr>
          <p:nvPr/>
        </p:nvSpPr>
        <p:spPr>
          <a:xfrm>
            <a:off x="956525" y="427838"/>
            <a:ext cx="2514600" cy="43890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spcAft>
                <a:spcPts val="1600"/>
              </a:spcAft>
            </a:pPr>
            <a:r>
              <a:rPr lang="fr-FR" sz="1800" b="1" dirty="0" smtClean="0">
                <a:latin typeface="+mj-lt"/>
              </a:rPr>
              <a:t>Qualificatifs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253271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62"/>
          <p:cNvSpPr txBox="1">
            <a:spLocks noGrp="1"/>
          </p:cNvSpPr>
          <p:nvPr>
            <p:ph type="subTitle" idx="3"/>
          </p:nvPr>
        </p:nvSpPr>
        <p:spPr>
          <a:xfrm>
            <a:off x="941819" y="3361950"/>
            <a:ext cx="2615100" cy="5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en" dirty="0" smtClean="0">
                <a:latin typeface="+mj-lt"/>
              </a:rPr>
              <a:t>Consigne</a:t>
            </a:r>
            <a:endParaRPr dirty="0">
              <a:latin typeface="+mj-lt"/>
            </a:endParaRPr>
          </a:p>
        </p:txBody>
      </p:sp>
      <p:sp>
        <p:nvSpPr>
          <p:cNvPr id="703" name="Google Shape;703;p62"/>
          <p:cNvSpPr txBox="1">
            <a:spLocks noGrp="1"/>
          </p:cNvSpPr>
          <p:nvPr>
            <p:ph type="subTitle" idx="2"/>
          </p:nvPr>
        </p:nvSpPr>
        <p:spPr>
          <a:xfrm>
            <a:off x="4062568" y="2859000"/>
            <a:ext cx="3692700" cy="15729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Renseigner de notes les docteurs et les membres de la communauté ESR</a:t>
            </a:r>
          </a:p>
        </p:txBody>
      </p:sp>
      <p:sp>
        <p:nvSpPr>
          <p:cNvPr id="704" name="Google Shape;704;p62"/>
          <p:cNvSpPr txBox="1">
            <a:spLocks noGrp="1"/>
          </p:cNvSpPr>
          <p:nvPr>
            <p:ph type="subTitle" idx="1"/>
          </p:nvPr>
        </p:nvSpPr>
        <p:spPr>
          <a:xfrm>
            <a:off x="4062568" y="880925"/>
            <a:ext cx="3692700" cy="15711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2 637 840 notices de Personne ont une 300$a ou une 340$a</a:t>
            </a:r>
          </a:p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548 416 contiennent le mot « </a:t>
            </a:r>
            <a:r>
              <a:rPr lang="fr-FR" dirty="0" err="1" smtClean="0">
                <a:latin typeface="+mn-lt"/>
              </a:rPr>
              <a:t>these</a:t>
            </a:r>
            <a:r>
              <a:rPr lang="fr-FR" dirty="0" smtClean="0">
                <a:latin typeface="+mn-lt"/>
              </a:rPr>
              <a:t> » ou « docteur »</a:t>
            </a:r>
            <a:endParaRPr dirty="0">
              <a:latin typeface="+mn-lt"/>
            </a:endParaRPr>
          </a:p>
        </p:txBody>
      </p:sp>
      <p:cxnSp>
        <p:nvCxnSpPr>
          <p:cNvPr id="705" name="Google Shape;705;p62"/>
          <p:cNvCxnSpPr/>
          <p:nvPr/>
        </p:nvCxnSpPr>
        <p:spPr>
          <a:xfrm rot="10800000" flipH="1">
            <a:off x="3835393" y="1133075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6" name="Google Shape;706;p62"/>
          <p:cNvCxnSpPr/>
          <p:nvPr/>
        </p:nvCxnSpPr>
        <p:spPr>
          <a:xfrm rot="10800000" flipH="1">
            <a:off x="3835393" y="3188250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7" name="Google Shape;707;p62"/>
          <p:cNvSpPr txBox="1">
            <a:spLocks noGrp="1"/>
          </p:cNvSpPr>
          <p:nvPr>
            <p:ph type="title"/>
          </p:nvPr>
        </p:nvSpPr>
        <p:spPr>
          <a:xfrm>
            <a:off x="941825" y="1323575"/>
            <a:ext cx="25440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Constat</a:t>
            </a:r>
            <a:endParaRPr dirty="0">
              <a:latin typeface="+mj-lt"/>
            </a:endParaRPr>
          </a:p>
        </p:txBody>
      </p:sp>
      <p:sp>
        <p:nvSpPr>
          <p:cNvPr id="8" name="Google Shape;635;p57"/>
          <p:cNvSpPr txBox="1">
            <a:spLocks/>
          </p:cNvSpPr>
          <p:nvPr/>
        </p:nvSpPr>
        <p:spPr>
          <a:xfrm>
            <a:off x="956525" y="427838"/>
            <a:ext cx="2514600" cy="43890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spcAft>
                <a:spcPts val="1600"/>
              </a:spcAft>
            </a:pPr>
            <a:r>
              <a:rPr lang="fr-FR" sz="1800" b="1" dirty="0" smtClean="0">
                <a:latin typeface="+mj-lt"/>
              </a:rPr>
              <a:t>Notes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185046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" name="Google Shape;702;p62"/>
          <p:cNvSpPr txBox="1">
            <a:spLocks noGrp="1"/>
          </p:cNvSpPr>
          <p:nvPr>
            <p:ph type="subTitle" idx="3"/>
          </p:nvPr>
        </p:nvSpPr>
        <p:spPr>
          <a:xfrm>
            <a:off x="941819" y="3361950"/>
            <a:ext cx="2615100" cy="567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lnSpc>
                <a:spcPct val="100000"/>
              </a:lnSpc>
            </a:pPr>
            <a:r>
              <a:rPr lang="en" dirty="0" smtClean="0">
                <a:latin typeface="+mj-lt"/>
              </a:rPr>
              <a:t>Consigne</a:t>
            </a:r>
            <a:endParaRPr dirty="0">
              <a:latin typeface="+mj-lt"/>
            </a:endParaRPr>
          </a:p>
        </p:txBody>
      </p:sp>
      <p:sp>
        <p:nvSpPr>
          <p:cNvPr id="703" name="Google Shape;703;p62"/>
          <p:cNvSpPr txBox="1">
            <a:spLocks noGrp="1"/>
          </p:cNvSpPr>
          <p:nvPr>
            <p:ph type="subTitle" idx="2"/>
          </p:nvPr>
        </p:nvSpPr>
        <p:spPr>
          <a:xfrm>
            <a:off x="4062568" y="2859000"/>
            <a:ext cx="3692700" cy="1572900"/>
          </a:xfrm>
          <a:prstGeom prst="rect">
            <a:avLst/>
          </a:prstGeom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endParaRPr lang="fr-FR" dirty="0" smtClean="0">
              <a:latin typeface="+mn-lt"/>
            </a:endParaRPr>
          </a:p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Signaler précisément la réalité bibliographique de l’ESR</a:t>
            </a:r>
          </a:p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Cartographier les affiliations, les interactions disciplinaires et intellectuelles </a:t>
            </a:r>
            <a:endParaRPr dirty="0">
              <a:latin typeface="+mn-lt"/>
            </a:endParaRPr>
          </a:p>
        </p:txBody>
      </p:sp>
      <p:sp>
        <p:nvSpPr>
          <p:cNvPr id="704" name="Google Shape;704;p62"/>
          <p:cNvSpPr txBox="1">
            <a:spLocks noGrp="1"/>
          </p:cNvSpPr>
          <p:nvPr>
            <p:ph type="subTitle" idx="1"/>
          </p:nvPr>
        </p:nvSpPr>
        <p:spPr>
          <a:xfrm>
            <a:off x="4062568" y="880925"/>
            <a:ext cx="3692700" cy="1571100"/>
          </a:xfrm>
          <a:prstGeom prst="rect">
            <a:avLst/>
          </a:prstGeom>
          <a:ln>
            <a:solidFill>
              <a:srgbClr val="ED6F65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 algn="ctr">
              <a:spcAft>
                <a:spcPts val="1600"/>
              </a:spcAft>
            </a:pPr>
            <a:endParaRPr lang="fr-FR" dirty="0" smtClean="0">
              <a:latin typeface="+mn-lt"/>
            </a:endParaRPr>
          </a:p>
          <a:p>
            <a:pPr marL="0" indent="0" algn="ctr">
              <a:spcAft>
                <a:spcPts val="1600"/>
              </a:spcAft>
            </a:pPr>
            <a:r>
              <a:rPr lang="fr-FR" dirty="0" smtClean="0">
                <a:latin typeface="+mn-lt"/>
              </a:rPr>
              <a:t>17 850 notices de Personne sont reliées via une zone 510 à un établissement ESR / un laboratoire de recherche</a:t>
            </a:r>
          </a:p>
          <a:p>
            <a:pPr marL="0" indent="0" algn="ctr">
              <a:spcAft>
                <a:spcPts val="1600"/>
              </a:spcAft>
            </a:pPr>
            <a:endParaRPr dirty="0">
              <a:latin typeface="+mn-lt"/>
            </a:endParaRPr>
          </a:p>
        </p:txBody>
      </p:sp>
      <p:cxnSp>
        <p:nvCxnSpPr>
          <p:cNvPr id="705" name="Google Shape;705;p62"/>
          <p:cNvCxnSpPr/>
          <p:nvPr/>
        </p:nvCxnSpPr>
        <p:spPr>
          <a:xfrm rot="10800000" flipH="1">
            <a:off x="3835393" y="1133075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06" name="Google Shape;706;p62"/>
          <p:cNvCxnSpPr/>
          <p:nvPr/>
        </p:nvCxnSpPr>
        <p:spPr>
          <a:xfrm rot="10800000" flipH="1">
            <a:off x="3835393" y="3188250"/>
            <a:ext cx="6600" cy="9144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07" name="Google Shape;707;p62"/>
          <p:cNvSpPr txBox="1">
            <a:spLocks noGrp="1"/>
          </p:cNvSpPr>
          <p:nvPr>
            <p:ph type="title"/>
          </p:nvPr>
        </p:nvSpPr>
        <p:spPr>
          <a:xfrm>
            <a:off x="941825" y="1323575"/>
            <a:ext cx="2544000" cy="68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Constat</a:t>
            </a:r>
            <a:endParaRPr dirty="0">
              <a:latin typeface="+mj-lt"/>
            </a:endParaRPr>
          </a:p>
        </p:txBody>
      </p:sp>
      <p:sp>
        <p:nvSpPr>
          <p:cNvPr id="8" name="Google Shape;635;p57"/>
          <p:cNvSpPr txBox="1">
            <a:spLocks/>
          </p:cNvSpPr>
          <p:nvPr/>
        </p:nvSpPr>
        <p:spPr>
          <a:xfrm>
            <a:off x="956525" y="427838"/>
            <a:ext cx="2514600" cy="438900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4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accent4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>
              <a:spcAft>
                <a:spcPts val="1600"/>
              </a:spcAft>
            </a:pPr>
            <a:r>
              <a:rPr lang="fr-FR" sz="1800" b="1" dirty="0" smtClean="0">
                <a:latin typeface="+mj-lt"/>
              </a:rPr>
              <a:t>Relations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3278856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60"/>
          <p:cNvSpPr txBox="1">
            <a:spLocks noGrp="1"/>
          </p:cNvSpPr>
          <p:nvPr>
            <p:ph type="title"/>
          </p:nvPr>
        </p:nvSpPr>
        <p:spPr>
          <a:xfrm flipH="1">
            <a:off x="6686375" y="1844525"/>
            <a:ext cx="1744500" cy="13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04.</a:t>
            </a:r>
            <a:endParaRPr dirty="0">
              <a:latin typeface="+mj-lt"/>
            </a:endParaRPr>
          </a:p>
        </p:txBody>
      </p:sp>
      <p:sp>
        <p:nvSpPr>
          <p:cNvPr id="680" name="Google Shape;680;p60"/>
          <p:cNvSpPr txBox="1">
            <a:spLocks noGrp="1"/>
          </p:cNvSpPr>
          <p:nvPr>
            <p:ph type="title" idx="2"/>
          </p:nvPr>
        </p:nvSpPr>
        <p:spPr>
          <a:xfrm>
            <a:off x="713225" y="1263575"/>
            <a:ext cx="4910400" cy="250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Dégustation</a:t>
            </a:r>
            <a:endParaRPr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0336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oogle Shape;659;p59"/>
          <p:cNvGrpSpPr/>
          <p:nvPr/>
        </p:nvGrpSpPr>
        <p:grpSpPr>
          <a:xfrm>
            <a:off x="1652638" y="1782012"/>
            <a:ext cx="548416" cy="493638"/>
            <a:chOff x="1190625" y="512025"/>
            <a:chExt cx="5178625" cy="4630750"/>
          </a:xfrm>
          <a:solidFill>
            <a:schemeClr val="accent1"/>
          </a:solidFill>
        </p:grpSpPr>
        <p:sp>
          <p:nvSpPr>
            <p:cNvPr id="18" name="Google Shape;660;p59"/>
            <p:cNvSpPr/>
            <p:nvPr/>
          </p:nvSpPr>
          <p:spPr>
            <a:xfrm>
              <a:off x="1886875" y="2530075"/>
              <a:ext cx="4482375" cy="2612700"/>
            </a:xfrm>
            <a:custGeom>
              <a:avLst/>
              <a:gdLst/>
              <a:ahLst/>
              <a:cxnLst/>
              <a:rect l="l" t="t" r="r" b="b"/>
              <a:pathLst>
                <a:path w="179295" h="104508" extrusionOk="0">
                  <a:moveTo>
                    <a:pt x="33037" y="0"/>
                  </a:moveTo>
                  <a:cubicBezTo>
                    <a:pt x="28386" y="0"/>
                    <a:pt x="24591" y="3796"/>
                    <a:pt x="24591" y="8500"/>
                  </a:cubicBezTo>
                  <a:lnTo>
                    <a:pt x="24591" y="16144"/>
                  </a:lnTo>
                  <a:lnTo>
                    <a:pt x="11654" y="16144"/>
                  </a:lnTo>
                  <a:cubicBezTo>
                    <a:pt x="5240" y="16144"/>
                    <a:pt x="1" y="21383"/>
                    <a:pt x="1" y="27851"/>
                  </a:cubicBezTo>
                  <a:cubicBezTo>
                    <a:pt x="1" y="34319"/>
                    <a:pt x="5240" y="39558"/>
                    <a:pt x="11654" y="39558"/>
                  </a:cubicBezTo>
                  <a:lnTo>
                    <a:pt x="24591" y="39558"/>
                  </a:lnTo>
                  <a:lnTo>
                    <a:pt x="24591" y="40253"/>
                  </a:lnTo>
                  <a:cubicBezTo>
                    <a:pt x="24591" y="75748"/>
                    <a:pt x="53725" y="104508"/>
                    <a:pt x="89648" y="104508"/>
                  </a:cubicBezTo>
                  <a:cubicBezTo>
                    <a:pt x="125571" y="104508"/>
                    <a:pt x="154651" y="75748"/>
                    <a:pt x="154651" y="40253"/>
                  </a:cubicBezTo>
                  <a:lnTo>
                    <a:pt x="154651" y="39558"/>
                  </a:lnTo>
                  <a:lnTo>
                    <a:pt x="167587" y="39558"/>
                  </a:lnTo>
                  <a:cubicBezTo>
                    <a:pt x="174056" y="39558"/>
                    <a:pt x="179294" y="34319"/>
                    <a:pt x="179294" y="27851"/>
                  </a:cubicBezTo>
                  <a:cubicBezTo>
                    <a:pt x="179294" y="21383"/>
                    <a:pt x="174056" y="16144"/>
                    <a:pt x="167587" y="16144"/>
                  </a:cubicBezTo>
                  <a:lnTo>
                    <a:pt x="154651" y="16144"/>
                  </a:lnTo>
                  <a:lnTo>
                    <a:pt x="154651" y="8500"/>
                  </a:lnTo>
                  <a:cubicBezTo>
                    <a:pt x="154651" y="3796"/>
                    <a:pt x="150856" y="0"/>
                    <a:pt x="14620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661;p59"/>
            <p:cNvSpPr/>
            <p:nvPr/>
          </p:nvSpPr>
          <p:spPr>
            <a:xfrm>
              <a:off x="3085650" y="623625"/>
              <a:ext cx="3280925" cy="1480200"/>
            </a:xfrm>
            <a:custGeom>
              <a:avLst/>
              <a:gdLst/>
              <a:ahLst/>
              <a:cxnLst/>
              <a:rect l="l" t="t" r="r" b="b"/>
              <a:pathLst>
                <a:path w="131237" h="59208" extrusionOk="0">
                  <a:moveTo>
                    <a:pt x="70569" y="1"/>
                  </a:moveTo>
                  <a:cubicBezTo>
                    <a:pt x="65746" y="1"/>
                    <a:pt x="61396" y="3369"/>
                    <a:pt x="60407" y="8315"/>
                  </a:cubicBezTo>
                  <a:cubicBezTo>
                    <a:pt x="59979" y="10667"/>
                    <a:pt x="60353" y="12965"/>
                    <a:pt x="61369" y="14943"/>
                  </a:cubicBezTo>
                  <a:cubicBezTo>
                    <a:pt x="51356" y="13342"/>
                    <a:pt x="41923" y="12570"/>
                    <a:pt x="33637" y="12570"/>
                  </a:cubicBezTo>
                  <a:cubicBezTo>
                    <a:pt x="15646" y="12570"/>
                    <a:pt x="3065" y="16211"/>
                    <a:pt x="1711" y="22908"/>
                  </a:cubicBezTo>
                  <a:lnTo>
                    <a:pt x="909" y="27078"/>
                  </a:lnTo>
                  <a:cubicBezTo>
                    <a:pt x="1" y="31622"/>
                    <a:pt x="2994" y="36112"/>
                    <a:pt x="7538" y="37021"/>
                  </a:cubicBezTo>
                  <a:lnTo>
                    <a:pt x="118514" y="59045"/>
                  </a:lnTo>
                  <a:cubicBezTo>
                    <a:pt x="119069" y="59155"/>
                    <a:pt x="119622" y="59208"/>
                    <a:pt x="120168" y="59208"/>
                  </a:cubicBezTo>
                  <a:cubicBezTo>
                    <a:pt x="124143" y="59208"/>
                    <a:pt x="127711" y="56405"/>
                    <a:pt x="128510" y="52363"/>
                  </a:cubicBezTo>
                  <a:lnTo>
                    <a:pt x="129312" y="48247"/>
                  </a:lnTo>
                  <a:cubicBezTo>
                    <a:pt x="131237" y="38464"/>
                    <a:pt x="108464" y="25528"/>
                    <a:pt x="77245" y="18097"/>
                  </a:cubicBezTo>
                  <a:cubicBezTo>
                    <a:pt x="78903" y="16654"/>
                    <a:pt x="80185" y="14676"/>
                    <a:pt x="80613" y="12324"/>
                  </a:cubicBezTo>
                  <a:cubicBezTo>
                    <a:pt x="81736" y="6711"/>
                    <a:pt x="78101" y="1312"/>
                    <a:pt x="72541" y="189"/>
                  </a:cubicBezTo>
                  <a:cubicBezTo>
                    <a:pt x="71880" y="62"/>
                    <a:pt x="71220" y="1"/>
                    <a:pt x="7056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662;p59"/>
            <p:cNvSpPr/>
            <p:nvPr/>
          </p:nvSpPr>
          <p:spPr>
            <a:xfrm>
              <a:off x="1190625" y="512025"/>
              <a:ext cx="1895050" cy="1796350"/>
            </a:xfrm>
            <a:custGeom>
              <a:avLst/>
              <a:gdLst/>
              <a:ahLst/>
              <a:cxnLst/>
              <a:rect l="l" t="t" r="r" b="b"/>
              <a:pathLst>
                <a:path w="75802" h="71854" extrusionOk="0">
                  <a:moveTo>
                    <a:pt x="28540" y="1"/>
                  </a:moveTo>
                  <a:cubicBezTo>
                    <a:pt x="21467" y="1"/>
                    <a:pt x="15219" y="5100"/>
                    <a:pt x="13685" y="12084"/>
                  </a:cubicBezTo>
                  <a:cubicBezTo>
                    <a:pt x="13685" y="12137"/>
                    <a:pt x="13685" y="12191"/>
                    <a:pt x="13685" y="12244"/>
                  </a:cubicBezTo>
                  <a:cubicBezTo>
                    <a:pt x="12990" y="15505"/>
                    <a:pt x="11119" y="18392"/>
                    <a:pt x="8339" y="20263"/>
                  </a:cubicBezTo>
                  <a:cubicBezTo>
                    <a:pt x="3314" y="23630"/>
                    <a:pt x="0" y="29404"/>
                    <a:pt x="0" y="35925"/>
                  </a:cubicBezTo>
                  <a:cubicBezTo>
                    <a:pt x="0" y="41913"/>
                    <a:pt x="2780" y="47258"/>
                    <a:pt x="7163" y="50733"/>
                  </a:cubicBezTo>
                  <a:cubicBezTo>
                    <a:pt x="10691" y="53513"/>
                    <a:pt x="13043" y="57468"/>
                    <a:pt x="13418" y="61959"/>
                  </a:cubicBezTo>
                  <a:cubicBezTo>
                    <a:pt x="13418" y="62119"/>
                    <a:pt x="13418" y="62280"/>
                    <a:pt x="13418" y="62387"/>
                  </a:cubicBezTo>
                  <a:cubicBezTo>
                    <a:pt x="14006" y="67305"/>
                    <a:pt x="17961" y="71260"/>
                    <a:pt x="22879" y="71795"/>
                  </a:cubicBezTo>
                  <a:cubicBezTo>
                    <a:pt x="23266" y="71834"/>
                    <a:pt x="23649" y="71853"/>
                    <a:pt x="24028" y="71853"/>
                  </a:cubicBezTo>
                  <a:cubicBezTo>
                    <a:pt x="26731" y="71853"/>
                    <a:pt x="29182" y="70870"/>
                    <a:pt x="31058" y="69229"/>
                  </a:cubicBezTo>
                  <a:cubicBezTo>
                    <a:pt x="35014" y="65754"/>
                    <a:pt x="39986" y="63669"/>
                    <a:pt x="45224" y="63669"/>
                  </a:cubicBezTo>
                  <a:lnTo>
                    <a:pt x="72113" y="63669"/>
                  </a:lnTo>
                  <a:cubicBezTo>
                    <a:pt x="73877" y="63669"/>
                    <a:pt x="75427" y="62333"/>
                    <a:pt x="75641" y="60462"/>
                  </a:cubicBezTo>
                  <a:cubicBezTo>
                    <a:pt x="75802" y="59233"/>
                    <a:pt x="75213" y="58003"/>
                    <a:pt x="74251" y="57255"/>
                  </a:cubicBezTo>
                  <a:lnTo>
                    <a:pt x="58268" y="44532"/>
                  </a:lnTo>
                  <a:cubicBezTo>
                    <a:pt x="54258" y="41325"/>
                    <a:pt x="52388" y="35979"/>
                    <a:pt x="53884" y="31061"/>
                  </a:cubicBezTo>
                  <a:cubicBezTo>
                    <a:pt x="54152" y="30045"/>
                    <a:pt x="54312" y="28976"/>
                    <a:pt x="54312" y="27907"/>
                  </a:cubicBezTo>
                  <a:cubicBezTo>
                    <a:pt x="54312" y="22347"/>
                    <a:pt x="50196" y="17804"/>
                    <a:pt x="44850" y="17109"/>
                  </a:cubicBezTo>
                  <a:cubicBezTo>
                    <a:pt x="44209" y="17055"/>
                    <a:pt x="43728" y="16467"/>
                    <a:pt x="43728" y="15826"/>
                  </a:cubicBezTo>
                  <a:cubicBezTo>
                    <a:pt x="43781" y="15612"/>
                    <a:pt x="43781" y="15398"/>
                    <a:pt x="43781" y="15184"/>
                  </a:cubicBezTo>
                  <a:cubicBezTo>
                    <a:pt x="43781" y="6899"/>
                    <a:pt x="37045" y="110"/>
                    <a:pt x="28760" y="3"/>
                  </a:cubicBezTo>
                  <a:cubicBezTo>
                    <a:pt x="28686" y="2"/>
                    <a:pt x="28613" y="1"/>
                    <a:pt x="2854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58" name="Google Shape;658;p59"/>
          <p:cNvSpPr txBox="1">
            <a:spLocks noGrp="1"/>
          </p:cNvSpPr>
          <p:nvPr>
            <p:ph type="title"/>
          </p:nvPr>
        </p:nvSpPr>
        <p:spPr>
          <a:xfrm>
            <a:off x="1912600" y="539500"/>
            <a:ext cx="60384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dirty="0" smtClean="0">
                <a:latin typeface="+mj-lt"/>
              </a:rPr>
              <a:t>Vive les gourmands</a:t>
            </a:r>
            <a:endParaRPr dirty="0">
              <a:latin typeface="+mj-lt"/>
            </a:endParaRPr>
          </a:p>
        </p:txBody>
      </p:sp>
      <p:grpSp>
        <p:nvGrpSpPr>
          <p:cNvPr id="659" name="Google Shape;659;p59"/>
          <p:cNvGrpSpPr/>
          <p:nvPr/>
        </p:nvGrpSpPr>
        <p:grpSpPr>
          <a:xfrm>
            <a:off x="1638392" y="1793119"/>
            <a:ext cx="548416" cy="493638"/>
            <a:chOff x="1190625" y="512025"/>
            <a:chExt cx="5178625" cy="4630750"/>
          </a:xfrm>
        </p:grpSpPr>
        <p:sp>
          <p:nvSpPr>
            <p:cNvPr id="660" name="Google Shape;660;p59"/>
            <p:cNvSpPr/>
            <p:nvPr/>
          </p:nvSpPr>
          <p:spPr>
            <a:xfrm>
              <a:off x="1886875" y="2530075"/>
              <a:ext cx="4482375" cy="2612700"/>
            </a:xfrm>
            <a:custGeom>
              <a:avLst/>
              <a:gdLst/>
              <a:ahLst/>
              <a:cxnLst/>
              <a:rect l="l" t="t" r="r" b="b"/>
              <a:pathLst>
                <a:path w="179295" h="104508" extrusionOk="0">
                  <a:moveTo>
                    <a:pt x="33037" y="0"/>
                  </a:moveTo>
                  <a:cubicBezTo>
                    <a:pt x="28386" y="0"/>
                    <a:pt x="24591" y="3796"/>
                    <a:pt x="24591" y="8500"/>
                  </a:cubicBezTo>
                  <a:lnTo>
                    <a:pt x="24591" y="16144"/>
                  </a:lnTo>
                  <a:lnTo>
                    <a:pt x="11654" y="16144"/>
                  </a:lnTo>
                  <a:cubicBezTo>
                    <a:pt x="5240" y="16144"/>
                    <a:pt x="1" y="21383"/>
                    <a:pt x="1" y="27851"/>
                  </a:cubicBezTo>
                  <a:cubicBezTo>
                    <a:pt x="1" y="34319"/>
                    <a:pt x="5240" y="39558"/>
                    <a:pt x="11654" y="39558"/>
                  </a:cubicBezTo>
                  <a:lnTo>
                    <a:pt x="24591" y="39558"/>
                  </a:lnTo>
                  <a:lnTo>
                    <a:pt x="24591" y="40253"/>
                  </a:lnTo>
                  <a:cubicBezTo>
                    <a:pt x="24591" y="75748"/>
                    <a:pt x="53725" y="104508"/>
                    <a:pt x="89648" y="104508"/>
                  </a:cubicBezTo>
                  <a:cubicBezTo>
                    <a:pt x="125571" y="104508"/>
                    <a:pt x="154651" y="75748"/>
                    <a:pt x="154651" y="40253"/>
                  </a:cubicBezTo>
                  <a:lnTo>
                    <a:pt x="154651" y="39558"/>
                  </a:lnTo>
                  <a:lnTo>
                    <a:pt x="167587" y="39558"/>
                  </a:lnTo>
                  <a:cubicBezTo>
                    <a:pt x="174056" y="39558"/>
                    <a:pt x="179294" y="34319"/>
                    <a:pt x="179294" y="27851"/>
                  </a:cubicBezTo>
                  <a:cubicBezTo>
                    <a:pt x="179294" y="21383"/>
                    <a:pt x="174056" y="16144"/>
                    <a:pt x="167587" y="16144"/>
                  </a:cubicBezTo>
                  <a:lnTo>
                    <a:pt x="154651" y="16144"/>
                  </a:lnTo>
                  <a:lnTo>
                    <a:pt x="154651" y="8500"/>
                  </a:lnTo>
                  <a:cubicBezTo>
                    <a:pt x="154651" y="3796"/>
                    <a:pt x="150856" y="0"/>
                    <a:pt x="1462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59"/>
            <p:cNvSpPr/>
            <p:nvPr/>
          </p:nvSpPr>
          <p:spPr>
            <a:xfrm>
              <a:off x="3085650" y="623625"/>
              <a:ext cx="3280925" cy="1480200"/>
            </a:xfrm>
            <a:custGeom>
              <a:avLst/>
              <a:gdLst/>
              <a:ahLst/>
              <a:cxnLst/>
              <a:rect l="l" t="t" r="r" b="b"/>
              <a:pathLst>
                <a:path w="131237" h="59208" extrusionOk="0">
                  <a:moveTo>
                    <a:pt x="70569" y="1"/>
                  </a:moveTo>
                  <a:cubicBezTo>
                    <a:pt x="65746" y="1"/>
                    <a:pt x="61396" y="3369"/>
                    <a:pt x="60407" y="8315"/>
                  </a:cubicBezTo>
                  <a:cubicBezTo>
                    <a:pt x="59979" y="10667"/>
                    <a:pt x="60353" y="12965"/>
                    <a:pt x="61369" y="14943"/>
                  </a:cubicBezTo>
                  <a:cubicBezTo>
                    <a:pt x="51356" y="13342"/>
                    <a:pt x="41923" y="12570"/>
                    <a:pt x="33637" y="12570"/>
                  </a:cubicBezTo>
                  <a:cubicBezTo>
                    <a:pt x="15646" y="12570"/>
                    <a:pt x="3065" y="16211"/>
                    <a:pt x="1711" y="22908"/>
                  </a:cubicBezTo>
                  <a:lnTo>
                    <a:pt x="909" y="27078"/>
                  </a:lnTo>
                  <a:cubicBezTo>
                    <a:pt x="1" y="31622"/>
                    <a:pt x="2994" y="36112"/>
                    <a:pt x="7538" y="37021"/>
                  </a:cubicBezTo>
                  <a:lnTo>
                    <a:pt x="118514" y="59045"/>
                  </a:lnTo>
                  <a:cubicBezTo>
                    <a:pt x="119069" y="59155"/>
                    <a:pt x="119622" y="59208"/>
                    <a:pt x="120168" y="59208"/>
                  </a:cubicBezTo>
                  <a:cubicBezTo>
                    <a:pt x="124143" y="59208"/>
                    <a:pt x="127711" y="56405"/>
                    <a:pt x="128510" y="52363"/>
                  </a:cubicBezTo>
                  <a:lnTo>
                    <a:pt x="129312" y="48247"/>
                  </a:lnTo>
                  <a:cubicBezTo>
                    <a:pt x="131237" y="38464"/>
                    <a:pt x="108464" y="25528"/>
                    <a:pt x="77245" y="18097"/>
                  </a:cubicBezTo>
                  <a:cubicBezTo>
                    <a:pt x="78903" y="16654"/>
                    <a:pt x="80185" y="14676"/>
                    <a:pt x="80613" y="12324"/>
                  </a:cubicBezTo>
                  <a:cubicBezTo>
                    <a:pt x="81736" y="6711"/>
                    <a:pt x="78101" y="1312"/>
                    <a:pt x="72541" y="189"/>
                  </a:cubicBezTo>
                  <a:cubicBezTo>
                    <a:pt x="71880" y="62"/>
                    <a:pt x="71220" y="1"/>
                    <a:pt x="70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59"/>
            <p:cNvSpPr/>
            <p:nvPr/>
          </p:nvSpPr>
          <p:spPr>
            <a:xfrm>
              <a:off x="1190625" y="512025"/>
              <a:ext cx="1895050" cy="1796350"/>
            </a:xfrm>
            <a:custGeom>
              <a:avLst/>
              <a:gdLst/>
              <a:ahLst/>
              <a:cxnLst/>
              <a:rect l="l" t="t" r="r" b="b"/>
              <a:pathLst>
                <a:path w="75802" h="71854" extrusionOk="0">
                  <a:moveTo>
                    <a:pt x="28540" y="1"/>
                  </a:moveTo>
                  <a:cubicBezTo>
                    <a:pt x="21467" y="1"/>
                    <a:pt x="15219" y="5100"/>
                    <a:pt x="13685" y="12084"/>
                  </a:cubicBezTo>
                  <a:cubicBezTo>
                    <a:pt x="13685" y="12137"/>
                    <a:pt x="13685" y="12191"/>
                    <a:pt x="13685" y="12244"/>
                  </a:cubicBezTo>
                  <a:cubicBezTo>
                    <a:pt x="12990" y="15505"/>
                    <a:pt x="11119" y="18392"/>
                    <a:pt x="8339" y="20263"/>
                  </a:cubicBezTo>
                  <a:cubicBezTo>
                    <a:pt x="3314" y="23630"/>
                    <a:pt x="0" y="29404"/>
                    <a:pt x="0" y="35925"/>
                  </a:cubicBezTo>
                  <a:cubicBezTo>
                    <a:pt x="0" y="41913"/>
                    <a:pt x="2780" y="47258"/>
                    <a:pt x="7163" y="50733"/>
                  </a:cubicBezTo>
                  <a:cubicBezTo>
                    <a:pt x="10691" y="53513"/>
                    <a:pt x="13043" y="57468"/>
                    <a:pt x="13418" y="61959"/>
                  </a:cubicBezTo>
                  <a:cubicBezTo>
                    <a:pt x="13418" y="62119"/>
                    <a:pt x="13418" y="62280"/>
                    <a:pt x="13418" y="62387"/>
                  </a:cubicBezTo>
                  <a:cubicBezTo>
                    <a:pt x="14006" y="67305"/>
                    <a:pt x="17961" y="71260"/>
                    <a:pt x="22879" y="71795"/>
                  </a:cubicBezTo>
                  <a:cubicBezTo>
                    <a:pt x="23266" y="71834"/>
                    <a:pt x="23649" y="71853"/>
                    <a:pt x="24028" y="71853"/>
                  </a:cubicBezTo>
                  <a:cubicBezTo>
                    <a:pt x="26731" y="71853"/>
                    <a:pt x="29182" y="70870"/>
                    <a:pt x="31058" y="69229"/>
                  </a:cubicBezTo>
                  <a:cubicBezTo>
                    <a:pt x="35014" y="65754"/>
                    <a:pt x="39986" y="63669"/>
                    <a:pt x="45224" y="63669"/>
                  </a:cubicBezTo>
                  <a:lnTo>
                    <a:pt x="72113" y="63669"/>
                  </a:lnTo>
                  <a:cubicBezTo>
                    <a:pt x="73877" y="63669"/>
                    <a:pt x="75427" y="62333"/>
                    <a:pt x="75641" y="60462"/>
                  </a:cubicBezTo>
                  <a:cubicBezTo>
                    <a:pt x="75802" y="59233"/>
                    <a:pt x="75213" y="58003"/>
                    <a:pt x="74251" y="57255"/>
                  </a:cubicBezTo>
                  <a:lnTo>
                    <a:pt x="58268" y="44532"/>
                  </a:lnTo>
                  <a:cubicBezTo>
                    <a:pt x="54258" y="41325"/>
                    <a:pt x="52388" y="35979"/>
                    <a:pt x="53884" y="31061"/>
                  </a:cubicBezTo>
                  <a:cubicBezTo>
                    <a:pt x="54152" y="30045"/>
                    <a:pt x="54312" y="28976"/>
                    <a:pt x="54312" y="27907"/>
                  </a:cubicBezTo>
                  <a:cubicBezTo>
                    <a:pt x="54312" y="22347"/>
                    <a:pt x="50196" y="17804"/>
                    <a:pt x="44850" y="17109"/>
                  </a:cubicBezTo>
                  <a:cubicBezTo>
                    <a:pt x="44209" y="17055"/>
                    <a:pt x="43728" y="16467"/>
                    <a:pt x="43728" y="15826"/>
                  </a:cubicBezTo>
                  <a:cubicBezTo>
                    <a:pt x="43781" y="15612"/>
                    <a:pt x="43781" y="15398"/>
                    <a:pt x="43781" y="15184"/>
                  </a:cubicBezTo>
                  <a:cubicBezTo>
                    <a:pt x="43781" y="6899"/>
                    <a:pt x="37045" y="110"/>
                    <a:pt x="28760" y="3"/>
                  </a:cubicBezTo>
                  <a:cubicBezTo>
                    <a:pt x="28686" y="2"/>
                    <a:pt x="28613" y="1"/>
                    <a:pt x="285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3" name="Google Shape;663;p59"/>
          <p:cNvSpPr/>
          <p:nvPr/>
        </p:nvSpPr>
        <p:spPr>
          <a:xfrm>
            <a:off x="1638195" y="2425827"/>
            <a:ext cx="548810" cy="537637"/>
          </a:xfrm>
          <a:custGeom>
            <a:avLst/>
            <a:gdLst/>
            <a:ahLst/>
            <a:cxnLst/>
            <a:rect l="l" t="t" r="r" b="b"/>
            <a:pathLst>
              <a:path w="210272" h="205205" extrusionOk="0">
                <a:moveTo>
                  <a:pt x="11918" y="1"/>
                </a:moveTo>
                <a:cubicBezTo>
                  <a:pt x="9734" y="1"/>
                  <a:pt x="7533" y="679"/>
                  <a:pt x="5657" y="2087"/>
                </a:cubicBezTo>
                <a:cubicBezTo>
                  <a:pt x="999" y="5580"/>
                  <a:pt x="1" y="12179"/>
                  <a:pt x="3494" y="16892"/>
                </a:cubicBezTo>
                <a:lnTo>
                  <a:pt x="59777" y="92805"/>
                </a:lnTo>
                <a:cubicBezTo>
                  <a:pt x="54177" y="100125"/>
                  <a:pt x="54454" y="112102"/>
                  <a:pt x="61108" y="122194"/>
                </a:cubicBezTo>
                <a:cubicBezTo>
                  <a:pt x="62161" y="123747"/>
                  <a:pt x="63381" y="125299"/>
                  <a:pt x="64712" y="126797"/>
                </a:cubicBezTo>
                <a:lnTo>
                  <a:pt x="45859" y="126797"/>
                </a:lnTo>
                <a:cubicBezTo>
                  <a:pt x="41090" y="126797"/>
                  <a:pt x="37208" y="130678"/>
                  <a:pt x="37208" y="135502"/>
                </a:cubicBezTo>
                <a:cubicBezTo>
                  <a:pt x="37208" y="156796"/>
                  <a:pt x="47411" y="175760"/>
                  <a:pt x="63271" y="187904"/>
                </a:cubicBezTo>
                <a:lnTo>
                  <a:pt x="61496" y="187904"/>
                </a:lnTo>
                <a:cubicBezTo>
                  <a:pt x="56727" y="187904"/>
                  <a:pt x="52846" y="191785"/>
                  <a:pt x="52846" y="196554"/>
                </a:cubicBezTo>
                <a:cubicBezTo>
                  <a:pt x="52846" y="201323"/>
                  <a:pt x="56727" y="205205"/>
                  <a:pt x="61496" y="205205"/>
                </a:cubicBezTo>
                <a:lnTo>
                  <a:pt x="146725" y="205205"/>
                </a:lnTo>
                <a:cubicBezTo>
                  <a:pt x="151493" y="205205"/>
                  <a:pt x="155375" y="201323"/>
                  <a:pt x="155375" y="196554"/>
                </a:cubicBezTo>
                <a:cubicBezTo>
                  <a:pt x="155375" y="191785"/>
                  <a:pt x="151493" y="187904"/>
                  <a:pt x="146725" y="187904"/>
                </a:cubicBezTo>
                <a:lnTo>
                  <a:pt x="145006" y="187904"/>
                </a:lnTo>
                <a:cubicBezTo>
                  <a:pt x="160809" y="175760"/>
                  <a:pt x="171012" y="156796"/>
                  <a:pt x="171012" y="135502"/>
                </a:cubicBezTo>
                <a:cubicBezTo>
                  <a:pt x="171012" y="130678"/>
                  <a:pt x="167131" y="126797"/>
                  <a:pt x="162362" y="126797"/>
                </a:cubicBezTo>
                <a:lnTo>
                  <a:pt x="139516" y="126797"/>
                </a:lnTo>
                <a:cubicBezTo>
                  <a:pt x="140791" y="109385"/>
                  <a:pt x="143231" y="96354"/>
                  <a:pt x="150717" y="80273"/>
                </a:cubicBezTo>
                <a:lnTo>
                  <a:pt x="185929" y="95744"/>
                </a:lnTo>
                <a:cubicBezTo>
                  <a:pt x="186625" y="96043"/>
                  <a:pt x="187347" y="96184"/>
                  <a:pt x="188057" y="96184"/>
                </a:cubicBezTo>
                <a:cubicBezTo>
                  <a:pt x="190114" y="96184"/>
                  <a:pt x="192064" y="94992"/>
                  <a:pt x="192971" y="92971"/>
                </a:cubicBezTo>
                <a:lnTo>
                  <a:pt x="209107" y="56152"/>
                </a:lnTo>
                <a:cubicBezTo>
                  <a:pt x="210272" y="53490"/>
                  <a:pt x="209052" y="50329"/>
                  <a:pt x="206335" y="49165"/>
                </a:cubicBezTo>
                <a:lnTo>
                  <a:pt x="154710" y="26541"/>
                </a:lnTo>
                <a:cubicBezTo>
                  <a:pt x="154025" y="26241"/>
                  <a:pt x="153307" y="26099"/>
                  <a:pt x="152599" y="26099"/>
                </a:cubicBezTo>
                <a:cubicBezTo>
                  <a:pt x="150554" y="26099"/>
                  <a:pt x="148588" y="27281"/>
                  <a:pt x="147723" y="29258"/>
                </a:cubicBezTo>
                <a:lnTo>
                  <a:pt x="138961" y="49331"/>
                </a:lnTo>
                <a:cubicBezTo>
                  <a:pt x="138850" y="49553"/>
                  <a:pt x="138795" y="49830"/>
                  <a:pt x="138850" y="50108"/>
                </a:cubicBezTo>
                <a:lnTo>
                  <a:pt x="140348" y="57316"/>
                </a:lnTo>
                <a:cubicBezTo>
                  <a:pt x="140459" y="57704"/>
                  <a:pt x="140680" y="58037"/>
                  <a:pt x="141013" y="58203"/>
                </a:cubicBezTo>
                <a:lnTo>
                  <a:pt x="145116" y="60366"/>
                </a:lnTo>
                <a:cubicBezTo>
                  <a:pt x="145505" y="60588"/>
                  <a:pt x="145782" y="60976"/>
                  <a:pt x="145782" y="61420"/>
                </a:cubicBezTo>
                <a:lnTo>
                  <a:pt x="146225" y="68129"/>
                </a:lnTo>
                <a:cubicBezTo>
                  <a:pt x="146170" y="68185"/>
                  <a:pt x="146170" y="68185"/>
                  <a:pt x="146115" y="68240"/>
                </a:cubicBezTo>
                <a:cubicBezTo>
                  <a:pt x="145726" y="68684"/>
                  <a:pt x="145283" y="69072"/>
                  <a:pt x="144895" y="69516"/>
                </a:cubicBezTo>
                <a:cubicBezTo>
                  <a:pt x="126651" y="90587"/>
                  <a:pt x="120940" y="111159"/>
                  <a:pt x="116448" y="126298"/>
                </a:cubicBezTo>
                <a:cubicBezTo>
                  <a:pt x="116393" y="126464"/>
                  <a:pt x="116393" y="126630"/>
                  <a:pt x="116337" y="126797"/>
                </a:cubicBezTo>
                <a:lnTo>
                  <a:pt x="102197" y="126797"/>
                </a:lnTo>
                <a:cubicBezTo>
                  <a:pt x="103195" y="118202"/>
                  <a:pt x="100423" y="107222"/>
                  <a:pt x="95321" y="99570"/>
                </a:cubicBezTo>
                <a:cubicBezTo>
                  <a:pt x="89741" y="91107"/>
                  <a:pt x="81158" y="86270"/>
                  <a:pt x="73268" y="86270"/>
                </a:cubicBezTo>
                <a:cubicBezTo>
                  <a:pt x="71749" y="86270"/>
                  <a:pt x="70257" y="86449"/>
                  <a:pt x="68816" y="86816"/>
                </a:cubicBezTo>
                <a:lnTo>
                  <a:pt x="21072" y="5248"/>
                </a:lnTo>
                <a:cubicBezTo>
                  <a:pt x="20850" y="4915"/>
                  <a:pt x="20684" y="4582"/>
                  <a:pt x="20407" y="4305"/>
                </a:cubicBezTo>
                <a:cubicBezTo>
                  <a:pt x="18354" y="1491"/>
                  <a:pt x="15155" y="1"/>
                  <a:pt x="1191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64" name="Google Shape;664;p59"/>
          <p:cNvGrpSpPr/>
          <p:nvPr/>
        </p:nvGrpSpPr>
        <p:grpSpPr>
          <a:xfrm>
            <a:off x="1638269" y="3102535"/>
            <a:ext cx="548662" cy="526612"/>
            <a:chOff x="1190625" y="350600"/>
            <a:chExt cx="5240325" cy="5015350"/>
          </a:xfrm>
        </p:grpSpPr>
        <p:sp>
          <p:nvSpPr>
            <p:cNvPr id="665" name="Google Shape;665;p59"/>
            <p:cNvSpPr/>
            <p:nvPr/>
          </p:nvSpPr>
          <p:spPr>
            <a:xfrm>
              <a:off x="1190625" y="350600"/>
              <a:ext cx="5240325" cy="3052975"/>
            </a:xfrm>
            <a:custGeom>
              <a:avLst/>
              <a:gdLst/>
              <a:ahLst/>
              <a:cxnLst/>
              <a:rect l="l" t="t" r="r" b="b"/>
              <a:pathLst>
                <a:path w="209613" h="122119" extrusionOk="0">
                  <a:moveTo>
                    <a:pt x="38685" y="1"/>
                  </a:moveTo>
                  <a:cubicBezTo>
                    <a:pt x="33186" y="1"/>
                    <a:pt x="28748" y="4438"/>
                    <a:pt x="28748" y="9875"/>
                  </a:cubicBezTo>
                  <a:lnTo>
                    <a:pt x="28748" y="18875"/>
                  </a:lnTo>
                  <a:lnTo>
                    <a:pt x="13687" y="18875"/>
                  </a:lnTo>
                  <a:cubicBezTo>
                    <a:pt x="6125" y="18875"/>
                    <a:pt x="0" y="24999"/>
                    <a:pt x="0" y="32561"/>
                  </a:cubicBezTo>
                  <a:cubicBezTo>
                    <a:pt x="0" y="40123"/>
                    <a:pt x="6125" y="46185"/>
                    <a:pt x="13687" y="46185"/>
                  </a:cubicBezTo>
                  <a:lnTo>
                    <a:pt x="28748" y="46185"/>
                  </a:lnTo>
                  <a:lnTo>
                    <a:pt x="28748" y="46998"/>
                  </a:lnTo>
                  <a:cubicBezTo>
                    <a:pt x="28748" y="88495"/>
                    <a:pt x="62809" y="122118"/>
                    <a:pt x="104806" y="122118"/>
                  </a:cubicBezTo>
                  <a:cubicBezTo>
                    <a:pt x="146804" y="122118"/>
                    <a:pt x="180864" y="88495"/>
                    <a:pt x="180864" y="46998"/>
                  </a:cubicBezTo>
                  <a:lnTo>
                    <a:pt x="180864" y="46185"/>
                  </a:lnTo>
                  <a:lnTo>
                    <a:pt x="195926" y="46185"/>
                  </a:lnTo>
                  <a:cubicBezTo>
                    <a:pt x="203488" y="46185"/>
                    <a:pt x="209613" y="40123"/>
                    <a:pt x="209613" y="32561"/>
                  </a:cubicBezTo>
                  <a:cubicBezTo>
                    <a:pt x="209613" y="24999"/>
                    <a:pt x="203488" y="18875"/>
                    <a:pt x="195926" y="18875"/>
                  </a:cubicBezTo>
                  <a:lnTo>
                    <a:pt x="180864" y="18875"/>
                  </a:lnTo>
                  <a:lnTo>
                    <a:pt x="180864" y="9875"/>
                  </a:lnTo>
                  <a:cubicBezTo>
                    <a:pt x="180864" y="4438"/>
                    <a:pt x="176427" y="1"/>
                    <a:pt x="17092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59"/>
            <p:cNvSpPr/>
            <p:nvPr/>
          </p:nvSpPr>
          <p:spPr>
            <a:xfrm>
              <a:off x="2521775" y="4900325"/>
              <a:ext cx="2578000" cy="465625"/>
            </a:xfrm>
            <a:custGeom>
              <a:avLst/>
              <a:gdLst/>
              <a:ahLst/>
              <a:cxnLst/>
              <a:rect l="l" t="t" r="r" b="b"/>
              <a:pathLst>
                <a:path w="103120" h="18625" extrusionOk="0">
                  <a:moveTo>
                    <a:pt x="9313" y="1"/>
                  </a:moveTo>
                  <a:cubicBezTo>
                    <a:pt x="4188" y="1"/>
                    <a:pt x="1" y="4188"/>
                    <a:pt x="1" y="9313"/>
                  </a:cubicBezTo>
                  <a:cubicBezTo>
                    <a:pt x="1" y="14500"/>
                    <a:pt x="4188" y="18625"/>
                    <a:pt x="9313" y="18625"/>
                  </a:cubicBezTo>
                  <a:lnTo>
                    <a:pt x="93808" y="18625"/>
                  </a:lnTo>
                  <a:cubicBezTo>
                    <a:pt x="98932" y="18625"/>
                    <a:pt x="103120" y="14500"/>
                    <a:pt x="103120" y="9313"/>
                  </a:cubicBezTo>
                  <a:cubicBezTo>
                    <a:pt x="103120" y="4188"/>
                    <a:pt x="98932" y="1"/>
                    <a:pt x="9380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59"/>
            <p:cNvSpPr/>
            <p:nvPr/>
          </p:nvSpPr>
          <p:spPr>
            <a:xfrm>
              <a:off x="3562350" y="3584200"/>
              <a:ext cx="517175" cy="1103300"/>
            </a:xfrm>
            <a:custGeom>
              <a:avLst/>
              <a:gdLst/>
              <a:ahLst/>
              <a:cxnLst/>
              <a:rect l="l" t="t" r="r" b="b"/>
              <a:pathLst>
                <a:path w="20687" h="44132" extrusionOk="0">
                  <a:moveTo>
                    <a:pt x="11214" y="0"/>
                  </a:moveTo>
                  <a:cubicBezTo>
                    <a:pt x="10863" y="0"/>
                    <a:pt x="10528" y="140"/>
                    <a:pt x="10312" y="399"/>
                  </a:cubicBezTo>
                  <a:cubicBezTo>
                    <a:pt x="7187" y="4274"/>
                    <a:pt x="0" y="11211"/>
                    <a:pt x="1188" y="19960"/>
                  </a:cubicBezTo>
                  <a:cubicBezTo>
                    <a:pt x="2500" y="30022"/>
                    <a:pt x="8625" y="35147"/>
                    <a:pt x="7437" y="41647"/>
                  </a:cubicBezTo>
                  <a:cubicBezTo>
                    <a:pt x="7250" y="42584"/>
                    <a:pt x="7687" y="43521"/>
                    <a:pt x="8562" y="43896"/>
                  </a:cubicBezTo>
                  <a:cubicBezTo>
                    <a:pt x="8857" y="44055"/>
                    <a:pt x="9177" y="44132"/>
                    <a:pt x="9495" y="44132"/>
                  </a:cubicBezTo>
                  <a:cubicBezTo>
                    <a:pt x="10052" y="44132"/>
                    <a:pt x="10602" y="43897"/>
                    <a:pt x="11000" y="43459"/>
                  </a:cubicBezTo>
                  <a:cubicBezTo>
                    <a:pt x="15812" y="38209"/>
                    <a:pt x="20687" y="30772"/>
                    <a:pt x="18187" y="23960"/>
                  </a:cubicBezTo>
                  <a:cubicBezTo>
                    <a:pt x="14374" y="13648"/>
                    <a:pt x="10625" y="9086"/>
                    <a:pt x="12312" y="1336"/>
                  </a:cubicBezTo>
                  <a:cubicBezTo>
                    <a:pt x="12375" y="836"/>
                    <a:pt x="12125" y="337"/>
                    <a:pt x="11687" y="87"/>
                  </a:cubicBezTo>
                  <a:cubicBezTo>
                    <a:pt x="11532" y="28"/>
                    <a:pt x="11372" y="0"/>
                    <a:pt x="1121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59"/>
            <p:cNvSpPr/>
            <p:nvPr/>
          </p:nvSpPr>
          <p:spPr>
            <a:xfrm>
              <a:off x="4267000" y="3584200"/>
              <a:ext cx="518725" cy="1103300"/>
            </a:xfrm>
            <a:custGeom>
              <a:avLst/>
              <a:gdLst/>
              <a:ahLst/>
              <a:cxnLst/>
              <a:rect l="l" t="t" r="r" b="b"/>
              <a:pathLst>
                <a:path w="20749" h="44132" extrusionOk="0">
                  <a:moveTo>
                    <a:pt x="11276" y="0"/>
                  </a:moveTo>
                  <a:cubicBezTo>
                    <a:pt x="10925" y="0"/>
                    <a:pt x="10590" y="140"/>
                    <a:pt x="10375" y="399"/>
                  </a:cubicBezTo>
                  <a:cubicBezTo>
                    <a:pt x="7187" y="4274"/>
                    <a:pt x="0" y="11211"/>
                    <a:pt x="1188" y="19960"/>
                  </a:cubicBezTo>
                  <a:cubicBezTo>
                    <a:pt x="2563" y="30022"/>
                    <a:pt x="8687" y="35147"/>
                    <a:pt x="7437" y="41647"/>
                  </a:cubicBezTo>
                  <a:cubicBezTo>
                    <a:pt x="7312" y="42584"/>
                    <a:pt x="7750" y="43521"/>
                    <a:pt x="8562" y="43896"/>
                  </a:cubicBezTo>
                  <a:cubicBezTo>
                    <a:pt x="8880" y="44055"/>
                    <a:pt x="9214" y="44132"/>
                    <a:pt x="9541" y="44132"/>
                  </a:cubicBezTo>
                  <a:cubicBezTo>
                    <a:pt x="10114" y="44132"/>
                    <a:pt x="10664" y="43897"/>
                    <a:pt x="11062" y="43459"/>
                  </a:cubicBezTo>
                  <a:cubicBezTo>
                    <a:pt x="15812" y="38209"/>
                    <a:pt x="20749" y="30772"/>
                    <a:pt x="18187" y="23960"/>
                  </a:cubicBezTo>
                  <a:cubicBezTo>
                    <a:pt x="14374" y="13648"/>
                    <a:pt x="10687" y="9086"/>
                    <a:pt x="12312" y="1336"/>
                  </a:cubicBezTo>
                  <a:cubicBezTo>
                    <a:pt x="12437" y="836"/>
                    <a:pt x="12187" y="337"/>
                    <a:pt x="11749" y="87"/>
                  </a:cubicBezTo>
                  <a:cubicBezTo>
                    <a:pt x="11595" y="28"/>
                    <a:pt x="11434" y="0"/>
                    <a:pt x="112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59"/>
            <p:cNvSpPr/>
            <p:nvPr/>
          </p:nvSpPr>
          <p:spPr>
            <a:xfrm>
              <a:off x="2856150" y="3584200"/>
              <a:ext cx="517175" cy="1103300"/>
            </a:xfrm>
            <a:custGeom>
              <a:avLst/>
              <a:gdLst/>
              <a:ahLst/>
              <a:cxnLst/>
              <a:rect l="l" t="t" r="r" b="b"/>
              <a:pathLst>
                <a:path w="20687" h="44132" extrusionOk="0">
                  <a:moveTo>
                    <a:pt x="11254" y="0"/>
                  </a:moveTo>
                  <a:cubicBezTo>
                    <a:pt x="10919" y="0"/>
                    <a:pt x="10571" y="140"/>
                    <a:pt x="10312" y="399"/>
                  </a:cubicBezTo>
                  <a:cubicBezTo>
                    <a:pt x="7187" y="4274"/>
                    <a:pt x="0" y="11211"/>
                    <a:pt x="1187" y="19960"/>
                  </a:cubicBezTo>
                  <a:cubicBezTo>
                    <a:pt x="2500" y="30022"/>
                    <a:pt x="8687" y="35147"/>
                    <a:pt x="7437" y="41647"/>
                  </a:cubicBezTo>
                  <a:cubicBezTo>
                    <a:pt x="7250" y="42584"/>
                    <a:pt x="7687" y="43521"/>
                    <a:pt x="8562" y="43896"/>
                  </a:cubicBezTo>
                  <a:cubicBezTo>
                    <a:pt x="8857" y="44055"/>
                    <a:pt x="9177" y="44132"/>
                    <a:pt x="9497" y="44132"/>
                  </a:cubicBezTo>
                  <a:cubicBezTo>
                    <a:pt x="10060" y="44132"/>
                    <a:pt x="10624" y="43897"/>
                    <a:pt x="11062" y="43459"/>
                  </a:cubicBezTo>
                  <a:cubicBezTo>
                    <a:pt x="15812" y="38209"/>
                    <a:pt x="20686" y="30772"/>
                    <a:pt x="18186" y="23960"/>
                  </a:cubicBezTo>
                  <a:cubicBezTo>
                    <a:pt x="14374" y="13648"/>
                    <a:pt x="10624" y="9086"/>
                    <a:pt x="12312" y="1336"/>
                  </a:cubicBezTo>
                  <a:cubicBezTo>
                    <a:pt x="12437" y="836"/>
                    <a:pt x="12187" y="337"/>
                    <a:pt x="11687" y="87"/>
                  </a:cubicBezTo>
                  <a:cubicBezTo>
                    <a:pt x="11551" y="28"/>
                    <a:pt x="11404" y="0"/>
                    <a:pt x="1125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70" name="Google Shape;670;p59"/>
          <p:cNvSpPr txBox="1"/>
          <p:nvPr/>
        </p:nvSpPr>
        <p:spPr>
          <a:xfrm>
            <a:off x="2584914" y="1841557"/>
            <a:ext cx="2474766" cy="434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dirty="0" smtClean="0">
                <a:solidFill>
                  <a:schemeClr val="accent1"/>
                </a:solidFill>
                <a:latin typeface="+mj-lt"/>
                <a:ea typeface="Fjalla One"/>
                <a:cs typeface="Fjalla One"/>
                <a:sym typeface="Fjalla One"/>
              </a:rPr>
              <a:t>Appellations doublons</a:t>
            </a:r>
            <a:endParaRPr sz="1800" dirty="0">
              <a:solidFill>
                <a:schemeClr val="accent1"/>
              </a:solidFill>
              <a:latin typeface="+mj-lt"/>
              <a:ea typeface="Fjalla One"/>
              <a:cs typeface="Fjalla One"/>
              <a:sym typeface="Fjalla One"/>
            </a:endParaRPr>
          </a:p>
        </p:txBody>
      </p:sp>
      <p:sp>
        <p:nvSpPr>
          <p:cNvPr id="671" name="Google Shape;671;p59"/>
          <p:cNvSpPr txBox="1"/>
          <p:nvPr/>
        </p:nvSpPr>
        <p:spPr>
          <a:xfrm>
            <a:off x="2584914" y="2531377"/>
            <a:ext cx="3166534" cy="3265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1800" dirty="0" smtClean="0">
                <a:solidFill>
                  <a:schemeClr val="accent1"/>
                </a:solidFill>
                <a:latin typeface="+mj-lt"/>
                <a:ea typeface="Fjalla One"/>
                <a:cs typeface="Fjalla One"/>
                <a:sym typeface="Fjalla One"/>
              </a:rPr>
              <a:t>Propositions Rameau </a:t>
            </a:r>
            <a:endParaRPr sz="1800" dirty="0">
              <a:solidFill>
                <a:schemeClr val="accent1"/>
              </a:solidFill>
              <a:latin typeface="+mj-lt"/>
              <a:ea typeface="Fjalla One"/>
              <a:cs typeface="Fjalla One"/>
              <a:sym typeface="Fjalla One"/>
            </a:endParaRPr>
          </a:p>
        </p:txBody>
      </p:sp>
      <p:sp>
        <p:nvSpPr>
          <p:cNvPr id="672" name="Google Shape;672;p59"/>
          <p:cNvSpPr txBox="1"/>
          <p:nvPr/>
        </p:nvSpPr>
        <p:spPr>
          <a:xfrm>
            <a:off x="2584914" y="3112710"/>
            <a:ext cx="2231157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1800" dirty="0" smtClean="0">
                <a:solidFill>
                  <a:schemeClr val="accent1"/>
                </a:solidFill>
                <a:latin typeface="+mj-lt"/>
                <a:ea typeface="Fjalla One"/>
                <a:cs typeface="Fjalla One"/>
                <a:sym typeface="Fjalla One"/>
              </a:rPr>
              <a:t>Production courante</a:t>
            </a:r>
            <a:endParaRPr sz="1800" dirty="0">
              <a:solidFill>
                <a:schemeClr val="accent1"/>
              </a:solidFill>
              <a:latin typeface="+mj-lt"/>
              <a:ea typeface="Fjalla One"/>
              <a:cs typeface="Fjalla One"/>
              <a:sym typeface="Fjalla One"/>
            </a:endParaRPr>
          </a:p>
        </p:txBody>
      </p:sp>
      <p:grpSp>
        <p:nvGrpSpPr>
          <p:cNvPr id="21" name="Google Shape;623;p56"/>
          <p:cNvGrpSpPr/>
          <p:nvPr/>
        </p:nvGrpSpPr>
        <p:grpSpPr>
          <a:xfrm>
            <a:off x="1743546" y="2321088"/>
            <a:ext cx="457225" cy="444144"/>
            <a:chOff x="1007600" y="238125"/>
            <a:chExt cx="5372800" cy="5231375"/>
          </a:xfrm>
        </p:grpSpPr>
        <p:sp>
          <p:nvSpPr>
            <p:cNvPr id="22" name="Google Shape;624;p56"/>
            <p:cNvSpPr/>
            <p:nvPr/>
          </p:nvSpPr>
          <p:spPr>
            <a:xfrm>
              <a:off x="4224050" y="238125"/>
              <a:ext cx="2156350" cy="1990875"/>
            </a:xfrm>
            <a:custGeom>
              <a:avLst/>
              <a:gdLst/>
              <a:ahLst/>
              <a:cxnLst/>
              <a:rect l="l" t="t" r="r" b="b"/>
              <a:pathLst>
                <a:path w="86254" h="79635" extrusionOk="0">
                  <a:moveTo>
                    <a:pt x="43109" y="9243"/>
                  </a:moveTo>
                  <a:cubicBezTo>
                    <a:pt x="52536" y="9243"/>
                    <a:pt x="61261" y="11942"/>
                    <a:pt x="67805" y="16859"/>
                  </a:cubicBezTo>
                  <a:cubicBezTo>
                    <a:pt x="73720" y="21369"/>
                    <a:pt x="77011" y="27173"/>
                    <a:pt x="77011" y="33200"/>
                  </a:cubicBezTo>
                  <a:cubicBezTo>
                    <a:pt x="77011" y="39226"/>
                    <a:pt x="73757" y="45030"/>
                    <a:pt x="67805" y="49541"/>
                  </a:cubicBezTo>
                  <a:cubicBezTo>
                    <a:pt x="61298" y="54458"/>
                    <a:pt x="52536" y="57157"/>
                    <a:pt x="43109" y="57157"/>
                  </a:cubicBezTo>
                  <a:cubicBezTo>
                    <a:pt x="40706" y="57157"/>
                    <a:pt x="38303" y="56972"/>
                    <a:pt x="35936" y="56602"/>
                  </a:cubicBezTo>
                  <a:lnTo>
                    <a:pt x="32461" y="56085"/>
                  </a:lnTo>
                  <a:lnTo>
                    <a:pt x="29540" y="57970"/>
                  </a:lnTo>
                  <a:lnTo>
                    <a:pt x="18967" y="64773"/>
                  </a:lnTo>
                  <a:lnTo>
                    <a:pt x="18967" y="54236"/>
                  </a:lnTo>
                  <a:lnTo>
                    <a:pt x="18967" y="50243"/>
                  </a:lnTo>
                  <a:lnTo>
                    <a:pt x="16046" y="47507"/>
                  </a:lnTo>
                  <a:cubicBezTo>
                    <a:pt x="11647" y="43367"/>
                    <a:pt x="9244" y="38302"/>
                    <a:pt x="9244" y="33200"/>
                  </a:cubicBezTo>
                  <a:cubicBezTo>
                    <a:pt x="9244" y="27173"/>
                    <a:pt x="12497" y="21369"/>
                    <a:pt x="18449" y="16859"/>
                  </a:cubicBezTo>
                  <a:cubicBezTo>
                    <a:pt x="24956" y="11942"/>
                    <a:pt x="33718" y="9243"/>
                    <a:pt x="43109" y="9243"/>
                  </a:cubicBezTo>
                  <a:close/>
                  <a:moveTo>
                    <a:pt x="43109" y="0"/>
                  </a:moveTo>
                  <a:cubicBezTo>
                    <a:pt x="31722" y="0"/>
                    <a:pt x="21000" y="3364"/>
                    <a:pt x="12904" y="9501"/>
                  </a:cubicBezTo>
                  <a:cubicBezTo>
                    <a:pt x="4585" y="15786"/>
                    <a:pt x="1" y="24179"/>
                    <a:pt x="1" y="33200"/>
                  </a:cubicBezTo>
                  <a:cubicBezTo>
                    <a:pt x="1" y="40890"/>
                    <a:pt x="3439" y="48321"/>
                    <a:pt x="9724" y="54236"/>
                  </a:cubicBezTo>
                  <a:lnTo>
                    <a:pt x="9724" y="77121"/>
                  </a:lnTo>
                  <a:cubicBezTo>
                    <a:pt x="9724" y="78045"/>
                    <a:pt x="10242" y="78896"/>
                    <a:pt x="11055" y="79339"/>
                  </a:cubicBezTo>
                  <a:cubicBezTo>
                    <a:pt x="11425" y="79524"/>
                    <a:pt x="11832" y="79635"/>
                    <a:pt x="12238" y="79635"/>
                  </a:cubicBezTo>
                  <a:cubicBezTo>
                    <a:pt x="12719" y="79635"/>
                    <a:pt x="13199" y="79487"/>
                    <a:pt x="13606" y="79228"/>
                  </a:cubicBezTo>
                  <a:lnTo>
                    <a:pt x="34532" y="65734"/>
                  </a:lnTo>
                  <a:cubicBezTo>
                    <a:pt x="37341" y="66178"/>
                    <a:pt x="40225" y="66399"/>
                    <a:pt x="43109" y="66399"/>
                  </a:cubicBezTo>
                  <a:cubicBezTo>
                    <a:pt x="54533" y="66399"/>
                    <a:pt x="65254" y="63035"/>
                    <a:pt x="73351" y="56898"/>
                  </a:cubicBezTo>
                  <a:cubicBezTo>
                    <a:pt x="81669" y="50613"/>
                    <a:pt x="86254" y="42184"/>
                    <a:pt x="86254" y="33200"/>
                  </a:cubicBezTo>
                  <a:cubicBezTo>
                    <a:pt x="86254" y="24179"/>
                    <a:pt x="81669" y="15786"/>
                    <a:pt x="73351" y="9501"/>
                  </a:cubicBezTo>
                  <a:cubicBezTo>
                    <a:pt x="65254" y="3364"/>
                    <a:pt x="54533" y="0"/>
                    <a:pt x="4310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/>
                </a:solidFill>
              </a:endParaRPr>
            </a:p>
          </p:txBody>
        </p:sp>
        <p:sp>
          <p:nvSpPr>
            <p:cNvPr id="23" name="Google Shape;625;p56"/>
            <p:cNvSpPr/>
            <p:nvPr/>
          </p:nvSpPr>
          <p:spPr>
            <a:xfrm>
              <a:off x="1007600" y="1449825"/>
              <a:ext cx="4052025" cy="4019675"/>
            </a:xfrm>
            <a:custGeom>
              <a:avLst/>
              <a:gdLst/>
              <a:ahLst/>
              <a:cxnLst/>
              <a:rect l="l" t="t" r="r" b="b"/>
              <a:pathLst>
                <a:path w="162081" h="160787" extrusionOk="0">
                  <a:moveTo>
                    <a:pt x="88546" y="32905"/>
                  </a:moveTo>
                  <a:cubicBezTo>
                    <a:pt x="91281" y="37933"/>
                    <a:pt x="105663" y="50540"/>
                    <a:pt x="111504" y="51501"/>
                  </a:cubicBezTo>
                  <a:cubicBezTo>
                    <a:pt x="111504" y="51501"/>
                    <a:pt x="105848" y="76419"/>
                    <a:pt x="90394" y="83998"/>
                  </a:cubicBezTo>
                  <a:lnTo>
                    <a:pt x="102373" y="95644"/>
                  </a:lnTo>
                  <a:cubicBezTo>
                    <a:pt x="102373" y="95644"/>
                    <a:pt x="84516" y="101559"/>
                    <a:pt x="81078" y="122374"/>
                  </a:cubicBezTo>
                  <a:cubicBezTo>
                    <a:pt x="81059" y="122392"/>
                    <a:pt x="81050" y="122401"/>
                    <a:pt x="81041" y="122401"/>
                  </a:cubicBezTo>
                  <a:cubicBezTo>
                    <a:pt x="81031" y="122401"/>
                    <a:pt x="81022" y="122392"/>
                    <a:pt x="81004" y="122374"/>
                  </a:cubicBezTo>
                  <a:cubicBezTo>
                    <a:pt x="77565" y="101559"/>
                    <a:pt x="59709" y="95644"/>
                    <a:pt x="59709" y="95644"/>
                  </a:cubicBezTo>
                  <a:lnTo>
                    <a:pt x="71428" y="84035"/>
                  </a:lnTo>
                  <a:cubicBezTo>
                    <a:pt x="54902" y="76604"/>
                    <a:pt x="50503" y="51427"/>
                    <a:pt x="50503" y="51427"/>
                  </a:cubicBezTo>
                  <a:cubicBezTo>
                    <a:pt x="49579" y="47804"/>
                    <a:pt x="49468" y="45290"/>
                    <a:pt x="49468" y="45290"/>
                  </a:cubicBezTo>
                  <a:cubicBezTo>
                    <a:pt x="57749" y="44735"/>
                    <a:pt x="86586" y="42258"/>
                    <a:pt x="88546" y="32905"/>
                  </a:cubicBezTo>
                  <a:close/>
                  <a:moveTo>
                    <a:pt x="81041" y="1"/>
                  </a:moveTo>
                  <a:cubicBezTo>
                    <a:pt x="53239" y="1"/>
                    <a:pt x="41815" y="14789"/>
                    <a:pt x="42073" y="38746"/>
                  </a:cubicBezTo>
                  <a:lnTo>
                    <a:pt x="42073" y="89137"/>
                  </a:lnTo>
                  <a:lnTo>
                    <a:pt x="31426" y="94017"/>
                  </a:lnTo>
                  <a:cubicBezTo>
                    <a:pt x="28246" y="95348"/>
                    <a:pt x="25104" y="97344"/>
                    <a:pt x="23477" y="100783"/>
                  </a:cubicBezTo>
                  <a:cubicBezTo>
                    <a:pt x="23477" y="100783"/>
                    <a:pt x="1" y="160786"/>
                    <a:pt x="12756" y="160786"/>
                  </a:cubicBezTo>
                  <a:lnTo>
                    <a:pt x="149326" y="160786"/>
                  </a:lnTo>
                  <a:cubicBezTo>
                    <a:pt x="162080" y="160786"/>
                    <a:pt x="138604" y="100783"/>
                    <a:pt x="138604" y="100783"/>
                  </a:cubicBezTo>
                  <a:cubicBezTo>
                    <a:pt x="137199" y="97492"/>
                    <a:pt x="133872" y="95348"/>
                    <a:pt x="130655" y="94017"/>
                  </a:cubicBezTo>
                  <a:lnTo>
                    <a:pt x="120008" y="89137"/>
                  </a:lnTo>
                  <a:cubicBezTo>
                    <a:pt x="120008" y="81299"/>
                    <a:pt x="119934" y="42369"/>
                    <a:pt x="119971" y="38302"/>
                  </a:cubicBezTo>
                  <a:cubicBezTo>
                    <a:pt x="120193" y="14345"/>
                    <a:pt x="108806" y="1"/>
                    <a:pt x="8104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026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9" name="Google Shape;1419;p74"/>
          <p:cNvSpPr txBox="1">
            <a:spLocks noGrp="1"/>
          </p:cNvSpPr>
          <p:nvPr>
            <p:ph type="title"/>
          </p:nvPr>
        </p:nvSpPr>
        <p:spPr>
          <a:xfrm>
            <a:off x="1294875" y="539500"/>
            <a:ext cx="6554100" cy="64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MERCI de votre attention </a:t>
            </a:r>
            <a:endParaRPr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262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49"/>
          <p:cNvSpPr/>
          <p:nvPr/>
        </p:nvSpPr>
        <p:spPr>
          <a:xfrm>
            <a:off x="-1587517" y="6262511"/>
            <a:ext cx="22076" cy="613856"/>
          </a:xfrm>
          <a:custGeom>
            <a:avLst/>
            <a:gdLst/>
            <a:ahLst/>
            <a:cxnLst/>
            <a:rect l="l" t="t" r="r" b="b"/>
            <a:pathLst>
              <a:path w="449" h="12485" extrusionOk="0">
                <a:moveTo>
                  <a:pt x="448" y="0"/>
                </a:moveTo>
                <a:cubicBezTo>
                  <a:pt x="428" y="82"/>
                  <a:pt x="408" y="163"/>
                  <a:pt x="387" y="225"/>
                </a:cubicBezTo>
                <a:cubicBezTo>
                  <a:pt x="0" y="1894"/>
                  <a:pt x="122" y="3564"/>
                  <a:pt x="143" y="5255"/>
                </a:cubicBezTo>
                <a:cubicBezTo>
                  <a:pt x="183" y="6741"/>
                  <a:pt x="265" y="8228"/>
                  <a:pt x="326" y="9735"/>
                </a:cubicBezTo>
                <a:cubicBezTo>
                  <a:pt x="367" y="10652"/>
                  <a:pt x="408" y="11568"/>
                  <a:pt x="448" y="12485"/>
                </a:cubicBezTo>
                <a:lnTo>
                  <a:pt x="448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2" name="Google Shape;542;p49"/>
          <p:cNvSpPr/>
          <p:nvPr/>
        </p:nvSpPr>
        <p:spPr>
          <a:xfrm>
            <a:off x="-1565490" y="6876318"/>
            <a:ext cx="8063" cy="178281"/>
          </a:xfrm>
          <a:custGeom>
            <a:avLst/>
            <a:gdLst/>
            <a:ahLst/>
            <a:cxnLst/>
            <a:rect l="l" t="t" r="r" b="b"/>
            <a:pathLst>
              <a:path w="164" h="3626" extrusionOk="0">
                <a:moveTo>
                  <a:pt x="0" y="1"/>
                </a:moveTo>
                <a:lnTo>
                  <a:pt x="0" y="3626"/>
                </a:lnTo>
                <a:lnTo>
                  <a:pt x="163" y="3626"/>
                </a:lnTo>
                <a:cubicBezTo>
                  <a:pt x="102" y="2424"/>
                  <a:pt x="61" y="1222"/>
                  <a:pt x="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3" name="Google Shape;543;p49"/>
          <p:cNvSpPr txBox="1">
            <a:spLocks noGrp="1"/>
          </p:cNvSpPr>
          <p:nvPr>
            <p:ph type="title" idx="15"/>
          </p:nvPr>
        </p:nvSpPr>
        <p:spPr>
          <a:xfrm>
            <a:off x="1706566" y="539500"/>
            <a:ext cx="6992161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Recette de référentiel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4" name="Google Shape;544;p49"/>
          <p:cNvSpPr txBox="1">
            <a:spLocks noGrp="1"/>
          </p:cNvSpPr>
          <p:nvPr>
            <p:ph type="title"/>
          </p:nvPr>
        </p:nvSpPr>
        <p:spPr>
          <a:xfrm>
            <a:off x="1706558" y="192553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01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5" name="Google Shape;545;p49"/>
          <p:cNvSpPr txBox="1">
            <a:spLocks noGrp="1"/>
          </p:cNvSpPr>
          <p:nvPr>
            <p:ph type="subTitle" idx="1"/>
          </p:nvPr>
        </p:nvSpPr>
        <p:spPr>
          <a:xfrm>
            <a:off x="2470882" y="1688115"/>
            <a:ext cx="21945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Les ingrédients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6" name="Google Shape;546;p49"/>
          <p:cNvSpPr txBox="1">
            <a:spLocks noGrp="1"/>
          </p:cNvSpPr>
          <p:nvPr>
            <p:ph type="subTitle" idx="2"/>
          </p:nvPr>
        </p:nvSpPr>
        <p:spPr>
          <a:xfrm>
            <a:off x="2422840" y="2132811"/>
            <a:ext cx="21945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e bons produits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7" name="Google Shape;547;p49"/>
          <p:cNvSpPr txBox="1">
            <a:spLocks noGrp="1"/>
          </p:cNvSpPr>
          <p:nvPr>
            <p:ph type="title" idx="3"/>
          </p:nvPr>
        </p:nvSpPr>
        <p:spPr>
          <a:xfrm>
            <a:off x="1706558" y="356383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03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8" name="Google Shape;548;p49"/>
          <p:cNvSpPr txBox="1">
            <a:spLocks noGrp="1"/>
          </p:cNvSpPr>
          <p:nvPr>
            <p:ph type="subTitle" idx="4"/>
          </p:nvPr>
        </p:nvSpPr>
        <p:spPr>
          <a:xfrm>
            <a:off x="2422838" y="3347426"/>
            <a:ext cx="21945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Le tour de main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49" name="Google Shape;549;p49"/>
          <p:cNvSpPr txBox="1">
            <a:spLocks noGrp="1"/>
          </p:cNvSpPr>
          <p:nvPr>
            <p:ph type="subTitle" idx="5"/>
          </p:nvPr>
        </p:nvSpPr>
        <p:spPr>
          <a:xfrm>
            <a:off x="2422838" y="3771098"/>
            <a:ext cx="21945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U</a:t>
            </a: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ne bonne technique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0" name="Google Shape;550;p49"/>
          <p:cNvSpPr txBox="1">
            <a:spLocks noGrp="1"/>
          </p:cNvSpPr>
          <p:nvPr>
            <p:ph type="title" idx="6"/>
          </p:nvPr>
        </p:nvSpPr>
        <p:spPr>
          <a:xfrm>
            <a:off x="5272781" y="192553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02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1" name="Google Shape;551;p49"/>
          <p:cNvSpPr txBox="1">
            <a:spLocks noGrp="1"/>
          </p:cNvSpPr>
          <p:nvPr>
            <p:ph type="subTitle" idx="7"/>
          </p:nvPr>
        </p:nvSpPr>
        <p:spPr>
          <a:xfrm>
            <a:off x="5989061" y="1709126"/>
            <a:ext cx="21945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Les ustensiles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2" name="Google Shape;552;p49"/>
          <p:cNvSpPr txBox="1">
            <a:spLocks noGrp="1"/>
          </p:cNvSpPr>
          <p:nvPr>
            <p:ph type="subTitle" idx="8"/>
          </p:nvPr>
        </p:nvSpPr>
        <p:spPr>
          <a:xfrm>
            <a:off x="5989065" y="2132806"/>
            <a:ext cx="21945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e bons outils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3" name="Google Shape;553;p49"/>
          <p:cNvSpPr txBox="1">
            <a:spLocks noGrp="1"/>
          </p:cNvSpPr>
          <p:nvPr>
            <p:ph type="title" idx="9"/>
          </p:nvPr>
        </p:nvSpPr>
        <p:spPr>
          <a:xfrm>
            <a:off x="5272781" y="3563834"/>
            <a:ext cx="731400" cy="640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r>
              <a:rPr lang="en" dirty="0">
                <a:latin typeface="Calibri" panose="020F0502020204030204" pitchFamily="34" charset="0"/>
                <a:cs typeface="Calibri" panose="020F0502020204030204" pitchFamily="34" charset="0"/>
              </a:rPr>
              <a:t>04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4" name="Google Shape;554;p49"/>
          <p:cNvSpPr txBox="1">
            <a:spLocks noGrp="1"/>
          </p:cNvSpPr>
          <p:nvPr>
            <p:ph type="subTitle" idx="13"/>
          </p:nvPr>
        </p:nvSpPr>
        <p:spPr>
          <a:xfrm>
            <a:off x="5989061" y="3347426"/>
            <a:ext cx="2194500" cy="438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a dégustation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5" name="Google Shape;555;p49"/>
          <p:cNvSpPr txBox="1">
            <a:spLocks noGrp="1"/>
          </p:cNvSpPr>
          <p:nvPr>
            <p:ph type="subTitle" idx="14"/>
          </p:nvPr>
        </p:nvSpPr>
        <p:spPr>
          <a:xfrm>
            <a:off x="5989061" y="3771098"/>
            <a:ext cx="2194500" cy="73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spcAft>
                <a:spcPts val="1600"/>
              </a:spcAft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e plein de saveurs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556" name="Google Shape;556;p49"/>
          <p:cNvCxnSpPr/>
          <p:nvPr/>
        </p:nvCxnSpPr>
        <p:spPr>
          <a:xfrm flipH="1">
            <a:off x="6100265" y="2147756"/>
            <a:ext cx="2049900" cy="72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7" name="Google Shape;557;p49"/>
          <p:cNvCxnSpPr/>
          <p:nvPr/>
        </p:nvCxnSpPr>
        <p:spPr>
          <a:xfrm rot="10800000">
            <a:off x="6100415" y="3784781"/>
            <a:ext cx="2049300" cy="96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8" name="Google Shape;558;p49"/>
          <p:cNvCxnSpPr/>
          <p:nvPr/>
        </p:nvCxnSpPr>
        <p:spPr>
          <a:xfrm rot="10800000">
            <a:off x="2522898" y="3784781"/>
            <a:ext cx="2049900" cy="9600"/>
          </a:xfrm>
          <a:prstGeom prst="straightConnector1">
            <a:avLst/>
          </a:prstGeom>
          <a:noFill/>
          <a:ln w="1905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559" name="Google Shape;559;p49"/>
          <p:cNvCxnSpPr/>
          <p:nvPr/>
        </p:nvCxnSpPr>
        <p:spPr>
          <a:xfrm rot="10800000">
            <a:off x="2524041" y="2155106"/>
            <a:ext cx="2049900" cy="10500"/>
          </a:xfrm>
          <a:prstGeom prst="straightConnector1">
            <a:avLst/>
          </a:prstGeom>
          <a:noFill/>
          <a:ln w="1905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75335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88" name="Google Shape;788;p68"/>
          <p:cNvCxnSpPr/>
          <p:nvPr/>
        </p:nvCxnSpPr>
        <p:spPr>
          <a:xfrm>
            <a:off x="2781472" y="1832215"/>
            <a:ext cx="1844400" cy="14400"/>
          </a:xfrm>
          <a:prstGeom prst="straightConnector1">
            <a:avLst/>
          </a:prstGeom>
          <a:noFill/>
          <a:ln w="28575" cap="flat" cmpd="sng">
            <a:solidFill>
              <a:schemeClr val="accent4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89" name="Google Shape;789;p6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338300" cy="66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 smtClean="0">
                <a:latin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en" dirty="0" smtClean="0">
                <a:latin typeface="Calibri" panose="020F0502020204030204" pitchFamily="34" charset="0"/>
                <a:cs typeface="Calibri" panose="020F0502020204030204" pitchFamily="34" charset="0"/>
              </a:rPr>
              <a:t>’équilibre des saveurs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90" name="Google Shape;790;p68"/>
          <p:cNvSpPr/>
          <p:nvPr/>
        </p:nvSpPr>
        <p:spPr>
          <a:xfrm>
            <a:off x="1215931" y="1796925"/>
            <a:ext cx="2434200" cy="2442300"/>
          </a:xfrm>
          <a:prstGeom prst="donut">
            <a:avLst>
              <a:gd name="adj" fmla="val 26245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1" name="Google Shape;791;p68"/>
          <p:cNvSpPr/>
          <p:nvPr/>
        </p:nvSpPr>
        <p:spPr>
          <a:xfrm rot="2043474">
            <a:off x="1033509" y="1733272"/>
            <a:ext cx="2734673" cy="2669970"/>
          </a:xfrm>
          <a:prstGeom prst="blockArc">
            <a:avLst>
              <a:gd name="adj1" fmla="val 1806943"/>
              <a:gd name="adj2" fmla="val 8611770"/>
              <a:gd name="adj3" fmla="val 21533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2" name="Google Shape;792;p68"/>
          <p:cNvSpPr/>
          <p:nvPr/>
        </p:nvSpPr>
        <p:spPr>
          <a:xfrm rot="2043042" flipH="1">
            <a:off x="1165924" y="1611927"/>
            <a:ext cx="2670352" cy="2841456"/>
          </a:xfrm>
          <a:prstGeom prst="blockArc">
            <a:avLst>
              <a:gd name="adj1" fmla="val 9137511"/>
              <a:gd name="adj2" fmla="val 16110179"/>
              <a:gd name="adj3" fmla="val 20857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3" name="Google Shape;793;p68"/>
          <p:cNvSpPr txBox="1"/>
          <p:nvPr/>
        </p:nvSpPr>
        <p:spPr>
          <a:xfrm>
            <a:off x="5025149" y="1611667"/>
            <a:ext cx="26583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chemeClr val="accent4"/>
                </a:solidFill>
                <a:latin typeface="+mn-lt"/>
                <a:ea typeface="Roboto"/>
                <a:cs typeface="Roboto"/>
                <a:sym typeface="Roboto"/>
              </a:rPr>
              <a:t>Quantité </a:t>
            </a:r>
            <a:endParaRPr dirty="0">
              <a:solidFill>
                <a:schemeClr val="accent4"/>
              </a:solidFill>
              <a:latin typeface="+mn-lt"/>
              <a:ea typeface="Roboto"/>
              <a:cs typeface="Roboto"/>
              <a:sym typeface="Roboto"/>
            </a:endParaRPr>
          </a:p>
        </p:txBody>
      </p:sp>
      <p:cxnSp>
        <p:nvCxnSpPr>
          <p:cNvPr id="794" name="Google Shape;794;p68"/>
          <p:cNvCxnSpPr/>
          <p:nvPr/>
        </p:nvCxnSpPr>
        <p:spPr>
          <a:xfrm rot="10800000" flipH="1">
            <a:off x="3514062" y="3000025"/>
            <a:ext cx="1264200" cy="1020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795" name="Google Shape;795;p68"/>
          <p:cNvCxnSpPr/>
          <p:nvPr/>
        </p:nvCxnSpPr>
        <p:spPr>
          <a:xfrm rot="10800000" flipH="1">
            <a:off x="2778125" y="4160635"/>
            <a:ext cx="1983900" cy="17700"/>
          </a:xfrm>
          <a:prstGeom prst="straightConnector1">
            <a:avLst/>
          </a:prstGeom>
          <a:noFill/>
          <a:ln w="28575" cap="flat" cmpd="sng">
            <a:solidFill>
              <a:schemeClr val="accent2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796" name="Google Shape;796;p68"/>
          <p:cNvSpPr txBox="1"/>
          <p:nvPr/>
        </p:nvSpPr>
        <p:spPr>
          <a:xfrm>
            <a:off x="5025149" y="2758816"/>
            <a:ext cx="26583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 smtClean="0">
                <a:solidFill>
                  <a:schemeClr val="accent4"/>
                </a:solidFill>
                <a:latin typeface="+mn-lt"/>
                <a:ea typeface="Roboto"/>
                <a:cs typeface="Roboto"/>
                <a:sym typeface="Roboto"/>
              </a:rPr>
              <a:t>Qualité</a:t>
            </a:r>
            <a:endParaRPr dirty="0">
              <a:solidFill>
                <a:schemeClr val="accent4"/>
              </a:solidFill>
              <a:latin typeface="+mn-lt"/>
              <a:ea typeface="Roboto"/>
              <a:cs typeface="Roboto"/>
              <a:sym typeface="Roboto"/>
            </a:endParaRPr>
          </a:p>
        </p:txBody>
      </p:sp>
      <p:sp>
        <p:nvSpPr>
          <p:cNvPr id="797" name="Google Shape;797;p68"/>
          <p:cNvSpPr txBox="1"/>
          <p:nvPr/>
        </p:nvSpPr>
        <p:spPr>
          <a:xfrm>
            <a:off x="5025149" y="3905965"/>
            <a:ext cx="2658300" cy="70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dirty="0" smtClean="0">
                <a:solidFill>
                  <a:schemeClr val="accent4"/>
                </a:solidFill>
                <a:latin typeface="+mn-lt"/>
                <a:ea typeface="Roboto"/>
                <a:cs typeface="Roboto"/>
                <a:sym typeface="Roboto"/>
              </a:rPr>
              <a:t>Utilisabilité</a:t>
            </a:r>
            <a:endParaRPr dirty="0">
              <a:solidFill>
                <a:schemeClr val="accent4"/>
              </a:solidFill>
              <a:latin typeface="+mn-lt"/>
              <a:ea typeface="Roboto"/>
              <a:cs typeface="Roboto"/>
              <a:sym typeface="Roboto"/>
            </a:endParaRPr>
          </a:p>
        </p:txBody>
      </p:sp>
      <p:sp>
        <p:nvSpPr>
          <p:cNvPr id="798" name="Google Shape;798;p68"/>
          <p:cNvSpPr/>
          <p:nvPr/>
        </p:nvSpPr>
        <p:spPr>
          <a:xfrm rot="-5372705" flipH="1">
            <a:off x="1113407" y="1512264"/>
            <a:ext cx="2682685" cy="2826000"/>
          </a:xfrm>
          <a:prstGeom prst="blockArc">
            <a:avLst>
              <a:gd name="adj1" fmla="val 9137511"/>
              <a:gd name="adj2" fmla="val 16110179"/>
              <a:gd name="adj3" fmla="val 20857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9" name="Google Shape;799;p68"/>
          <p:cNvSpPr/>
          <p:nvPr/>
        </p:nvSpPr>
        <p:spPr>
          <a:xfrm>
            <a:off x="4250962" y="1523365"/>
            <a:ext cx="640200" cy="6321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accent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1" name="Google Shape;801;p68"/>
          <p:cNvSpPr/>
          <p:nvPr/>
        </p:nvSpPr>
        <p:spPr>
          <a:xfrm>
            <a:off x="4368577" y="1669423"/>
            <a:ext cx="405280" cy="339667"/>
          </a:xfrm>
          <a:custGeom>
            <a:avLst/>
            <a:gdLst/>
            <a:ahLst/>
            <a:cxnLst/>
            <a:rect l="l" t="t" r="r" b="b"/>
            <a:pathLst>
              <a:path w="208907" h="176680" extrusionOk="0">
                <a:moveTo>
                  <a:pt x="176376" y="16948"/>
                </a:moveTo>
                <a:cubicBezTo>
                  <a:pt x="177741" y="16948"/>
                  <a:pt x="178841" y="18048"/>
                  <a:pt x="178841" y="19413"/>
                </a:cubicBezTo>
                <a:lnTo>
                  <a:pt x="178841" y="104833"/>
                </a:lnTo>
                <a:cubicBezTo>
                  <a:pt x="178841" y="105818"/>
                  <a:pt x="178272" y="106653"/>
                  <a:pt x="177400" y="107070"/>
                </a:cubicBezTo>
                <a:lnTo>
                  <a:pt x="31886" y="107070"/>
                </a:lnTo>
                <a:cubicBezTo>
                  <a:pt x="31014" y="106653"/>
                  <a:pt x="30446" y="105818"/>
                  <a:pt x="30446" y="104833"/>
                </a:cubicBezTo>
                <a:lnTo>
                  <a:pt x="30446" y="19413"/>
                </a:lnTo>
                <a:cubicBezTo>
                  <a:pt x="30446" y="18048"/>
                  <a:pt x="31545" y="16948"/>
                  <a:pt x="32872" y="16948"/>
                </a:cubicBezTo>
                <a:close/>
                <a:moveTo>
                  <a:pt x="123259" y="140548"/>
                </a:moveTo>
                <a:cubicBezTo>
                  <a:pt x="124093" y="140548"/>
                  <a:pt x="124813" y="141154"/>
                  <a:pt x="124927" y="141988"/>
                </a:cubicBezTo>
                <a:lnTo>
                  <a:pt x="128339" y="160907"/>
                </a:lnTo>
                <a:cubicBezTo>
                  <a:pt x="128377" y="161059"/>
                  <a:pt x="128415" y="161211"/>
                  <a:pt x="128415" y="161362"/>
                </a:cubicBezTo>
                <a:cubicBezTo>
                  <a:pt x="128415" y="162310"/>
                  <a:pt x="127657" y="163068"/>
                  <a:pt x="126709" y="163068"/>
                </a:cubicBezTo>
                <a:lnTo>
                  <a:pt x="82577" y="163068"/>
                </a:lnTo>
                <a:cubicBezTo>
                  <a:pt x="82084" y="163068"/>
                  <a:pt x="81592" y="162841"/>
                  <a:pt x="81250" y="162462"/>
                </a:cubicBezTo>
                <a:cubicBezTo>
                  <a:pt x="80947" y="162083"/>
                  <a:pt x="80795" y="161552"/>
                  <a:pt x="80909" y="161059"/>
                </a:cubicBezTo>
                <a:lnTo>
                  <a:pt x="84321" y="141988"/>
                </a:lnTo>
                <a:cubicBezTo>
                  <a:pt x="84473" y="141154"/>
                  <a:pt x="85193" y="140548"/>
                  <a:pt x="86027" y="140548"/>
                </a:cubicBezTo>
                <a:close/>
                <a:moveTo>
                  <a:pt x="32910" y="1"/>
                </a:moveTo>
                <a:cubicBezTo>
                  <a:pt x="22180" y="1"/>
                  <a:pt x="13460" y="8721"/>
                  <a:pt x="13460" y="19413"/>
                </a:cubicBezTo>
                <a:lnTo>
                  <a:pt x="13460" y="104833"/>
                </a:lnTo>
                <a:cubicBezTo>
                  <a:pt x="13460" y="107108"/>
                  <a:pt x="13877" y="109344"/>
                  <a:pt x="14636" y="111392"/>
                </a:cubicBezTo>
                <a:cubicBezTo>
                  <a:pt x="14219" y="112074"/>
                  <a:pt x="13915" y="112833"/>
                  <a:pt x="13688" y="113629"/>
                </a:cubicBezTo>
                <a:lnTo>
                  <a:pt x="645" y="165874"/>
                </a:lnTo>
                <a:cubicBezTo>
                  <a:pt x="1" y="168452"/>
                  <a:pt x="570" y="171220"/>
                  <a:pt x="2238" y="173343"/>
                </a:cubicBezTo>
                <a:cubicBezTo>
                  <a:pt x="3868" y="175466"/>
                  <a:pt x="6408" y="176680"/>
                  <a:pt x="9100" y="176680"/>
                </a:cubicBezTo>
                <a:lnTo>
                  <a:pt x="200186" y="176680"/>
                </a:lnTo>
                <a:cubicBezTo>
                  <a:pt x="205001" y="176680"/>
                  <a:pt x="208906" y="172774"/>
                  <a:pt x="208906" y="167997"/>
                </a:cubicBezTo>
                <a:cubicBezTo>
                  <a:pt x="208906" y="167087"/>
                  <a:pt x="208793" y="166253"/>
                  <a:pt x="208527" y="165457"/>
                </a:cubicBezTo>
                <a:lnTo>
                  <a:pt x="195599" y="113629"/>
                </a:lnTo>
                <a:cubicBezTo>
                  <a:pt x="195371" y="112833"/>
                  <a:pt x="195068" y="112074"/>
                  <a:pt x="194651" y="111392"/>
                </a:cubicBezTo>
                <a:cubicBezTo>
                  <a:pt x="195409" y="109344"/>
                  <a:pt x="195826" y="107108"/>
                  <a:pt x="195826" y="104833"/>
                </a:cubicBezTo>
                <a:lnTo>
                  <a:pt x="195826" y="19413"/>
                </a:lnTo>
                <a:cubicBezTo>
                  <a:pt x="195826" y="8721"/>
                  <a:pt x="187106" y="1"/>
                  <a:pt x="17637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3" name="Google Shape;803;p68"/>
          <p:cNvSpPr/>
          <p:nvPr/>
        </p:nvSpPr>
        <p:spPr>
          <a:xfrm>
            <a:off x="4250962" y="2689075"/>
            <a:ext cx="640200" cy="6321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4" name="Google Shape;804;p68"/>
          <p:cNvSpPr/>
          <p:nvPr/>
        </p:nvSpPr>
        <p:spPr>
          <a:xfrm>
            <a:off x="4250962" y="3854785"/>
            <a:ext cx="640200" cy="629400"/>
          </a:xfrm>
          <a:prstGeom prst="ellipse">
            <a:avLst/>
          </a:prstGeom>
          <a:solidFill>
            <a:schemeClr val="lt1"/>
          </a:solidFill>
          <a:ln w="2857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05" name="Google Shape;805;p68"/>
          <p:cNvGrpSpPr/>
          <p:nvPr/>
        </p:nvGrpSpPr>
        <p:grpSpPr>
          <a:xfrm>
            <a:off x="4419107" y="3965381"/>
            <a:ext cx="304042" cy="407736"/>
            <a:chOff x="1840300" y="238125"/>
            <a:chExt cx="3908000" cy="5207350"/>
          </a:xfrm>
        </p:grpSpPr>
        <p:sp>
          <p:nvSpPr>
            <p:cNvPr id="806" name="Google Shape;806;p68"/>
            <p:cNvSpPr/>
            <p:nvPr/>
          </p:nvSpPr>
          <p:spPr>
            <a:xfrm>
              <a:off x="1840300" y="238125"/>
              <a:ext cx="3908000" cy="5207350"/>
            </a:xfrm>
            <a:custGeom>
              <a:avLst/>
              <a:gdLst/>
              <a:ahLst/>
              <a:cxnLst/>
              <a:rect l="l" t="t" r="r" b="b"/>
              <a:pathLst>
                <a:path w="156320" h="208294" extrusionOk="0">
                  <a:moveTo>
                    <a:pt x="113687" y="25203"/>
                  </a:moveTo>
                  <a:lnTo>
                    <a:pt x="131274" y="42868"/>
                  </a:lnTo>
                  <a:lnTo>
                    <a:pt x="113687" y="42868"/>
                  </a:lnTo>
                  <a:lnTo>
                    <a:pt x="113687" y="25203"/>
                  </a:lnTo>
                  <a:close/>
                  <a:moveTo>
                    <a:pt x="98966" y="14721"/>
                  </a:moveTo>
                  <a:lnTo>
                    <a:pt x="98966" y="50248"/>
                  </a:lnTo>
                  <a:cubicBezTo>
                    <a:pt x="98966" y="54291"/>
                    <a:pt x="102263" y="57589"/>
                    <a:pt x="106307" y="57589"/>
                  </a:cubicBezTo>
                  <a:lnTo>
                    <a:pt x="141598" y="57589"/>
                  </a:lnTo>
                  <a:lnTo>
                    <a:pt x="141598" y="176418"/>
                  </a:lnTo>
                  <a:cubicBezTo>
                    <a:pt x="141598" y="185878"/>
                    <a:pt x="133904" y="193573"/>
                    <a:pt x="124443" y="193573"/>
                  </a:cubicBezTo>
                  <a:lnTo>
                    <a:pt x="31916" y="193573"/>
                  </a:lnTo>
                  <a:cubicBezTo>
                    <a:pt x="22455" y="193573"/>
                    <a:pt x="14722" y="185878"/>
                    <a:pt x="14722" y="176418"/>
                  </a:cubicBezTo>
                  <a:lnTo>
                    <a:pt x="14722" y="31876"/>
                  </a:lnTo>
                  <a:cubicBezTo>
                    <a:pt x="14722" y="22415"/>
                    <a:pt x="22455" y="14721"/>
                    <a:pt x="31916" y="14721"/>
                  </a:cubicBezTo>
                  <a:close/>
                  <a:moveTo>
                    <a:pt x="31916" y="0"/>
                  </a:moveTo>
                  <a:cubicBezTo>
                    <a:pt x="14329" y="0"/>
                    <a:pt x="1" y="14289"/>
                    <a:pt x="1" y="31915"/>
                  </a:cubicBezTo>
                  <a:lnTo>
                    <a:pt x="1" y="176418"/>
                  </a:lnTo>
                  <a:cubicBezTo>
                    <a:pt x="1" y="194005"/>
                    <a:pt x="14329" y="208294"/>
                    <a:pt x="31916" y="208294"/>
                  </a:cubicBezTo>
                  <a:lnTo>
                    <a:pt x="124443" y="208294"/>
                  </a:lnTo>
                  <a:cubicBezTo>
                    <a:pt x="142030" y="208294"/>
                    <a:pt x="156319" y="194005"/>
                    <a:pt x="156319" y="176418"/>
                  </a:cubicBezTo>
                  <a:lnTo>
                    <a:pt x="156319" y="50248"/>
                  </a:lnTo>
                  <a:cubicBezTo>
                    <a:pt x="156319" y="47736"/>
                    <a:pt x="155102" y="46126"/>
                    <a:pt x="154199" y="45066"/>
                  </a:cubicBezTo>
                  <a:cubicBezTo>
                    <a:pt x="154199" y="45066"/>
                    <a:pt x="113019" y="3651"/>
                    <a:pt x="111528" y="2159"/>
                  </a:cubicBezTo>
                  <a:cubicBezTo>
                    <a:pt x="110036" y="667"/>
                    <a:pt x="108741" y="0"/>
                    <a:pt x="1063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7" name="Google Shape;807;p68"/>
            <p:cNvSpPr/>
            <p:nvPr/>
          </p:nvSpPr>
          <p:spPr>
            <a:xfrm>
              <a:off x="3817850" y="3311875"/>
              <a:ext cx="1360250" cy="1612525"/>
            </a:xfrm>
            <a:custGeom>
              <a:avLst/>
              <a:gdLst/>
              <a:ahLst/>
              <a:cxnLst/>
              <a:rect l="l" t="t" r="r" b="b"/>
              <a:pathLst>
                <a:path w="54410" h="64501" extrusionOk="0">
                  <a:moveTo>
                    <a:pt x="27205" y="10090"/>
                  </a:moveTo>
                  <a:cubicBezTo>
                    <a:pt x="32936" y="10090"/>
                    <a:pt x="37568" y="14761"/>
                    <a:pt x="37568" y="20492"/>
                  </a:cubicBezTo>
                  <a:cubicBezTo>
                    <a:pt x="37568" y="26185"/>
                    <a:pt x="32936" y="30856"/>
                    <a:pt x="27205" y="30856"/>
                  </a:cubicBezTo>
                  <a:cubicBezTo>
                    <a:pt x="21473" y="30856"/>
                    <a:pt x="16841" y="26185"/>
                    <a:pt x="16841" y="20492"/>
                  </a:cubicBezTo>
                  <a:cubicBezTo>
                    <a:pt x="16841" y="14761"/>
                    <a:pt x="21473" y="10090"/>
                    <a:pt x="27205" y="10090"/>
                  </a:cubicBezTo>
                  <a:close/>
                  <a:moveTo>
                    <a:pt x="27205" y="1"/>
                  </a:moveTo>
                  <a:cubicBezTo>
                    <a:pt x="15899" y="1"/>
                    <a:pt x="6713" y="9187"/>
                    <a:pt x="6713" y="20492"/>
                  </a:cubicBezTo>
                  <a:cubicBezTo>
                    <a:pt x="6713" y="25439"/>
                    <a:pt x="8479" y="29992"/>
                    <a:pt x="11424" y="33526"/>
                  </a:cubicBezTo>
                  <a:lnTo>
                    <a:pt x="510" y="53939"/>
                  </a:lnTo>
                  <a:cubicBezTo>
                    <a:pt x="0" y="54920"/>
                    <a:pt x="157" y="56137"/>
                    <a:pt x="981" y="56962"/>
                  </a:cubicBezTo>
                  <a:cubicBezTo>
                    <a:pt x="1474" y="57454"/>
                    <a:pt x="2136" y="57715"/>
                    <a:pt x="2814" y="57715"/>
                  </a:cubicBezTo>
                  <a:cubicBezTo>
                    <a:pt x="3216" y="57715"/>
                    <a:pt x="3624" y="57623"/>
                    <a:pt x="4004" y="57433"/>
                  </a:cubicBezTo>
                  <a:lnTo>
                    <a:pt x="12012" y="53193"/>
                  </a:lnTo>
                  <a:lnTo>
                    <a:pt x="12915" y="62183"/>
                  </a:lnTo>
                  <a:cubicBezTo>
                    <a:pt x="13033" y="63046"/>
                    <a:pt x="13543" y="63792"/>
                    <a:pt x="14289" y="64185"/>
                  </a:cubicBezTo>
                  <a:cubicBezTo>
                    <a:pt x="14486" y="64302"/>
                    <a:pt x="14721" y="64420"/>
                    <a:pt x="14996" y="64459"/>
                  </a:cubicBezTo>
                  <a:cubicBezTo>
                    <a:pt x="15152" y="64487"/>
                    <a:pt x="15309" y="64501"/>
                    <a:pt x="15466" y="64501"/>
                  </a:cubicBezTo>
                  <a:cubicBezTo>
                    <a:pt x="16406" y="64501"/>
                    <a:pt x="17306" y="64006"/>
                    <a:pt x="17744" y="63164"/>
                  </a:cubicBezTo>
                  <a:lnTo>
                    <a:pt x="27205" y="45459"/>
                  </a:lnTo>
                  <a:lnTo>
                    <a:pt x="36665" y="63164"/>
                  </a:lnTo>
                  <a:cubicBezTo>
                    <a:pt x="37103" y="64006"/>
                    <a:pt x="38003" y="64501"/>
                    <a:pt x="38944" y="64501"/>
                  </a:cubicBezTo>
                  <a:cubicBezTo>
                    <a:pt x="39100" y="64501"/>
                    <a:pt x="39257" y="64487"/>
                    <a:pt x="39413" y="64459"/>
                  </a:cubicBezTo>
                  <a:cubicBezTo>
                    <a:pt x="39688" y="64420"/>
                    <a:pt x="39924" y="64302"/>
                    <a:pt x="40159" y="64185"/>
                  </a:cubicBezTo>
                  <a:cubicBezTo>
                    <a:pt x="40866" y="63792"/>
                    <a:pt x="41415" y="63046"/>
                    <a:pt x="41494" y="62183"/>
                  </a:cubicBezTo>
                  <a:lnTo>
                    <a:pt x="42397" y="53193"/>
                  </a:lnTo>
                  <a:lnTo>
                    <a:pt x="50444" y="57433"/>
                  </a:lnTo>
                  <a:cubicBezTo>
                    <a:pt x="50810" y="57623"/>
                    <a:pt x="51209" y="57715"/>
                    <a:pt x="51607" y="57715"/>
                  </a:cubicBezTo>
                  <a:cubicBezTo>
                    <a:pt x="52278" y="57715"/>
                    <a:pt x="52950" y="57454"/>
                    <a:pt x="53467" y="56962"/>
                  </a:cubicBezTo>
                  <a:cubicBezTo>
                    <a:pt x="54252" y="56137"/>
                    <a:pt x="54409" y="54920"/>
                    <a:pt x="53899" y="53939"/>
                  </a:cubicBezTo>
                  <a:lnTo>
                    <a:pt x="42986" y="33526"/>
                  </a:lnTo>
                  <a:cubicBezTo>
                    <a:pt x="45930" y="29992"/>
                    <a:pt x="47696" y="25439"/>
                    <a:pt x="47696" y="20492"/>
                  </a:cubicBezTo>
                  <a:cubicBezTo>
                    <a:pt x="47696" y="9187"/>
                    <a:pt x="38510" y="1"/>
                    <a:pt x="2720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" name="Google Shape;8961;p92"/>
          <p:cNvGrpSpPr/>
          <p:nvPr/>
        </p:nvGrpSpPr>
        <p:grpSpPr>
          <a:xfrm>
            <a:off x="4355986" y="2822267"/>
            <a:ext cx="424195" cy="420775"/>
            <a:chOff x="-5613150" y="3991275"/>
            <a:chExt cx="294600" cy="292225"/>
          </a:xfrm>
        </p:grpSpPr>
        <p:sp>
          <p:nvSpPr>
            <p:cNvPr id="30" name="Google Shape;8962;p9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8963;p9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8964;p9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8965;p9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8966;p9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8967;p9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8968;p9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8969;p9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8970;p9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" name="Google Shape;5608;p85"/>
          <p:cNvGrpSpPr/>
          <p:nvPr/>
        </p:nvGrpSpPr>
        <p:grpSpPr>
          <a:xfrm>
            <a:off x="4451272" y="1699609"/>
            <a:ext cx="227516" cy="183782"/>
            <a:chOff x="729238" y="1179665"/>
            <a:chExt cx="1636117" cy="1526144"/>
          </a:xfrm>
        </p:grpSpPr>
        <p:grpSp>
          <p:nvGrpSpPr>
            <p:cNvPr id="40" name="Google Shape;5609;p85"/>
            <p:cNvGrpSpPr/>
            <p:nvPr/>
          </p:nvGrpSpPr>
          <p:grpSpPr>
            <a:xfrm>
              <a:off x="729238" y="1179665"/>
              <a:ext cx="80700" cy="1526144"/>
              <a:chOff x="729238" y="1179665"/>
              <a:chExt cx="80700" cy="1526144"/>
            </a:xfrm>
          </p:grpSpPr>
          <p:sp>
            <p:nvSpPr>
              <p:cNvPr id="140" name="Google Shape;5610;p85"/>
              <p:cNvSpPr/>
              <p:nvPr/>
            </p:nvSpPr>
            <p:spPr>
              <a:xfrm>
                <a:off x="729238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5611;p85"/>
              <p:cNvSpPr/>
              <p:nvPr/>
            </p:nvSpPr>
            <p:spPr>
              <a:xfrm>
                <a:off x="729238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5612;p85"/>
              <p:cNvSpPr/>
              <p:nvPr/>
            </p:nvSpPr>
            <p:spPr>
              <a:xfrm>
                <a:off x="729238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5613;p85"/>
              <p:cNvSpPr/>
              <p:nvPr/>
            </p:nvSpPr>
            <p:spPr>
              <a:xfrm>
                <a:off x="729238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5614;p85"/>
              <p:cNvSpPr/>
              <p:nvPr/>
            </p:nvSpPr>
            <p:spPr>
              <a:xfrm>
                <a:off x="729238" y="1821630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5615;p85"/>
              <p:cNvSpPr/>
              <p:nvPr/>
            </p:nvSpPr>
            <p:spPr>
              <a:xfrm>
                <a:off x="729238" y="1982326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5616;p85"/>
              <p:cNvSpPr/>
              <p:nvPr/>
            </p:nvSpPr>
            <p:spPr>
              <a:xfrm>
                <a:off x="729238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5617;p85"/>
              <p:cNvSpPr/>
              <p:nvPr/>
            </p:nvSpPr>
            <p:spPr>
              <a:xfrm>
                <a:off x="729238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5618;p85"/>
              <p:cNvSpPr/>
              <p:nvPr/>
            </p:nvSpPr>
            <p:spPr>
              <a:xfrm>
                <a:off x="729238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5619;p85"/>
              <p:cNvSpPr/>
              <p:nvPr/>
            </p:nvSpPr>
            <p:spPr>
              <a:xfrm>
                <a:off x="729238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1" name="Google Shape;5620;p85"/>
            <p:cNvGrpSpPr/>
            <p:nvPr/>
          </p:nvGrpSpPr>
          <p:grpSpPr>
            <a:xfrm>
              <a:off x="903098" y="1179665"/>
              <a:ext cx="80700" cy="1526144"/>
              <a:chOff x="903098" y="1179665"/>
              <a:chExt cx="80700" cy="1526144"/>
            </a:xfrm>
          </p:grpSpPr>
          <p:sp>
            <p:nvSpPr>
              <p:cNvPr id="130" name="Google Shape;5621;p85"/>
              <p:cNvSpPr/>
              <p:nvPr/>
            </p:nvSpPr>
            <p:spPr>
              <a:xfrm>
                <a:off x="903098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5622;p85"/>
              <p:cNvSpPr/>
              <p:nvPr/>
            </p:nvSpPr>
            <p:spPr>
              <a:xfrm>
                <a:off x="903098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5623;p85"/>
              <p:cNvSpPr/>
              <p:nvPr/>
            </p:nvSpPr>
            <p:spPr>
              <a:xfrm>
                <a:off x="903098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5624;p85"/>
              <p:cNvSpPr/>
              <p:nvPr/>
            </p:nvSpPr>
            <p:spPr>
              <a:xfrm>
                <a:off x="903098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5625;p85"/>
              <p:cNvSpPr/>
              <p:nvPr/>
            </p:nvSpPr>
            <p:spPr>
              <a:xfrm>
                <a:off x="903098" y="182163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5626;p85"/>
              <p:cNvSpPr/>
              <p:nvPr/>
            </p:nvSpPr>
            <p:spPr>
              <a:xfrm>
                <a:off x="903098" y="198232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5627;p85"/>
              <p:cNvSpPr/>
              <p:nvPr/>
            </p:nvSpPr>
            <p:spPr>
              <a:xfrm>
                <a:off x="903098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5628;p85"/>
              <p:cNvSpPr/>
              <p:nvPr/>
            </p:nvSpPr>
            <p:spPr>
              <a:xfrm>
                <a:off x="903098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5629;p85"/>
              <p:cNvSpPr/>
              <p:nvPr/>
            </p:nvSpPr>
            <p:spPr>
              <a:xfrm>
                <a:off x="903098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5630;p85"/>
              <p:cNvSpPr/>
              <p:nvPr/>
            </p:nvSpPr>
            <p:spPr>
              <a:xfrm>
                <a:off x="903098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2" name="Google Shape;5631;p85"/>
            <p:cNvGrpSpPr/>
            <p:nvPr/>
          </p:nvGrpSpPr>
          <p:grpSpPr>
            <a:xfrm>
              <a:off x="1076958" y="1179665"/>
              <a:ext cx="80700" cy="1526144"/>
              <a:chOff x="1076958" y="1179665"/>
              <a:chExt cx="80700" cy="1526144"/>
            </a:xfrm>
          </p:grpSpPr>
          <p:sp>
            <p:nvSpPr>
              <p:cNvPr id="120" name="Google Shape;5632;p85"/>
              <p:cNvSpPr/>
              <p:nvPr/>
            </p:nvSpPr>
            <p:spPr>
              <a:xfrm>
                <a:off x="1076958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5633;p85"/>
              <p:cNvSpPr/>
              <p:nvPr/>
            </p:nvSpPr>
            <p:spPr>
              <a:xfrm>
                <a:off x="1076958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5634;p85"/>
              <p:cNvSpPr/>
              <p:nvPr/>
            </p:nvSpPr>
            <p:spPr>
              <a:xfrm>
                <a:off x="1076958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5635;p85"/>
              <p:cNvSpPr/>
              <p:nvPr/>
            </p:nvSpPr>
            <p:spPr>
              <a:xfrm>
                <a:off x="1076958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5636;p85"/>
              <p:cNvSpPr/>
              <p:nvPr/>
            </p:nvSpPr>
            <p:spPr>
              <a:xfrm>
                <a:off x="1076958" y="182163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5637;p85"/>
              <p:cNvSpPr/>
              <p:nvPr/>
            </p:nvSpPr>
            <p:spPr>
              <a:xfrm>
                <a:off x="1076958" y="198232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5638;p85"/>
              <p:cNvSpPr/>
              <p:nvPr/>
            </p:nvSpPr>
            <p:spPr>
              <a:xfrm>
                <a:off x="1076958" y="214302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5639;p85"/>
              <p:cNvSpPr/>
              <p:nvPr/>
            </p:nvSpPr>
            <p:spPr>
              <a:xfrm>
                <a:off x="1076958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5640;p85"/>
              <p:cNvSpPr/>
              <p:nvPr/>
            </p:nvSpPr>
            <p:spPr>
              <a:xfrm>
                <a:off x="1076958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5641;p85"/>
              <p:cNvSpPr/>
              <p:nvPr/>
            </p:nvSpPr>
            <p:spPr>
              <a:xfrm>
                <a:off x="1076958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5642;p85"/>
            <p:cNvGrpSpPr/>
            <p:nvPr/>
          </p:nvGrpSpPr>
          <p:grpSpPr>
            <a:xfrm>
              <a:off x="1247707" y="1179665"/>
              <a:ext cx="80700" cy="1526144"/>
              <a:chOff x="1247707" y="1179665"/>
              <a:chExt cx="80700" cy="1526144"/>
            </a:xfrm>
          </p:grpSpPr>
          <p:sp>
            <p:nvSpPr>
              <p:cNvPr id="110" name="Google Shape;5643;p85"/>
              <p:cNvSpPr/>
              <p:nvPr/>
            </p:nvSpPr>
            <p:spPr>
              <a:xfrm>
                <a:off x="1247707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5644;p85"/>
              <p:cNvSpPr/>
              <p:nvPr/>
            </p:nvSpPr>
            <p:spPr>
              <a:xfrm>
                <a:off x="1247707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5645;p85"/>
              <p:cNvSpPr/>
              <p:nvPr/>
            </p:nvSpPr>
            <p:spPr>
              <a:xfrm>
                <a:off x="1247707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5646;p85"/>
              <p:cNvSpPr/>
              <p:nvPr/>
            </p:nvSpPr>
            <p:spPr>
              <a:xfrm>
                <a:off x="1247707" y="166175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5647;p85"/>
              <p:cNvSpPr/>
              <p:nvPr/>
            </p:nvSpPr>
            <p:spPr>
              <a:xfrm>
                <a:off x="1247707" y="1821630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5648;p85"/>
              <p:cNvSpPr/>
              <p:nvPr/>
            </p:nvSpPr>
            <p:spPr>
              <a:xfrm>
                <a:off x="1247707" y="1982326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5649;p85"/>
              <p:cNvSpPr/>
              <p:nvPr/>
            </p:nvSpPr>
            <p:spPr>
              <a:xfrm>
                <a:off x="1247707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5650;p85"/>
              <p:cNvSpPr/>
              <p:nvPr/>
            </p:nvSpPr>
            <p:spPr>
              <a:xfrm>
                <a:off x="1247707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5651;p85"/>
              <p:cNvSpPr/>
              <p:nvPr/>
            </p:nvSpPr>
            <p:spPr>
              <a:xfrm>
                <a:off x="1247707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5652;p85"/>
              <p:cNvSpPr/>
              <p:nvPr/>
            </p:nvSpPr>
            <p:spPr>
              <a:xfrm>
                <a:off x="1247707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" name="Google Shape;5653;p85"/>
            <p:cNvGrpSpPr/>
            <p:nvPr/>
          </p:nvGrpSpPr>
          <p:grpSpPr>
            <a:xfrm>
              <a:off x="1421567" y="1179665"/>
              <a:ext cx="80700" cy="1526144"/>
              <a:chOff x="1421567" y="1179665"/>
              <a:chExt cx="80700" cy="1526144"/>
            </a:xfrm>
          </p:grpSpPr>
          <p:sp>
            <p:nvSpPr>
              <p:cNvPr id="100" name="Google Shape;5654;p85"/>
              <p:cNvSpPr/>
              <p:nvPr/>
            </p:nvSpPr>
            <p:spPr>
              <a:xfrm>
                <a:off x="1421567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5655;p85"/>
              <p:cNvSpPr/>
              <p:nvPr/>
            </p:nvSpPr>
            <p:spPr>
              <a:xfrm>
                <a:off x="1421567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5656;p85"/>
              <p:cNvSpPr/>
              <p:nvPr/>
            </p:nvSpPr>
            <p:spPr>
              <a:xfrm>
                <a:off x="1421567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5657;p85"/>
              <p:cNvSpPr/>
              <p:nvPr/>
            </p:nvSpPr>
            <p:spPr>
              <a:xfrm>
                <a:off x="1421567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5658;p85"/>
              <p:cNvSpPr/>
              <p:nvPr/>
            </p:nvSpPr>
            <p:spPr>
              <a:xfrm>
                <a:off x="1421567" y="182163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5659;p85"/>
              <p:cNvSpPr/>
              <p:nvPr/>
            </p:nvSpPr>
            <p:spPr>
              <a:xfrm>
                <a:off x="1421567" y="198232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5660;p85"/>
              <p:cNvSpPr/>
              <p:nvPr/>
            </p:nvSpPr>
            <p:spPr>
              <a:xfrm>
                <a:off x="1421567" y="214302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5661;p85"/>
              <p:cNvSpPr/>
              <p:nvPr/>
            </p:nvSpPr>
            <p:spPr>
              <a:xfrm>
                <a:off x="1421567" y="2303717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5662;p85"/>
              <p:cNvSpPr/>
              <p:nvPr/>
            </p:nvSpPr>
            <p:spPr>
              <a:xfrm>
                <a:off x="1421567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5663;p85"/>
              <p:cNvSpPr/>
              <p:nvPr/>
            </p:nvSpPr>
            <p:spPr>
              <a:xfrm>
                <a:off x="1421567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5" name="Google Shape;5664;p85"/>
            <p:cNvGrpSpPr/>
            <p:nvPr/>
          </p:nvGrpSpPr>
          <p:grpSpPr>
            <a:xfrm>
              <a:off x="1592327" y="1179665"/>
              <a:ext cx="80700" cy="1526144"/>
              <a:chOff x="1592327" y="1179665"/>
              <a:chExt cx="80700" cy="1526144"/>
            </a:xfrm>
          </p:grpSpPr>
          <p:sp>
            <p:nvSpPr>
              <p:cNvPr id="90" name="Google Shape;5665;p85"/>
              <p:cNvSpPr/>
              <p:nvPr/>
            </p:nvSpPr>
            <p:spPr>
              <a:xfrm>
                <a:off x="1592327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5666;p85"/>
              <p:cNvSpPr/>
              <p:nvPr/>
            </p:nvSpPr>
            <p:spPr>
              <a:xfrm>
                <a:off x="1592327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5667;p85"/>
              <p:cNvSpPr/>
              <p:nvPr/>
            </p:nvSpPr>
            <p:spPr>
              <a:xfrm>
                <a:off x="1592327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5668;p85"/>
              <p:cNvSpPr/>
              <p:nvPr/>
            </p:nvSpPr>
            <p:spPr>
              <a:xfrm>
                <a:off x="1592327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5669;p85"/>
              <p:cNvSpPr/>
              <p:nvPr/>
            </p:nvSpPr>
            <p:spPr>
              <a:xfrm>
                <a:off x="1592327" y="182163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5670;p85"/>
              <p:cNvSpPr/>
              <p:nvPr/>
            </p:nvSpPr>
            <p:spPr>
              <a:xfrm>
                <a:off x="1592327" y="198232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5671;p85"/>
              <p:cNvSpPr/>
              <p:nvPr/>
            </p:nvSpPr>
            <p:spPr>
              <a:xfrm>
                <a:off x="1592327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5672;p85"/>
              <p:cNvSpPr/>
              <p:nvPr/>
            </p:nvSpPr>
            <p:spPr>
              <a:xfrm>
                <a:off x="1592327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5673;p85"/>
              <p:cNvSpPr/>
              <p:nvPr/>
            </p:nvSpPr>
            <p:spPr>
              <a:xfrm>
                <a:off x="1592327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5674;p85"/>
              <p:cNvSpPr/>
              <p:nvPr/>
            </p:nvSpPr>
            <p:spPr>
              <a:xfrm>
                <a:off x="1592327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6" name="Google Shape;5675;p85"/>
            <p:cNvGrpSpPr/>
            <p:nvPr/>
          </p:nvGrpSpPr>
          <p:grpSpPr>
            <a:xfrm>
              <a:off x="1766187" y="1179665"/>
              <a:ext cx="80700" cy="1526144"/>
              <a:chOff x="1766187" y="1179665"/>
              <a:chExt cx="80700" cy="1526144"/>
            </a:xfrm>
          </p:grpSpPr>
          <p:sp>
            <p:nvSpPr>
              <p:cNvPr id="80" name="Google Shape;5676;p85"/>
              <p:cNvSpPr/>
              <p:nvPr/>
            </p:nvSpPr>
            <p:spPr>
              <a:xfrm>
                <a:off x="1766187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5677;p85"/>
              <p:cNvSpPr/>
              <p:nvPr/>
            </p:nvSpPr>
            <p:spPr>
              <a:xfrm>
                <a:off x="1766187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5678;p85"/>
              <p:cNvSpPr/>
              <p:nvPr/>
            </p:nvSpPr>
            <p:spPr>
              <a:xfrm>
                <a:off x="1766187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5679;p85"/>
              <p:cNvSpPr/>
              <p:nvPr/>
            </p:nvSpPr>
            <p:spPr>
              <a:xfrm>
                <a:off x="1766187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5680;p85"/>
              <p:cNvSpPr/>
              <p:nvPr/>
            </p:nvSpPr>
            <p:spPr>
              <a:xfrm>
                <a:off x="1766187" y="182163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5681;p85"/>
              <p:cNvSpPr/>
              <p:nvPr/>
            </p:nvSpPr>
            <p:spPr>
              <a:xfrm>
                <a:off x="1766187" y="198232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5682;p85"/>
              <p:cNvSpPr/>
              <p:nvPr/>
            </p:nvSpPr>
            <p:spPr>
              <a:xfrm>
                <a:off x="1766187" y="214302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5683;p85"/>
              <p:cNvSpPr/>
              <p:nvPr/>
            </p:nvSpPr>
            <p:spPr>
              <a:xfrm>
                <a:off x="1766187" y="2303717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5684;p85"/>
              <p:cNvSpPr/>
              <p:nvPr/>
            </p:nvSpPr>
            <p:spPr>
              <a:xfrm>
                <a:off x="1766187" y="2464413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5685;p85"/>
              <p:cNvSpPr/>
              <p:nvPr/>
            </p:nvSpPr>
            <p:spPr>
              <a:xfrm>
                <a:off x="1766187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7" name="Google Shape;5686;p85"/>
            <p:cNvGrpSpPr/>
            <p:nvPr/>
          </p:nvGrpSpPr>
          <p:grpSpPr>
            <a:xfrm>
              <a:off x="1936935" y="1179665"/>
              <a:ext cx="80700" cy="1526144"/>
              <a:chOff x="1936935" y="1179665"/>
              <a:chExt cx="80700" cy="1526144"/>
            </a:xfrm>
          </p:grpSpPr>
          <p:sp>
            <p:nvSpPr>
              <p:cNvPr id="70" name="Google Shape;5687;p85"/>
              <p:cNvSpPr/>
              <p:nvPr/>
            </p:nvSpPr>
            <p:spPr>
              <a:xfrm>
                <a:off x="1936935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5688;p85"/>
              <p:cNvSpPr/>
              <p:nvPr/>
            </p:nvSpPr>
            <p:spPr>
              <a:xfrm>
                <a:off x="1936935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5689;p85"/>
              <p:cNvSpPr/>
              <p:nvPr/>
            </p:nvSpPr>
            <p:spPr>
              <a:xfrm>
                <a:off x="1936935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5690;p85"/>
              <p:cNvSpPr/>
              <p:nvPr/>
            </p:nvSpPr>
            <p:spPr>
              <a:xfrm>
                <a:off x="1936935" y="1661752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5691;p85"/>
              <p:cNvSpPr/>
              <p:nvPr/>
            </p:nvSpPr>
            <p:spPr>
              <a:xfrm>
                <a:off x="1936935" y="182163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5692;p85"/>
              <p:cNvSpPr/>
              <p:nvPr/>
            </p:nvSpPr>
            <p:spPr>
              <a:xfrm>
                <a:off x="1936935" y="1982326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5693;p85"/>
              <p:cNvSpPr/>
              <p:nvPr/>
            </p:nvSpPr>
            <p:spPr>
              <a:xfrm>
                <a:off x="1936935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5694;p85"/>
              <p:cNvSpPr/>
              <p:nvPr/>
            </p:nvSpPr>
            <p:spPr>
              <a:xfrm>
                <a:off x="1936935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5695;p85"/>
              <p:cNvSpPr/>
              <p:nvPr/>
            </p:nvSpPr>
            <p:spPr>
              <a:xfrm>
                <a:off x="1936935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5696;p85"/>
              <p:cNvSpPr/>
              <p:nvPr/>
            </p:nvSpPr>
            <p:spPr>
              <a:xfrm>
                <a:off x="1936935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8" name="Google Shape;5697;p85"/>
            <p:cNvGrpSpPr/>
            <p:nvPr/>
          </p:nvGrpSpPr>
          <p:grpSpPr>
            <a:xfrm>
              <a:off x="2110795" y="1179665"/>
              <a:ext cx="80700" cy="1526144"/>
              <a:chOff x="2110795" y="1179665"/>
              <a:chExt cx="80700" cy="1526144"/>
            </a:xfrm>
          </p:grpSpPr>
          <p:sp>
            <p:nvSpPr>
              <p:cNvPr id="60" name="Google Shape;5698;p85"/>
              <p:cNvSpPr/>
              <p:nvPr/>
            </p:nvSpPr>
            <p:spPr>
              <a:xfrm>
                <a:off x="2110795" y="1179665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5699;p85"/>
              <p:cNvSpPr/>
              <p:nvPr/>
            </p:nvSpPr>
            <p:spPr>
              <a:xfrm>
                <a:off x="2110795" y="1340360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5700;p85"/>
              <p:cNvSpPr/>
              <p:nvPr/>
            </p:nvSpPr>
            <p:spPr>
              <a:xfrm>
                <a:off x="2110795" y="1501056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5701;p85"/>
              <p:cNvSpPr/>
              <p:nvPr/>
            </p:nvSpPr>
            <p:spPr>
              <a:xfrm>
                <a:off x="2110795" y="166175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5702;p85"/>
              <p:cNvSpPr/>
              <p:nvPr/>
            </p:nvSpPr>
            <p:spPr>
              <a:xfrm>
                <a:off x="2110795" y="1821630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5703;p85"/>
              <p:cNvSpPr/>
              <p:nvPr/>
            </p:nvSpPr>
            <p:spPr>
              <a:xfrm>
                <a:off x="2110795" y="1982326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5704;p85"/>
              <p:cNvSpPr/>
              <p:nvPr/>
            </p:nvSpPr>
            <p:spPr>
              <a:xfrm>
                <a:off x="2110795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5705;p85"/>
              <p:cNvSpPr/>
              <p:nvPr/>
            </p:nvSpPr>
            <p:spPr>
              <a:xfrm>
                <a:off x="2110795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5706;p85"/>
              <p:cNvSpPr/>
              <p:nvPr/>
            </p:nvSpPr>
            <p:spPr>
              <a:xfrm>
                <a:off x="2110795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5707;p85"/>
              <p:cNvSpPr/>
              <p:nvPr/>
            </p:nvSpPr>
            <p:spPr>
              <a:xfrm>
                <a:off x="2110795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9" name="Google Shape;5708;p85"/>
            <p:cNvGrpSpPr/>
            <p:nvPr/>
          </p:nvGrpSpPr>
          <p:grpSpPr>
            <a:xfrm>
              <a:off x="2284655" y="1179665"/>
              <a:ext cx="80700" cy="1526144"/>
              <a:chOff x="2284655" y="1179665"/>
              <a:chExt cx="80700" cy="1526144"/>
            </a:xfrm>
          </p:grpSpPr>
          <p:sp>
            <p:nvSpPr>
              <p:cNvPr id="50" name="Google Shape;5709;p85"/>
              <p:cNvSpPr/>
              <p:nvPr/>
            </p:nvSpPr>
            <p:spPr>
              <a:xfrm>
                <a:off x="2284655" y="1179665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710;p85"/>
              <p:cNvSpPr/>
              <p:nvPr/>
            </p:nvSpPr>
            <p:spPr>
              <a:xfrm>
                <a:off x="2284655" y="1340360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711;p85"/>
              <p:cNvSpPr/>
              <p:nvPr/>
            </p:nvSpPr>
            <p:spPr>
              <a:xfrm>
                <a:off x="2284655" y="1501056"/>
                <a:ext cx="80700" cy="80700"/>
              </a:xfrm>
              <a:prstGeom prst="rect">
                <a:avLst/>
              </a:prstGeom>
              <a:solidFill>
                <a:srgbClr val="CFD9E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712;p85"/>
              <p:cNvSpPr/>
              <p:nvPr/>
            </p:nvSpPr>
            <p:spPr>
              <a:xfrm>
                <a:off x="2284655" y="166175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713;p85"/>
              <p:cNvSpPr/>
              <p:nvPr/>
            </p:nvSpPr>
            <p:spPr>
              <a:xfrm>
                <a:off x="2284655" y="1821630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714;p85"/>
              <p:cNvSpPr/>
              <p:nvPr/>
            </p:nvSpPr>
            <p:spPr>
              <a:xfrm>
                <a:off x="2284655" y="1982326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715;p85"/>
              <p:cNvSpPr/>
              <p:nvPr/>
            </p:nvSpPr>
            <p:spPr>
              <a:xfrm>
                <a:off x="2284655" y="2143022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16;p85"/>
              <p:cNvSpPr/>
              <p:nvPr/>
            </p:nvSpPr>
            <p:spPr>
              <a:xfrm>
                <a:off x="2284655" y="2303717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717;p85"/>
              <p:cNvSpPr/>
              <p:nvPr/>
            </p:nvSpPr>
            <p:spPr>
              <a:xfrm>
                <a:off x="2284655" y="2464413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718;p85"/>
              <p:cNvSpPr/>
              <p:nvPr/>
            </p:nvSpPr>
            <p:spPr>
              <a:xfrm>
                <a:off x="2284655" y="2625109"/>
                <a:ext cx="80700" cy="8070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601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" name="Google Shape;583;p53"/>
          <p:cNvSpPr txBox="1">
            <a:spLocks noGrp="1"/>
          </p:cNvSpPr>
          <p:nvPr>
            <p:ph type="title"/>
          </p:nvPr>
        </p:nvSpPr>
        <p:spPr>
          <a:xfrm>
            <a:off x="567900" y="1842725"/>
            <a:ext cx="1744500" cy="13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latin typeface="+mj-lt"/>
              </a:rPr>
              <a:t>01.</a:t>
            </a:r>
            <a:endParaRPr dirty="0">
              <a:latin typeface="+mj-lt"/>
            </a:endParaRPr>
          </a:p>
        </p:txBody>
      </p:sp>
      <p:sp>
        <p:nvSpPr>
          <p:cNvPr id="584" name="Google Shape;584;p53"/>
          <p:cNvSpPr txBox="1">
            <a:spLocks noGrp="1"/>
          </p:cNvSpPr>
          <p:nvPr>
            <p:ph type="title" idx="2"/>
          </p:nvPr>
        </p:nvSpPr>
        <p:spPr>
          <a:xfrm>
            <a:off x="3511300" y="1263575"/>
            <a:ext cx="4590300" cy="250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latin typeface="+mj-lt"/>
              </a:rPr>
              <a:t>Ingrédients</a:t>
            </a:r>
            <a:endParaRPr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1864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64"/>
          <p:cNvSpPr txBox="1">
            <a:spLocks noGrp="1"/>
          </p:cNvSpPr>
          <p:nvPr>
            <p:ph type="title"/>
          </p:nvPr>
        </p:nvSpPr>
        <p:spPr>
          <a:xfrm>
            <a:off x="1333450" y="1153125"/>
            <a:ext cx="64770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0" dirty="0" smtClean="0">
                <a:latin typeface="+mj-lt"/>
              </a:rPr>
              <a:t>6 M</a:t>
            </a:r>
            <a:endParaRPr sz="10000" dirty="0">
              <a:latin typeface="+mj-lt"/>
            </a:endParaRPr>
          </a:p>
        </p:txBody>
      </p:sp>
      <p:sp>
        <p:nvSpPr>
          <p:cNvPr id="727" name="Google Shape;727;p64"/>
          <p:cNvSpPr txBox="1">
            <a:spLocks noGrp="1"/>
          </p:cNvSpPr>
          <p:nvPr>
            <p:ph type="subTitle" idx="1"/>
          </p:nvPr>
        </p:nvSpPr>
        <p:spPr>
          <a:xfrm>
            <a:off x="3200200" y="3126975"/>
            <a:ext cx="2743500" cy="8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fr-FR" dirty="0" smtClean="0">
                <a:latin typeface="+mj-lt"/>
              </a:rPr>
              <a:t>B</a:t>
            </a:r>
            <a:r>
              <a:rPr lang="en" dirty="0" smtClean="0">
                <a:latin typeface="+mj-lt"/>
              </a:rPr>
              <a:t>ientôt 6 millions de notices d’autorité dans IdRef </a:t>
            </a:r>
            <a:endParaRPr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9200" dirty="0">
                <a:solidFill>
                  <a:srgbClr val="002060"/>
                </a:solidFill>
                <a:latin typeface="+mj-lt"/>
              </a:rPr>
              <a:t>4 M</a:t>
            </a:r>
            <a:endParaRPr lang="fr-FR" sz="9200" dirty="0">
              <a:solidFill>
                <a:srgbClr val="00206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Bientôt 4 millions de notices de </a:t>
            </a:r>
            <a:endParaRPr lang="fr-FR" dirty="0" smtClean="0">
              <a:latin typeface="+mn-lt"/>
            </a:endParaRPr>
          </a:p>
          <a:p>
            <a:r>
              <a:rPr lang="fr-FR" dirty="0" smtClean="0">
                <a:latin typeface="+mn-lt"/>
              </a:rPr>
              <a:t>Personnes </a:t>
            </a:r>
            <a:r>
              <a:rPr lang="fr-FR" dirty="0">
                <a:latin typeface="+mn-lt"/>
              </a:rPr>
              <a:t>physiques dans IdRef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0391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8600" dirty="0" smtClean="0"/>
              <a:t>1,4 M</a:t>
            </a:r>
            <a:endParaRPr lang="fr-FR" sz="8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1,4 </a:t>
            </a:r>
            <a:r>
              <a:rPr lang="fr-FR" dirty="0"/>
              <a:t>millions de notices de </a:t>
            </a:r>
            <a:endParaRPr lang="fr-FR" dirty="0" smtClean="0"/>
          </a:p>
          <a:p>
            <a:r>
              <a:rPr lang="fr-FR" dirty="0" smtClean="0"/>
              <a:t>regroupement dans </a:t>
            </a:r>
            <a:r>
              <a:rPr lang="fr-FR" dirty="0"/>
              <a:t>IdRef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891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8000" dirty="0">
                <a:solidFill>
                  <a:srgbClr val="7030A0"/>
                </a:solidFill>
                <a:latin typeface="+mj-lt"/>
              </a:rPr>
              <a:t>400 K</a:t>
            </a:r>
            <a:endParaRPr lang="fr-FR" sz="8000" dirty="0">
              <a:solidFill>
                <a:srgbClr val="7030A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>
                <a:latin typeface="+mn-lt"/>
              </a:rPr>
              <a:t>Bientôt 400 000 notices </a:t>
            </a:r>
            <a:r>
              <a:rPr lang="fr-FR" dirty="0" smtClean="0">
                <a:latin typeface="+mn-lt"/>
              </a:rPr>
              <a:t>de </a:t>
            </a:r>
          </a:p>
          <a:p>
            <a:r>
              <a:rPr lang="fr-FR" dirty="0" smtClean="0">
                <a:latin typeface="+mn-lt"/>
              </a:rPr>
              <a:t>Collectivités </a:t>
            </a:r>
            <a:r>
              <a:rPr lang="fr-FR" dirty="0">
                <a:latin typeface="+mn-lt"/>
              </a:rPr>
              <a:t>/ Congrès dans IdRef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862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oking School by Slidesgo">
  <a:themeElements>
    <a:clrScheme name="Simple Light">
      <a:dk1>
        <a:srgbClr val="292344"/>
      </a:dk1>
      <a:lt1>
        <a:srgbClr val="FFFFFF"/>
      </a:lt1>
      <a:dk2>
        <a:srgbClr val="ED6F65"/>
      </a:dk2>
      <a:lt2>
        <a:srgbClr val="596C9C"/>
      </a:lt2>
      <a:accent1>
        <a:srgbClr val="ED6F65"/>
      </a:accent1>
      <a:accent2>
        <a:srgbClr val="596C9C"/>
      </a:accent2>
      <a:accent3>
        <a:srgbClr val="EFE4D7"/>
      </a:accent3>
      <a:accent4>
        <a:srgbClr val="292344"/>
      </a:accent4>
      <a:accent5>
        <a:srgbClr val="FFFFFF"/>
      </a:accent5>
      <a:accent6>
        <a:srgbClr val="FFFFFF"/>
      </a:accent6>
      <a:hlink>
        <a:srgbClr val="292344"/>
      </a:hlink>
      <a:folHlink>
        <a:srgbClr val="0097A7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xaged_DocName xmlns="$ListId:Activites;" xsi:nil="true"/>
    <Type_x0020_Doc_x0020_PPT xmlns="9cb235b8-7541-4a6e-b886-1bf4192805bd">Présentation</Type_x0020_Doc_x0020_PPT>
    <Nom_x0020_du_x0020_marché xmlns="9cb235b8-7541-4a6e-b886-1bf4192805bd">A renseigner</Nom_x0020_du_x0020_marché>
    <Type_x0020_spec xmlns="9cb235b8-7541-4a6e-b886-1bf4192805bd">
      <Value>A renseigner</Value>
    </Type_x0020_spec>
    <Type_x0020_de_x0020_document_x0020_technique xmlns="9cb235b8-7541-4a6e-b886-1bf4192805bd">A renseigner</Type_x0020_de_x0020_document_x0020_technique>
    <Etat_x0020_du_x0020_document xmlns="9cb235b8-7541-4a6e-b886-1bf4192805bd">Document préparatoire</Etat_x0020_du_x0020_document>
    <Nom_x0020_de_x0020_la_x0020_formation xmlns="9cb235b8-7541-4a6e-b886-1bf4192805bd">A renseigner</Nom_x0020_de_x0020_la_x0020_formation>
    <TRI xmlns="9cb235b8-7541-4a6e-b886-1bf4192805bd">FML</TRI>
    <Tags xmlns="9cb235b8-7541-4a6e-b886-1bf4192805bd" xsi:nil="true"/>
    <Structure xmlns="9cb235b8-7541-4a6e-b886-1bf4192805bd">DSR - Méta</Structure>
    <Année xmlns="9cb235b8-7541-4a6e-b886-1bf4192805bd">2022</Année>
    <Sujet_x0020_convention xmlns="9cb235b8-7541-4a6e-b886-1bf4192805bd">A renseigner</Sujet_x0020_convention>
    <_DCDateCreated xmlns="http://schemas.microsoft.com/sharepoint/v3/fields">2022-05-19T22:00:00+00:00</_DCDateCreated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PPT" ma:contentTypeID="0x010100505AF35FDCA54D2FA379F261E520FD37003BA607584A07684089D0538041E4120804070300858C0852BFCAE148B74CBED89827F967" ma:contentTypeVersion="0" ma:contentTypeDescription="" ma:contentTypeScope="" ma:versionID="687c669d99f6e8dc59d2041b144914f7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Activites;" targetNamespace="http://schemas.microsoft.com/office/2006/metadata/properties" ma:root="true" ma:fieldsID="d78169e886d0494a43a6ed175bdc41fc" ns2:_="" ns3:_="" ns4:_="">
    <xsd:import namespace="9cb235b8-7541-4a6e-b886-1bf4192805bd"/>
    <xsd:import namespace="http://schemas.microsoft.com/sharepoint/v3/fields"/>
    <xsd:import namespace="$ListId:Activites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Type_x0020_spec" minOccurs="0"/>
                <xsd:element ref="ns2:Nom_x0020_du_x0020_marché" minOccurs="0"/>
                <xsd:element ref="ns2:Type_x0020_de_x0020_document_x0020_technique" minOccurs="0"/>
                <xsd:element ref="ns2:Sujet_x0020_convention" minOccurs="0"/>
                <xsd:element ref="ns2:Type_x0020_Doc_x0020_PPT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AF"/>
          <xsd:enumeration value="ABES"/>
          <xsd:enumeration value="ADBU"/>
          <xsd:enumeration value="AMUE"/>
          <xsd:enumeration value="AN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SIAF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CS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A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MYG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QN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TZA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Etat_x0020_du_x0020_document" ma:index="4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En cours de publication"/>
          <xsd:enumeration value="Prêt à publier"/>
          <xsd:enumeration value="Publié"/>
          <xsd:enumeration value="Périmé"/>
          <xsd:enumeration value="Version finale à conserver"/>
        </xsd:restriction>
      </xsd:simpleType>
    </xsd:element>
    <xsd:element name="Année" ma:index="5" nillable="true" ma:displayName="Année" ma:default="A renseigner" ma:format="Dropdown" ma:internalName="Ann_x00e9_e">
      <xsd:simpleType>
        <xsd:restriction base="dms:Choice">
          <xsd:enumeration value="A renseigner"/>
          <xsd:enumeration value="2022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9" nillable="true" ma:displayName="Tags" ma:internalName="Tags">
      <xsd:simpleType>
        <xsd:restriction base="dms:Text">
          <xsd:maxLength value="255"/>
        </xsd:restriction>
      </xsd:simpleType>
    </xsd:element>
    <xsd:element name="Type_x0020_spec" ma:index="10" nillable="true" ma:displayName="Concerne" ma:default="A renseigner" ma:hidden="true" ma:internalName="Type_x0020_spec" ma:readOnly="false">
      <xsd:complexType>
        <xsd:complexContent>
          <xsd:extension base="dms:MultiChoiceFillIn">
            <xsd:sequence>
              <xsd:element name="Value" maxOccurs="unbounded" minOccurs="0" nillable="true">
                <xsd:simpleType>
                  <xsd:union memberTypes="dms:Text">
                    <xsd:simpleType>
                      <xsd:restriction base="dms:Choice">
                        <xsd:enumeration value="A renseigner"/>
                        <xsd:enumeration value="APCC"/>
                        <xsd:enumeration value="CBS"/>
                        <xsd:enumeration value="Exports à la demande"/>
                        <xsd:enumeration value="Exports réguliers"/>
                        <xsd:enumeration value="Exports hors réseaux"/>
                        <xsd:enumeration value="Guide Méthodo"/>
                        <xsd:enumeration value="Imports Sudoc"/>
                        <xsd:enumeration value="PSI"/>
                        <xsd:enumeration value="Scripts"/>
                        <xsd:enumeration value="Self Sudoc"/>
                        <xsd:enumeration value="Site Web"/>
                        <xsd:enumeration value="Supeb"/>
                        <xsd:enumeration value="Webstats"/>
                        <xsd:enumeration value="WinIBW"/>
                        <xsd:enumeration value="Z39-50"/>
                      </xsd:restriction>
                    </xsd:simpleType>
                  </xsd:union>
                </xsd:simpleType>
              </xsd:element>
            </xsd:sequence>
          </xsd:extension>
        </xsd:complexContent>
      </xsd:complexType>
    </xsd:element>
    <xsd:element name="Nom_x0020_du_x0020_marché" ma:index="11" nillable="true" ma:displayName="Nom du marché" ma:default="A renseigner" ma:format="Dropdown" ma:hidden="true" ma:internalName="Nom_x0020_du_x0020_march_x00e9_" ma:readOnly="false">
      <xsd:simpleType>
        <xsd:restriction base="dms:Choice">
          <xsd:enumeration value="A renseigner"/>
          <xsd:enumeration value="CAIRN"/>
          <xsd:enumeration value="CAS"/>
          <xsd:enumeration value="Dalloz"/>
          <xsd:enumeration value="Doctrinal plus"/>
          <xsd:enumeration value="EBSCO - Business Source"/>
          <xsd:enumeration value="Elsevier-ScienceDirect"/>
          <xsd:enumeration value="JSTOR"/>
          <xsd:enumeration value="Lamyline"/>
          <xsd:enumeration value="Lexis-Nexis - Jurisclasseur"/>
          <xsd:enumeration value="Proquest - Chadwyck-Healey"/>
        </xsd:restriction>
      </xsd:simpleType>
    </xsd:element>
    <xsd:element name="Type_x0020_de_x0020_document_x0020_technique" ma:index="12" nillable="true" ma:displayName="Type de document technique" ma:default="A renseigner" ma:format="Dropdown" ma:hidden="true" ma:internalName="Type_x0020_de_x0020_document_x0020_technique" ma:readOnly="false">
      <xsd:simpleType>
        <xsd:restriction base="dms:Choice">
          <xsd:enumeration value="A renseigner"/>
          <xsd:enumeration value="Dossier de recette"/>
          <xsd:enumeration value="Fiche exploitation"/>
          <xsd:enumeration value="Fiche application"/>
          <xsd:enumeration value="Procédure"/>
          <xsd:enumeration value="Revue d'application"/>
        </xsd:restriction>
      </xsd:simpleType>
    </xsd:element>
    <xsd:element name="Sujet_x0020_convention" ma:index="13" nillable="true" ma:displayName="Nom de la convention" ma:default="A renseigner" ma:format="Dropdown" ma:hidden="true" ma:internalName="Sujet_x0020_convention" ma:readOnly="false">
      <xsd:simpleType>
        <xsd:restriction base="dms:Choice">
          <xsd:enumeration value="A renseigner"/>
          <xsd:enumeration value="Calames"/>
          <xsd:enumeration value="CERL"/>
          <xsd:enumeration value="Cession de données"/>
          <xsd:enumeration value="Groupement commandes"/>
          <xsd:enumeration value="IdRef"/>
          <xsd:enumeration value="PebWeb"/>
          <xsd:enumeration value="PebWini"/>
          <xsd:enumeration value="RetroCalames"/>
          <xsd:enumeration value="RetroSociétés"/>
          <xsd:enumeration value="Star"/>
          <xsd:enumeration value="Step"/>
          <xsd:enumeration value="Sudoc"/>
          <xsd:enumeration value="Sudoc-PS"/>
          <xsd:enumeration value="Thèses"/>
          <xsd:enumeration value="WebDewey"/>
          <xsd:enumeration value="WorldCat"/>
          <xsd:enumeration value="Autres"/>
        </xsd:restriction>
      </xsd:simpleType>
    </xsd:element>
    <xsd:element name="Type_x0020_Doc_x0020_PPT" ma:index="15" nillable="true" ma:displayName="Type Doc PPT" ma:default="Présentation" ma:format="Dropdown" ma:internalName="Type_x0020_Doc_x0020_PPT">
      <xsd:simpleType>
        <xsd:restriction base="dms:Choice">
          <xsd:enumeration value="Présentation"/>
          <xsd:enumeration value="Raconte-mois"/>
          <xsd:enumeration value="Formation interne"/>
          <xsd:enumeration value="Formation externe"/>
          <xsd:enumeration value="JABES"/>
          <xsd:enumeration value="JCR"/>
          <xsd:enumeration value="Autre"/>
        </xsd:restriction>
      </xsd:simpleType>
    </xsd:element>
    <xsd:element name="Nom_x0020_de_x0020_la_x0020_formation" ma:index="22" nillable="true" ma:displayName="Liste des formations" ma:default="A renseigner" ma:format="Dropdown" ma:hidden="true" ma:internalName="Nom_x0020_de_x0020_la_x0020_formation" ma:readOnly="false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6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Activites;" elementFormDefault="qualified">
    <xsd:import namespace="http://schemas.microsoft.com/office/2006/documentManagement/types"/>
    <xsd:import namespace="http://schemas.microsoft.com/office/infopath/2007/PartnerControls"/>
    <xsd:element name="Exaged_DocName" ma:index="21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7" ma:displayName="Commentaires"/>
        <xsd:element name="keywords" minOccurs="0" maxOccurs="1" type="xsd:string" ma:index="8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F9C41B-CF74-4C7F-82F8-B1623BCC1B1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F88359-B63B-40E8-8820-3933E144E53B}">
  <ds:schemaRefs>
    <ds:schemaRef ds:uri="http://purl.org/dc/elements/1.1/"/>
    <ds:schemaRef ds:uri="http://schemas.microsoft.com/office/2006/metadata/properties"/>
    <ds:schemaRef ds:uri="http://schemas.microsoft.com/sharepoint/v3/field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9cb235b8-7541-4a6e-b886-1bf4192805bd"/>
    <ds:schemaRef ds:uri="$ListId:Activites;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264703-4761-41EB-8A4A-93DE8DB4683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Activites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1109</TotalTime>
  <Words>1043</Words>
  <Application>Microsoft Office PowerPoint</Application>
  <PresentationFormat>Affichage à l'écran (16:9)</PresentationFormat>
  <Paragraphs>315</Paragraphs>
  <Slides>28</Slides>
  <Notes>21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35" baseType="lpstr">
      <vt:lpstr>Arial</vt:lpstr>
      <vt:lpstr>Arial</vt:lpstr>
      <vt:lpstr>Calibri</vt:lpstr>
      <vt:lpstr>Fjalla One</vt:lpstr>
      <vt:lpstr>Passion One</vt:lpstr>
      <vt:lpstr>Roboto</vt:lpstr>
      <vt:lpstr>Cooking School by Slidesgo</vt:lpstr>
      <vt:lpstr>Présentation PowerPoint</vt:lpstr>
      <vt:lpstr>Qualité</vt:lpstr>
      <vt:lpstr>Recette de référentiel</vt:lpstr>
      <vt:lpstr>L’équilibre des saveurs</vt:lpstr>
      <vt:lpstr>01.</vt:lpstr>
      <vt:lpstr>6 M</vt:lpstr>
      <vt:lpstr>4 M</vt:lpstr>
      <vt:lpstr>1,4 M</vt:lpstr>
      <vt:lpstr>400 K</vt:lpstr>
      <vt:lpstr>Unimarc A</vt:lpstr>
      <vt:lpstr>Évolutions normatives</vt:lpstr>
      <vt:lpstr>Epicez vos points d’accès </vt:lpstr>
      <vt:lpstr>02.</vt:lpstr>
      <vt:lpstr> </vt:lpstr>
      <vt:lpstr>Présentation PowerPoint</vt:lpstr>
      <vt:lpstr>Présentation PowerPoint</vt:lpstr>
      <vt:lpstr>Présentation PowerPoint</vt:lpstr>
      <vt:lpstr>Présentation PowerPoint</vt:lpstr>
      <vt:lpstr>Suivi des créations</vt:lpstr>
      <vt:lpstr>03.</vt:lpstr>
      <vt:lpstr>4 zones cibles</vt:lpstr>
      <vt:lpstr>Constat</vt:lpstr>
      <vt:lpstr>Constat</vt:lpstr>
      <vt:lpstr>Constat</vt:lpstr>
      <vt:lpstr>Constat</vt:lpstr>
      <vt:lpstr>04.</vt:lpstr>
      <vt:lpstr>Vive les gourmands</vt:lpstr>
      <vt:lpstr>MERCI de votre attention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orientations - François Mistral - journée correspondant autorité 24 mai 2022</dc:title>
  <dc:creator>Laurent Piquemal</dc:creator>
  <cp:keywords/>
  <dc:description/>
  <cp:lastModifiedBy>Ilhem Addoun</cp:lastModifiedBy>
  <cp:revision>213</cp:revision>
  <dcterms:modified xsi:type="dcterms:W3CDTF">2022-05-23T18:43:30Z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0x010100505AF35FDCA54D2FA379F261E520FD37003BA607584A07684089D0538041E4120804070300858C0852BFCAE148B74CBED89827F967</vt:lpwstr>
  </property>
</Properties>
</file>