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2" r:id="rId4"/>
  </p:sldMasterIdLst>
  <p:notesMasterIdLst>
    <p:notesMasterId r:id="rId11"/>
  </p:notesMasterIdLst>
  <p:sldIdLst>
    <p:sldId id="264" r:id="rId5"/>
    <p:sldId id="320" r:id="rId6"/>
    <p:sldId id="306" r:id="rId7"/>
    <p:sldId id="319" r:id="rId8"/>
    <p:sldId id="321" r:id="rId9"/>
    <p:sldId id="269" r:id="rId10"/>
  </p:sldIdLst>
  <p:sldSz cx="9144000" cy="5143500" type="screen16x9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6F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43EA99-06A2-4F43-AB2A-27EA10719F84}">
  <a:tblStyle styleId="{9243EA99-06A2-4F43-AB2A-27EA10719F8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66667" autoAdjust="0"/>
  </p:normalViewPr>
  <p:slideViewPr>
    <p:cSldViewPr snapToGrid="0">
      <p:cViewPr varScale="1">
        <p:scale>
          <a:sx n="74" d="100"/>
          <a:sy n="74" d="100"/>
        </p:scale>
        <p:origin x="1642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134461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gb2322fe8b2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8" name="Google Shape;598;gb2322fe8b2_0_27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https://www.flickr.com/photos/architekt2/25643790390/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16h30 – 16h30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Isabelle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Nous voici</a:t>
            </a:r>
            <a:r>
              <a:rPr lang="fr-FR" baseline="0" dirty="0" smtClean="0"/>
              <a:t> arrivés au terme de cette journée.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9929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FontTx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1814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fr-FR" dirty="0" smtClean="0"/>
              <a:t>Merci à l’ensemble des intervenants.</a:t>
            </a:r>
          </a:p>
          <a:p>
            <a:pPr marL="15875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1931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0921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g8cfc3a3635_0_16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7" name="Google Shape;677;g8cfc3a3635_0_1686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Les inscriptions sont ouvertes jusqu’au 3 juin.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7549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9"/>
          <p:cNvSpPr/>
          <p:nvPr/>
        </p:nvSpPr>
        <p:spPr>
          <a:xfrm>
            <a:off x="-3536524" y="7895082"/>
            <a:ext cx="9447" cy="207655"/>
          </a:xfrm>
          <a:custGeom>
            <a:avLst/>
            <a:gdLst/>
            <a:ahLst/>
            <a:cxnLst/>
            <a:rect l="l" t="t" r="r" b="b"/>
            <a:pathLst>
              <a:path w="164" h="3626" extrusionOk="0">
                <a:moveTo>
                  <a:pt x="0" y="1"/>
                </a:moveTo>
                <a:lnTo>
                  <a:pt x="0" y="3626"/>
                </a:lnTo>
                <a:lnTo>
                  <a:pt x="163" y="3626"/>
                </a:lnTo>
                <a:cubicBezTo>
                  <a:pt x="102" y="2424"/>
                  <a:pt x="61" y="1222"/>
                  <a:pt x="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9"/>
          <p:cNvSpPr/>
          <p:nvPr/>
        </p:nvSpPr>
        <p:spPr>
          <a:xfrm>
            <a:off x="-2286000" y="-209550"/>
            <a:ext cx="5676900" cy="5678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3519575" y="854763"/>
            <a:ext cx="4664400" cy="229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5396225" y="3144838"/>
            <a:ext cx="2787600" cy="1143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CUSTOM_1_1"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3"/>
          <p:cNvSpPr/>
          <p:nvPr/>
        </p:nvSpPr>
        <p:spPr>
          <a:xfrm rot="-8100000">
            <a:off x="1927728" y="-488787"/>
            <a:ext cx="6206820" cy="6130630"/>
          </a:xfrm>
          <a:custGeom>
            <a:avLst/>
            <a:gdLst/>
            <a:ahLst/>
            <a:cxnLst/>
            <a:rect l="l" t="t" r="r" b="b"/>
            <a:pathLst>
              <a:path w="19959" h="19714" extrusionOk="0">
                <a:moveTo>
                  <a:pt x="17006" y="2098"/>
                </a:moveTo>
                <a:cubicBezTo>
                  <a:pt x="17352" y="2098"/>
                  <a:pt x="17596" y="2383"/>
                  <a:pt x="17617" y="2729"/>
                </a:cubicBezTo>
                <a:cubicBezTo>
                  <a:pt x="17637" y="3055"/>
                  <a:pt x="17332" y="3340"/>
                  <a:pt x="17006" y="3340"/>
                </a:cubicBezTo>
                <a:cubicBezTo>
                  <a:pt x="16660" y="3340"/>
                  <a:pt x="16395" y="3055"/>
                  <a:pt x="16395" y="2729"/>
                </a:cubicBezTo>
                <a:cubicBezTo>
                  <a:pt x="16374" y="2383"/>
                  <a:pt x="16680" y="2098"/>
                  <a:pt x="17006" y="2098"/>
                </a:cubicBezTo>
                <a:close/>
                <a:moveTo>
                  <a:pt x="17258" y="0"/>
                </a:moveTo>
                <a:cubicBezTo>
                  <a:pt x="16624" y="0"/>
                  <a:pt x="15987" y="244"/>
                  <a:pt x="15499" y="733"/>
                </a:cubicBezTo>
                <a:lnTo>
                  <a:pt x="13747" y="2485"/>
                </a:lnTo>
                <a:cubicBezTo>
                  <a:pt x="13584" y="2648"/>
                  <a:pt x="13381" y="2729"/>
                  <a:pt x="13177" y="2729"/>
                </a:cubicBezTo>
                <a:cubicBezTo>
                  <a:pt x="12953" y="2729"/>
                  <a:pt x="12749" y="2648"/>
                  <a:pt x="12607" y="2485"/>
                </a:cubicBezTo>
                <a:cubicBezTo>
                  <a:pt x="12057" y="1935"/>
                  <a:pt x="11339" y="1660"/>
                  <a:pt x="10621" y="1660"/>
                </a:cubicBezTo>
                <a:cubicBezTo>
                  <a:pt x="9903" y="1660"/>
                  <a:pt x="9185" y="1935"/>
                  <a:pt x="8635" y="2485"/>
                </a:cubicBezTo>
                <a:lnTo>
                  <a:pt x="815" y="10305"/>
                </a:lnTo>
                <a:cubicBezTo>
                  <a:pt x="286" y="10835"/>
                  <a:pt x="0" y="11527"/>
                  <a:pt x="0" y="12281"/>
                </a:cubicBezTo>
                <a:cubicBezTo>
                  <a:pt x="0" y="13034"/>
                  <a:pt x="286" y="13726"/>
                  <a:pt x="815" y="14256"/>
                </a:cubicBezTo>
                <a:lnTo>
                  <a:pt x="5458" y="18899"/>
                </a:lnTo>
                <a:cubicBezTo>
                  <a:pt x="5988" y="19429"/>
                  <a:pt x="6701" y="19714"/>
                  <a:pt x="7434" y="19714"/>
                </a:cubicBezTo>
                <a:cubicBezTo>
                  <a:pt x="8187" y="19714"/>
                  <a:pt x="8900" y="19429"/>
                  <a:pt x="9430" y="18899"/>
                </a:cubicBezTo>
                <a:lnTo>
                  <a:pt x="17230" y="11079"/>
                </a:lnTo>
                <a:cubicBezTo>
                  <a:pt x="17759" y="10549"/>
                  <a:pt x="18065" y="9857"/>
                  <a:pt x="18065" y="9103"/>
                </a:cubicBezTo>
                <a:cubicBezTo>
                  <a:pt x="18065" y="8350"/>
                  <a:pt x="17759" y="7658"/>
                  <a:pt x="17230" y="7128"/>
                </a:cubicBezTo>
                <a:cubicBezTo>
                  <a:pt x="16924" y="6802"/>
                  <a:pt x="16924" y="6293"/>
                  <a:pt x="17230" y="5988"/>
                </a:cubicBezTo>
                <a:lnTo>
                  <a:pt x="19002" y="4216"/>
                </a:lnTo>
                <a:cubicBezTo>
                  <a:pt x="19959" y="3259"/>
                  <a:pt x="19959" y="1690"/>
                  <a:pt x="19002" y="733"/>
                </a:cubicBezTo>
                <a:cubicBezTo>
                  <a:pt x="18523" y="244"/>
                  <a:pt x="17892" y="0"/>
                  <a:pt x="1725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33"/>
          <p:cNvSpPr txBox="1">
            <a:spLocks noGrp="1"/>
          </p:cNvSpPr>
          <p:nvPr>
            <p:ph type="title"/>
          </p:nvPr>
        </p:nvSpPr>
        <p:spPr>
          <a:xfrm>
            <a:off x="3337550" y="3144575"/>
            <a:ext cx="3614400" cy="685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398" name="Google Shape;398;p33"/>
          <p:cNvSpPr txBox="1">
            <a:spLocks noGrp="1"/>
          </p:cNvSpPr>
          <p:nvPr>
            <p:ph type="subTitle" idx="1"/>
          </p:nvPr>
        </p:nvSpPr>
        <p:spPr>
          <a:xfrm>
            <a:off x="3337542" y="1609519"/>
            <a:ext cx="3819600" cy="1554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399" name="Google Shape;399;p33"/>
          <p:cNvSpPr/>
          <p:nvPr/>
        </p:nvSpPr>
        <p:spPr>
          <a:xfrm rot="10800000" flipH="1">
            <a:off x="7314467" y="2759715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33"/>
          <p:cNvSpPr/>
          <p:nvPr/>
        </p:nvSpPr>
        <p:spPr>
          <a:xfrm rot="10800000" flipH="1">
            <a:off x="7432732" y="-1128458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33"/>
          <p:cNvSpPr/>
          <p:nvPr/>
        </p:nvSpPr>
        <p:spPr>
          <a:xfrm rot="10800000" flipH="1">
            <a:off x="7943976" y="3647984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2" name="Google Shape;402;p33"/>
          <p:cNvSpPr/>
          <p:nvPr/>
        </p:nvSpPr>
        <p:spPr>
          <a:xfrm rot="10800000" flipH="1">
            <a:off x="8240093" y="-1839510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3" name="Google Shape;403;p33"/>
          <p:cNvSpPr/>
          <p:nvPr/>
        </p:nvSpPr>
        <p:spPr>
          <a:xfrm rot="10800000" flipH="1">
            <a:off x="8690785" y="3387994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4" name="Google Shape;404;p33"/>
          <p:cNvSpPr/>
          <p:nvPr/>
        </p:nvSpPr>
        <p:spPr>
          <a:xfrm rot="10800000" flipH="1">
            <a:off x="8724808" y="-47107"/>
            <a:ext cx="795433" cy="3038785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5" name="Google Shape;405;p33"/>
          <p:cNvSpPr/>
          <p:nvPr/>
        </p:nvSpPr>
        <p:spPr>
          <a:xfrm>
            <a:off x="-334158" y="-916520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33"/>
          <p:cNvSpPr/>
          <p:nvPr/>
        </p:nvSpPr>
        <p:spPr>
          <a:xfrm>
            <a:off x="-215893" y="3651609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33"/>
          <p:cNvSpPr/>
          <p:nvPr/>
        </p:nvSpPr>
        <p:spPr>
          <a:xfrm>
            <a:off x="219151" y="-1391835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8" name="Google Shape;408;p33"/>
          <p:cNvSpPr/>
          <p:nvPr/>
        </p:nvSpPr>
        <p:spPr>
          <a:xfrm>
            <a:off x="515268" y="2711957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9" name="Google Shape;409;p33"/>
          <p:cNvSpPr/>
          <p:nvPr/>
        </p:nvSpPr>
        <p:spPr>
          <a:xfrm>
            <a:off x="965960" y="-2386789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10" name="Google Shape;410;p33"/>
          <p:cNvSpPr/>
          <p:nvPr/>
        </p:nvSpPr>
        <p:spPr>
          <a:xfrm>
            <a:off x="1076174" y="3830375"/>
            <a:ext cx="863442" cy="3137748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4">
  <p:cSld name="CUSTOM_12_1"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4"/>
          <p:cNvSpPr txBox="1">
            <a:spLocks noGrp="1"/>
          </p:cNvSpPr>
          <p:nvPr>
            <p:ph type="title"/>
          </p:nvPr>
        </p:nvSpPr>
        <p:spPr>
          <a:xfrm flipH="1">
            <a:off x="1490925" y="907193"/>
            <a:ext cx="2368200" cy="117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13" name="Google Shape;413;p34"/>
          <p:cNvSpPr/>
          <p:nvPr/>
        </p:nvSpPr>
        <p:spPr>
          <a:xfrm flipH="1">
            <a:off x="88634" y="-999202"/>
            <a:ext cx="937365" cy="4211452"/>
          </a:xfrm>
          <a:custGeom>
            <a:avLst/>
            <a:gdLst/>
            <a:ahLst/>
            <a:cxnLst/>
            <a:rect l="l" t="t" r="r" b="b"/>
            <a:pathLst>
              <a:path w="16273" h="73540" extrusionOk="0">
                <a:moveTo>
                  <a:pt x="8190" y="0"/>
                </a:moveTo>
                <a:cubicBezTo>
                  <a:pt x="7408" y="0"/>
                  <a:pt x="6619" y="453"/>
                  <a:pt x="6069" y="1360"/>
                </a:cubicBezTo>
                <a:cubicBezTo>
                  <a:pt x="5377" y="2480"/>
                  <a:pt x="5092" y="3742"/>
                  <a:pt x="5051" y="5025"/>
                </a:cubicBezTo>
                <a:cubicBezTo>
                  <a:pt x="4827" y="10402"/>
                  <a:pt x="5234" y="15493"/>
                  <a:pt x="5845" y="20849"/>
                </a:cubicBezTo>
                <a:cubicBezTo>
                  <a:pt x="6497" y="26531"/>
                  <a:pt x="7108" y="32234"/>
                  <a:pt x="7047" y="37977"/>
                </a:cubicBezTo>
                <a:cubicBezTo>
                  <a:pt x="7027" y="40828"/>
                  <a:pt x="7067" y="43700"/>
                  <a:pt x="7027" y="46551"/>
                </a:cubicBezTo>
                <a:cubicBezTo>
                  <a:pt x="7006" y="47365"/>
                  <a:pt x="6843" y="48200"/>
                  <a:pt x="6640" y="49015"/>
                </a:cubicBezTo>
                <a:cubicBezTo>
                  <a:pt x="6517" y="49544"/>
                  <a:pt x="6171" y="49952"/>
                  <a:pt x="5601" y="50135"/>
                </a:cubicBezTo>
                <a:cubicBezTo>
                  <a:pt x="2729" y="51031"/>
                  <a:pt x="1202" y="53129"/>
                  <a:pt x="611" y="55980"/>
                </a:cubicBezTo>
                <a:cubicBezTo>
                  <a:pt x="0" y="58974"/>
                  <a:pt x="408" y="61906"/>
                  <a:pt x="1182" y="64798"/>
                </a:cubicBezTo>
                <a:cubicBezTo>
                  <a:pt x="1711" y="66794"/>
                  <a:pt x="2505" y="68688"/>
                  <a:pt x="3646" y="70419"/>
                </a:cubicBezTo>
                <a:cubicBezTo>
                  <a:pt x="4277" y="71356"/>
                  <a:pt x="4990" y="72191"/>
                  <a:pt x="5927" y="72822"/>
                </a:cubicBezTo>
                <a:cubicBezTo>
                  <a:pt x="6653" y="73303"/>
                  <a:pt x="7405" y="73540"/>
                  <a:pt x="8151" y="73540"/>
                </a:cubicBezTo>
                <a:cubicBezTo>
                  <a:pt x="9017" y="73540"/>
                  <a:pt x="9874" y="73222"/>
                  <a:pt x="10672" y="72598"/>
                </a:cubicBezTo>
                <a:cubicBezTo>
                  <a:pt x="12566" y="71152"/>
                  <a:pt x="13605" y="69156"/>
                  <a:pt x="14419" y="67018"/>
                </a:cubicBezTo>
                <a:cubicBezTo>
                  <a:pt x="15662" y="63800"/>
                  <a:pt x="16273" y="60481"/>
                  <a:pt x="15906" y="57019"/>
                </a:cubicBezTo>
                <a:cubicBezTo>
                  <a:pt x="15743" y="55471"/>
                  <a:pt x="15295" y="54045"/>
                  <a:pt x="14399" y="52762"/>
                </a:cubicBezTo>
                <a:cubicBezTo>
                  <a:pt x="13564" y="51540"/>
                  <a:pt x="12423" y="50685"/>
                  <a:pt x="11018" y="50237"/>
                </a:cubicBezTo>
                <a:cubicBezTo>
                  <a:pt x="10265" y="49993"/>
                  <a:pt x="9776" y="49524"/>
                  <a:pt x="9633" y="48811"/>
                </a:cubicBezTo>
                <a:cubicBezTo>
                  <a:pt x="9450" y="48037"/>
                  <a:pt x="9348" y="47264"/>
                  <a:pt x="9328" y="46469"/>
                </a:cubicBezTo>
                <a:cubicBezTo>
                  <a:pt x="9287" y="44901"/>
                  <a:pt x="9308" y="43333"/>
                  <a:pt x="9308" y="41745"/>
                </a:cubicBezTo>
                <a:cubicBezTo>
                  <a:pt x="9328" y="39260"/>
                  <a:pt x="9246" y="36755"/>
                  <a:pt x="9369" y="34270"/>
                </a:cubicBezTo>
                <a:cubicBezTo>
                  <a:pt x="9572" y="30625"/>
                  <a:pt x="9939" y="27000"/>
                  <a:pt x="10244" y="23375"/>
                </a:cubicBezTo>
                <a:cubicBezTo>
                  <a:pt x="10367" y="21970"/>
                  <a:pt x="10550" y="20564"/>
                  <a:pt x="10672" y="19139"/>
                </a:cubicBezTo>
                <a:cubicBezTo>
                  <a:pt x="10916" y="16451"/>
                  <a:pt x="11202" y="13742"/>
                  <a:pt x="11324" y="11033"/>
                </a:cubicBezTo>
                <a:cubicBezTo>
                  <a:pt x="11466" y="8528"/>
                  <a:pt x="11629" y="6023"/>
                  <a:pt x="11079" y="3559"/>
                </a:cubicBezTo>
                <a:cubicBezTo>
                  <a:pt x="10916" y="2806"/>
                  <a:pt x="10652" y="2032"/>
                  <a:pt x="10265" y="1360"/>
                </a:cubicBezTo>
                <a:cubicBezTo>
                  <a:pt x="9745" y="453"/>
                  <a:pt x="8972" y="0"/>
                  <a:pt x="81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34"/>
          <p:cNvSpPr/>
          <p:nvPr/>
        </p:nvSpPr>
        <p:spPr>
          <a:xfrm flipH="1">
            <a:off x="-523800" y="-29848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5" name="Google Shape;415;p34"/>
          <p:cNvGrpSpPr/>
          <p:nvPr/>
        </p:nvGrpSpPr>
        <p:grpSpPr>
          <a:xfrm flipH="1">
            <a:off x="8779445" y="-655844"/>
            <a:ext cx="650453" cy="8561589"/>
            <a:chOff x="1064797" y="-1353613"/>
            <a:chExt cx="688238" cy="9049349"/>
          </a:xfrm>
        </p:grpSpPr>
        <p:sp>
          <p:nvSpPr>
            <p:cNvPr id="416" name="Google Shape;416;p34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4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8" name="Google Shape;418;p34"/>
          <p:cNvSpPr/>
          <p:nvPr/>
        </p:nvSpPr>
        <p:spPr>
          <a:xfrm flipH="1">
            <a:off x="-407811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34"/>
          <p:cNvSpPr/>
          <p:nvPr/>
        </p:nvSpPr>
        <p:spPr>
          <a:xfrm flipH="1">
            <a:off x="8039581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20" name="Google Shape;420;p34"/>
          <p:cNvSpPr/>
          <p:nvPr/>
        </p:nvSpPr>
        <p:spPr>
          <a:xfrm flipH="1">
            <a:off x="8144382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21" name="Google Shape;421;p34"/>
          <p:cNvSpPr txBox="1">
            <a:spLocks noGrp="1"/>
          </p:cNvSpPr>
          <p:nvPr>
            <p:ph type="subTitle" idx="1"/>
          </p:nvPr>
        </p:nvSpPr>
        <p:spPr>
          <a:xfrm flipH="1">
            <a:off x="1490925" y="2281349"/>
            <a:ext cx="2368200" cy="13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4">
  <p:cSld name="TITLE_ONLY_1"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35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3383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24" name="Google Shape;424;p35"/>
          <p:cNvSpPr/>
          <p:nvPr/>
        </p:nvSpPr>
        <p:spPr>
          <a:xfrm flipH="1">
            <a:off x="8230720" y="-2069054"/>
            <a:ext cx="834176" cy="3998744"/>
          </a:xfrm>
          <a:custGeom>
            <a:avLst/>
            <a:gdLst/>
            <a:ahLst/>
            <a:cxnLst/>
            <a:rect l="l" t="t" r="r" b="b"/>
            <a:pathLst>
              <a:path w="16966" h="81329" extrusionOk="0">
                <a:moveTo>
                  <a:pt x="8539" y="1"/>
                </a:moveTo>
                <a:cubicBezTo>
                  <a:pt x="7826" y="1"/>
                  <a:pt x="7110" y="352"/>
                  <a:pt x="6559" y="1047"/>
                </a:cubicBezTo>
                <a:cubicBezTo>
                  <a:pt x="5866" y="1923"/>
                  <a:pt x="5479" y="2961"/>
                  <a:pt x="5357" y="4041"/>
                </a:cubicBezTo>
                <a:cubicBezTo>
                  <a:pt x="5194" y="5649"/>
                  <a:pt x="5031" y="7279"/>
                  <a:pt x="5051" y="8888"/>
                </a:cubicBezTo>
                <a:cubicBezTo>
                  <a:pt x="5113" y="11576"/>
                  <a:pt x="5235" y="14284"/>
                  <a:pt x="5459" y="16973"/>
                </a:cubicBezTo>
                <a:cubicBezTo>
                  <a:pt x="5703" y="20007"/>
                  <a:pt x="6131" y="23042"/>
                  <a:pt x="6436" y="26076"/>
                </a:cubicBezTo>
                <a:cubicBezTo>
                  <a:pt x="6721" y="28866"/>
                  <a:pt x="7068" y="31656"/>
                  <a:pt x="7149" y="34446"/>
                </a:cubicBezTo>
                <a:cubicBezTo>
                  <a:pt x="7292" y="40454"/>
                  <a:pt x="7292" y="46462"/>
                  <a:pt x="7312" y="52470"/>
                </a:cubicBezTo>
                <a:cubicBezTo>
                  <a:pt x="7312" y="53203"/>
                  <a:pt x="7149" y="53977"/>
                  <a:pt x="6986" y="54710"/>
                </a:cubicBezTo>
                <a:cubicBezTo>
                  <a:pt x="6803" y="55484"/>
                  <a:pt x="6314" y="55973"/>
                  <a:pt x="5520" y="56237"/>
                </a:cubicBezTo>
                <a:cubicBezTo>
                  <a:pt x="2750" y="57154"/>
                  <a:pt x="1223" y="59211"/>
                  <a:pt x="530" y="61940"/>
                </a:cubicBezTo>
                <a:cubicBezTo>
                  <a:pt x="1" y="63956"/>
                  <a:pt x="21" y="65993"/>
                  <a:pt x="266" y="68049"/>
                </a:cubicBezTo>
                <a:cubicBezTo>
                  <a:pt x="673" y="71288"/>
                  <a:pt x="1569" y="74363"/>
                  <a:pt x="3198" y="77214"/>
                </a:cubicBezTo>
                <a:cubicBezTo>
                  <a:pt x="3911" y="78436"/>
                  <a:pt x="4766" y="79536"/>
                  <a:pt x="5927" y="80391"/>
                </a:cubicBezTo>
                <a:cubicBezTo>
                  <a:pt x="6746" y="80992"/>
                  <a:pt x="7613" y="81328"/>
                  <a:pt x="8524" y="81328"/>
                </a:cubicBezTo>
                <a:cubicBezTo>
                  <a:pt x="9062" y="81328"/>
                  <a:pt x="9616" y="81211"/>
                  <a:pt x="10184" y="80961"/>
                </a:cubicBezTo>
                <a:cubicBezTo>
                  <a:pt x="11080" y="80554"/>
                  <a:pt x="11792" y="79923"/>
                  <a:pt x="12424" y="79189"/>
                </a:cubicBezTo>
                <a:cubicBezTo>
                  <a:pt x="14888" y="76318"/>
                  <a:pt x="15967" y="72856"/>
                  <a:pt x="16619" y="69231"/>
                </a:cubicBezTo>
                <a:cubicBezTo>
                  <a:pt x="16843" y="68029"/>
                  <a:pt x="16904" y="66807"/>
                  <a:pt x="16965" y="66115"/>
                </a:cubicBezTo>
                <a:cubicBezTo>
                  <a:pt x="16945" y="63488"/>
                  <a:pt x="16680" y="61451"/>
                  <a:pt x="15621" y="59577"/>
                </a:cubicBezTo>
                <a:cubicBezTo>
                  <a:pt x="14684" y="57948"/>
                  <a:pt x="13340" y="56808"/>
                  <a:pt x="11548" y="56237"/>
                </a:cubicBezTo>
                <a:cubicBezTo>
                  <a:pt x="10733" y="55993"/>
                  <a:pt x="10265" y="55464"/>
                  <a:pt x="10082" y="54710"/>
                </a:cubicBezTo>
                <a:cubicBezTo>
                  <a:pt x="9919" y="54058"/>
                  <a:pt x="9776" y="53386"/>
                  <a:pt x="9776" y="52714"/>
                </a:cubicBezTo>
                <a:cubicBezTo>
                  <a:pt x="9736" y="47684"/>
                  <a:pt x="9715" y="42654"/>
                  <a:pt x="9776" y="37623"/>
                </a:cubicBezTo>
                <a:cubicBezTo>
                  <a:pt x="9817" y="33896"/>
                  <a:pt x="10143" y="30170"/>
                  <a:pt x="10591" y="26463"/>
                </a:cubicBezTo>
                <a:cubicBezTo>
                  <a:pt x="10957" y="23306"/>
                  <a:pt x="11365" y="20170"/>
                  <a:pt x="11609" y="16993"/>
                </a:cubicBezTo>
                <a:cubicBezTo>
                  <a:pt x="11833" y="13979"/>
                  <a:pt x="11915" y="10965"/>
                  <a:pt x="11996" y="7930"/>
                </a:cubicBezTo>
                <a:cubicBezTo>
                  <a:pt x="12057" y="6179"/>
                  <a:pt x="11976" y="4387"/>
                  <a:pt x="11365" y="2717"/>
                </a:cubicBezTo>
                <a:cubicBezTo>
                  <a:pt x="11161" y="2126"/>
                  <a:pt x="10876" y="1536"/>
                  <a:pt x="10489" y="1047"/>
                </a:cubicBezTo>
                <a:cubicBezTo>
                  <a:pt x="9951" y="347"/>
                  <a:pt x="9247" y="1"/>
                  <a:pt x="853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35"/>
          <p:cNvSpPr/>
          <p:nvPr/>
        </p:nvSpPr>
        <p:spPr>
          <a:xfrm>
            <a:off x="8806560" y="-3411474"/>
            <a:ext cx="616855" cy="3815103"/>
          </a:xfrm>
          <a:custGeom>
            <a:avLst/>
            <a:gdLst/>
            <a:ahLst/>
            <a:cxnLst/>
            <a:rect l="l" t="t" r="r" b="b"/>
            <a:pathLst>
              <a:path w="12546" h="77594" extrusionOk="0">
                <a:moveTo>
                  <a:pt x="4703" y="0"/>
                </a:moveTo>
                <a:cubicBezTo>
                  <a:pt x="4690" y="0"/>
                  <a:pt x="4677" y="0"/>
                  <a:pt x="4664" y="1"/>
                </a:cubicBezTo>
                <a:cubicBezTo>
                  <a:pt x="4257" y="21"/>
                  <a:pt x="3992" y="245"/>
                  <a:pt x="3952" y="653"/>
                </a:cubicBezTo>
                <a:cubicBezTo>
                  <a:pt x="3911" y="1264"/>
                  <a:pt x="3911" y="1854"/>
                  <a:pt x="3890" y="2465"/>
                </a:cubicBezTo>
                <a:cubicBezTo>
                  <a:pt x="3829" y="5296"/>
                  <a:pt x="3768" y="8127"/>
                  <a:pt x="3687" y="10958"/>
                </a:cubicBezTo>
                <a:cubicBezTo>
                  <a:pt x="3646" y="13198"/>
                  <a:pt x="3585" y="15438"/>
                  <a:pt x="3524" y="17658"/>
                </a:cubicBezTo>
                <a:cubicBezTo>
                  <a:pt x="3524" y="17780"/>
                  <a:pt x="3544" y="17963"/>
                  <a:pt x="3483" y="18025"/>
                </a:cubicBezTo>
                <a:cubicBezTo>
                  <a:pt x="3300" y="18187"/>
                  <a:pt x="3076" y="18391"/>
                  <a:pt x="2872" y="18411"/>
                </a:cubicBezTo>
                <a:cubicBezTo>
                  <a:pt x="2709" y="18411"/>
                  <a:pt x="2485" y="18167"/>
                  <a:pt x="2363" y="17984"/>
                </a:cubicBezTo>
                <a:cubicBezTo>
                  <a:pt x="2282" y="17882"/>
                  <a:pt x="2322" y="17760"/>
                  <a:pt x="2322" y="17597"/>
                </a:cubicBezTo>
                <a:cubicBezTo>
                  <a:pt x="2322" y="12057"/>
                  <a:pt x="2241" y="6538"/>
                  <a:pt x="2200" y="999"/>
                </a:cubicBezTo>
                <a:cubicBezTo>
                  <a:pt x="2200" y="734"/>
                  <a:pt x="2078" y="347"/>
                  <a:pt x="1874" y="184"/>
                </a:cubicBezTo>
                <a:cubicBezTo>
                  <a:pt x="1739" y="67"/>
                  <a:pt x="1589" y="14"/>
                  <a:pt x="1443" y="14"/>
                </a:cubicBezTo>
                <a:cubicBezTo>
                  <a:pt x="1083" y="14"/>
                  <a:pt x="748" y="337"/>
                  <a:pt x="734" y="816"/>
                </a:cubicBezTo>
                <a:cubicBezTo>
                  <a:pt x="652" y="2099"/>
                  <a:pt x="612" y="3361"/>
                  <a:pt x="551" y="4644"/>
                </a:cubicBezTo>
                <a:cubicBezTo>
                  <a:pt x="388" y="8921"/>
                  <a:pt x="164" y="13198"/>
                  <a:pt x="41" y="17495"/>
                </a:cubicBezTo>
                <a:cubicBezTo>
                  <a:pt x="1" y="19063"/>
                  <a:pt x="41" y="20672"/>
                  <a:pt x="204" y="22240"/>
                </a:cubicBezTo>
                <a:cubicBezTo>
                  <a:pt x="388" y="23910"/>
                  <a:pt x="1080" y="25417"/>
                  <a:pt x="2200" y="26680"/>
                </a:cubicBezTo>
                <a:cubicBezTo>
                  <a:pt x="2567" y="27087"/>
                  <a:pt x="2974" y="27535"/>
                  <a:pt x="3442" y="27780"/>
                </a:cubicBezTo>
                <a:cubicBezTo>
                  <a:pt x="4461" y="28289"/>
                  <a:pt x="4787" y="29185"/>
                  <a:pt x="4888" y="30183"/>
                </a:cubicBezTo>
                <a:cubicBezTo>
                  <a:pt x="5011" y="31303"/>
                  <a:pt x="5011" y="32423"/>
                  <a:pt x="5031" y="33543"/>
                </a:cubicBezTo>
                <a:cubicBezTo>
                  <a:pt x="5031" y="35681"/>
                  <a:pt x="5051" y="37840"/>
                  <a:pt x="5011" y="39979"/>
                </a:cubicBezTo>
                <a:cubicBezTo>
                  <a:pt x="4970" y="42911"/>
                  <a:pt x="4970" y="45864"/>
                  <a:pt x="4766" y="48797"/>
                </a:cubicBezTo>
                <a:cubicBezTo>
                  <a:pt x="4583" y="51424"/>
                  <a:pt x="4196" y="54031"/>
                  <a:pt x="3829" y="56638"/>
                </a:cubicBezTo>
                <a:cubicBezTo>
                  <a:pt x="3218" y="60874"/>
                  <a:pt x="2811" y="65130"/>
                  <a:pt x="2831" y="69427"/>
                </a:cubicBezTo>
                <a:cubicBezTo>
                  <a:pt x="2831" y="71158"/>
                  <a:pt x="2811" y="72910"/>
                  <a:pt x="3341" y="74600"/>
                </a:cubicBezTo>
                <a:cubicBezTo>
                  <a:pt x="3544" y="75252"/>
                  <a:pt x="3829" y="75903"/>
                  <a:pt x="4216" y="76453"/>
                </a:cubicBezTo>
                <a:cubicBezTo>
                  <a:pt x="4746" y="77217"/>
                  <a:pt x="5469" y="77594"/>
                  <a:pt x="6197" y="77594"/>
                </a:cubicBezTo>
                <a:cubicBezTo>
                  <a:pt x="6925" y="77594"/>
                  <a:pt x="7658" y="77217"/>
                  <a:pt x="8208" y="76474"/>
                </a:cubicBezTo>
                <a:cubicBezTo>
                  <a:pt x="8880" y="75557"/>
                  <a:pt x="9226" y="74518"/>
                  <a:pt x="9328" y="73419"/>
                </a:cubicBezTo>
                <a:cubicBezTo>
                  <a:pt x="9471" y="71728"/>
                  <a:pt x="9572" y="70018"/>
                  <a:pt x="9572" y="68307"/>
                </a:cubicBezTo>
                <a:cubicBezTo>
                  <a:pt x="9552" y="63664"/>
                  <a:pt x="8941" y="59081"/>
                  <a:pt x="8269" y="54499"/>
                </a:cubicBezTo>
                <a:cubicBezTo>
                  <a:pt x="7699" y="50691"/>
                  <a:pt x="7393" y="46842"/>
                  <a:pt x="7393" y="42993"/>
                </a:cubicBezTo>
                <a:cubicBezTo>
                  <a:pt x="7393" y="39225"/>
                  <a:pt x="7373" y="35457"/>
                  <a:pt x="7414" y="31710"/>
                </a:cubicBezTo>
                <a:cubicBezTo>
                  <a:pt x="7414" y="30855"/>
                  <a:pt x="7597" y="29999"/>
                  <a:pt x="7780" y="29164"/>
                </a:cubicBezTo>
                <a:cubicBezTo>
                  <a:pt x="7882" y="28615"/>
                  <a:pt x="8249" y="28228"/>
                  <a:pt x="8738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5"/>
                  <a:pt x="12383" y="17393"/>
                </a:cubicBezTo>
                <a:cubicBezTo>
                  <a:pt x="12342" y="15784"/>
                  <a:pt x="12261" y="14175"/>
                  <a:pt x="12200" y="12587"/>
                </a:cubicBezTo>
                <a:cubicBezTo>
                  <a:pt x="12037" y="9267"/>
                  <a:pt x="11894" y="5968"/>
                  <a:pt x="11731" y="2649"/>
                </a:cubicBezTo>
                <a:cubicBezTo>
                  <a:pt x="11711" y="2038"/>
                  <a:pt x="11711" y="1427"/>
                  <a:pt x="11670" y="816"/>
                </a:cubicBezTo>
                <a:cubicBezTo>
                  <a:pt x="11650" y="307"/>
                  <a:pt x="11344" y="1"/>
                  <a:pt x="10917" y="1"/>
                </a:cubicBezTo>
                <a:cubicBezTo>
                  <a:pt x="10469" y="1"/>
                  <a:pt x="10183" y="327"/>
                  <a:pt x="10183" y="836"/>
                </a:cubicBezTo>
                <a:cubicBezTo>
                  <a:pt x="10143" y="6396"/>
                  <a:pt x="10122" y="11935"/>
                  <a:pt x="10082" y="17495"/>
                </a:cubicBezTo>
                <a:cubicBezTo>
                  <a:pt x="10082" y="17597"/>
                  <a:pt x="10082" y="17719"/>
                  <a:pt x="10082" y="17821"/>
                </a:cubicBezTo>
                <a:cubicBezTo>
                  <a:pt x="10023" y="18212"/>
                  <a:pt x="9795" y="18453"/>
                  <a:pt x="9470" y="18453"/>
                </a:cubicBezTo>
                <a:cubicBezTo>
                  <a:pt x="9457" y="18453"/>
                  <a:pt x="9443" y="18453"/>
                  <a:pt x="9430" y="18452"/>
                </a:cubicBezTo>
                <a:cubicBezTo>
                  <a:pt x="9023" y="18411"/>
                  <a:pt x="8880" y="18126"/>
                  <a:pt x="8880" y="17780"/>
                </a:cubicBezTo>
                <a:cubicBezTo>
                  <a:pt x="8839" y="16741"/>
                  <a:pt x="8819" y="15703"/>
                  <a:pt x="8799" y="14685"/>
                </a:cubicBezTo>
                <a:cubicBezTo>
                  <a:pt x="8697" y="10265"/>
                  <a:pt x="8595" y="5866"/>
                  <a:pt x="849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12" y="286"/>
                  <a:pt x="8106" y="1"/>
                  <a:pt x="7699" y="1"/>
                </a:cubicBezTo>
                <a:cubicBezTo>
                  <a:pt x="7271" y="21"/>
                  <a:pt x="6986" y="327"/>
                  <a:pt x="6966" y="816"/>
                </a:cubicBezTo>
                <a:cubicBezTo>
                  <a:pt x="6945" y="1752"/>
                  <a:pt x="6945" y="2710"/>
                  <a:pt x="6945" y="3667"/>
                </a:cubicBezTo>
                <a:cubicBezTo>
                  <a:pt x="6925" y="8310"/>
                  <a:pt x="6905" y="12954"/>
                  <a:pt x="6884" y="17597"/>
                </a:cubicBezTo>
                <a:cubicBezTo>
                  <a:pt x="6884" y="17963"/>
                  <a:pt x="6864" y="18289"/>
                  <a:pt x="6457" y="18432"/>
                </a:cubicBezTo>
                <a:cubicBezTo>
                  <a:pt x="6361" y="18461"/>
                  <a:pt x="6270" y="18475"/>
                  <a:pt x="6184" y="18475"/>
                </a:cubicBezTo>
                <a:cubicBezTo>
                  <a:pt x="5793" y="18475"/>
                  <a:pt x="5520" y="18183"/>
                  <a:pt x="5520" y="17699"/>
                </a:cubicBezTo>
                <a:cubicBezTo>
                  <a:pt x="5499" y="15418"/>
                  <a:pt x="5479" y="13137"/>
                  <a:pt x="5479" y="10856"/>
                </a:cubicBezTo>
                <a:cubicBezTo>
                  <a:pt x="5459" y="7577"/>
                  <a:pt x="5459" y="4319"/>
                  <a:pt x="5438" y="1040"/>
                </a:cubicBezTo>
                <a:cubicBezTo>
                  <a:pt x="5438" y="917"/>
                  <a:pt x="5459" y="795"/>
                  <a:pt x="5438" y="673"/>
                </a:cubicBezTo>
                <a:cubicBezTo>
                  <a:pt x="5379" y="280"/>
                  <a:pt x="5073" y="0"/>
                  <a:pt x="47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35"/>
          <p:cNvSpPr/>
          <p:nvPr/>
        </p:nvSpPr>
        <p:spPr>
          <a:xfrm>
            <a:off x="8101646" y="2086436"/>
            <a:ext cx="552790" cy="3291764"/>
          </a:xfrm>
          <a:custGeom>
            <a:avLst/>
            <a:gdLst/>
            <a:ahLst/>
            <a:cxnLst/>
            <a:rect l="l" t="t" r="r" b="b"/>
            <a:pathLst>
              <a:path w="11243" h="66950" extrusionOk="0">
                <a:moveTo>
                  <a:pt x="5471" y="0"/>
                </a:moveTo>
                <a:cubicBezTo>
                  <a:pt x="4786" y="0"/>
                  <a:pt x="4096" y="352"/>
                  <a:pt x="3585" y="1047"/>
                </a:cubicBezTo>
                <a:cubicBezTo>
                  <a:pt x="2974" y="1882"/>
                  <a:pt x="2648" y="2880"/>
                  <a:pt x="2546" y="3898"/>
                </a:cubicBezTo>
                <a:cubicBezTo>
                  <a:pt x="2403" y="5466"/>
                  <a:pt x="2322" y="7075"/>
                  <a:pt x="2322" y="8663"/>
                </a:cubicBezTo>
                <a:cubicBezTo>
                  <a:pt x="2322" y="12981"/>
                  <a:pt x="2892" y="17237"/>
                  <a:pt x="3544" y="21514"/>
                </a:cubicBezTo>
                <a:cubicBezTo>
                  <a:pt x="4053" y="25058"/>
                  <a:pt x="4358" y="28642"/>
                  <a:pt x="4338" y="32247"/>
                </a:cubicBezTo>
                <a:cubicBezTo>
                  <a:pt x="4338" y="35750"/>
                  <a:pt x="4358" y="39253"/>
                  <a:pt x="4338" y="42755"/>
                </a:cubicBezTo>
                <a:cubicBezTo>
                  <a:pt x="4318" y="43550"/>
                  <a:pt x="4155" y="44344"/>
                  <a:pt x="3992" y="45118"/>
                </a:cubicBezTo>
                <a:cubicBezTo>
                  <a:pt x="3890" y="45627"/>
                  <a:pt x="3564" y="45973"/>
                  <a:pt x="3096" y="46279"/>
                </a:cubicBezTo>
                <a:cubicBezTo>
                  <a:pt x="1385" y="47338"/>
                  <a:pt x="489" y="48967"/>
                  <a:pt x="0" y="50840"/>
                </a:cubicBezTo>
                <a:lnTo>
                  <a:pt x="0" y="63325"/>
                </a:lnTo>
                <a:cubicBezTo>
                  <a:pt x="61" y="64546"/>
                  <a:pt x="102" y="65748"/>
                  <a:pt x="163" y="66950"/>
                </a:cubicBezTo>
                <a:lnTo>
                  <a:pt x="1772" y="66950"/>
                </a:lnTo>
                <a:cubicBezTo>
                  <a:pt x="1792" y="63304"/>
                  <a:pt x="1813" y="59638"/>
                  <a:pt x="1833" y="55993"/>
                </a:cubicBezTo>
                <a:cubicBezTo>
                  <a:pt x="1833" y="55891"/>
                  <a:pt x="1833" y="55789"/>
                  <a:pt x="1854" y="55687"/>
                </a:cubicBezTo>
                <a:cubicBezTo>
                  <a:pt x="1893" y="55317"/>
                  <a:pt x="2100" y="55096"/>
                  <a:pt x="2404" y="55096"/>
                </a:cubicBezTo>
                <a:cubicBezTo>
                  <a:pt x="2417" y="55096"/>
                  <a:pt x="2430" y="55096"/>
                  <a:pt x="2444" y="55097"/>
                </a:cubicBezTo>
                <a:cubicBezTo>
                  <a:pt x="2831" y="55138"/>
                  <a:pt x="2953" y="55402"/>
                  <a:pt x="2974" y="55728"/>
                </a:cubicBezTo>
                <a:cubicBezTo>
                  <a:pt x="2994" y="56685"/>
                  <a:pt x="3014" y="57643"/>
                  <a:pt x="3035" y="58620"/>
                </a:cubicBezTo>
                <a:cubicBezTo>
                  <a:pt x="3096" y="61390"/>
                  <a:pt x="3157" y="64160"/>
                  <a:pt x="3218" y="66950"/>
                </a:cubicBezTo>
                <a:lnTo>
                  <a:pt x="4766" y="66950"/>
                </a:lnTo>
                <a:cubicBezTo>
                  <a:pt x="4786" y="63263"/>
                  <a:pt x="4807" y="59577"/>
                  <a:pt x="4807" y="55891"/>
                </a:cubicBezTo>
                <a:cubicBezTo>
                  <a:pt x="4807" y="55565"/>
                  <a:pt x="4847" y="55239"/>
                  <a:pt x="5214" y="55117"/>
                </a:cubicBezTo>
                <a:cubicBezTo>
                  <a:pt x="5310" y="55087"/>
                  <a:pt x="5401" y="55072"/>
                  <a:pt x="5485" y="55072"/>
                </a:cubicBezTo>
                <a:cubicBezTo>
                  <a:pt x="5848" y="55072"/>
                  <a:pt x="6090" y="55347"/>
                  <a:pt x="6090" y="55810"/>
                </a:cubicBezTo>
                <a:cubicBezTo>
                  <a:pt x="6110" y="57928"/>
                  <a:pt x="6130" y="60046"/>
                  <a:pt x="6130" y="62184"/>
                </a:cubicBezTo>
                <a:cubicBezTo>
                  <a:pt x="6151" y="63773"/>
                  <a:pt x="6151" y="65361"/>
                  <a:pt x="6151" y="66950"/>
                </a:cubicBezTo>
                <a:lnTo>
                  <a:pt x="7678" y="66950"/>
                </a:lnTo>
                <a:cubicBezTo>
                  <a:pt x="7719" y="65320"/>
                  <a:pt x="7760" y="63691"/>
                  <a:pt x="7800" y="62082"/>
                </a:cubicBezTo>
                <a:cubicBezTo>
                  <a:pt x="7841" y="59985"/>
                  <a:pt x="7902" y="57907"/>
                  <a:pt x="7943" y="55830"/>
                </a:cubicBezTo>
                <a:cubicBezTo>
                  <a:pt x="7963" y="55484"/>
                  <a:pt x="8187" y="55158"/>
                  <a:pt x="8554" y="55138"/>
                </a:cubicBezTo>
                <a:cubicBezTo>
                  <a:pt x="8941" y="55138"/>
                  <a:pt x="9063" y="55606"/>
                  <a:pt x="9063" y="55891"/>
                </a:cubicBezTo>
                <a:cubicBezTo>
                  <a:pt x="9063" y="59598"/>
                  <a:pt x="9165" y="63263"/>
                  <a:pt x="9165" y="66950"/>
                </a:cubicBezTo>
                <a:lnTo>
                  <a:pt x="10753" y="66950"/>
                </a:lnTo>
                <a:cubicBezTo>
                  <a:pt x="10916" y="63304"/>
                  <a:pt x="11079" y="59638"/>
                  <a:pt x="11201" y="55993"/>
                </a:cubicBezTo>
                <a:cubicBezTo>
                  <a:pt x="11242" y="54527"/>
                  <a:pt x="11201" y="53040"/>
                  <a:pt x="11038" y="51574"/>
                </a:cubicBezTo>
                <a:cubicBezTo>
                  <a:pt x="10875" y="50026"/>
                  <a:pt x="10224" y="48621"/>
                  <a:pt x="9185" y="47439"/>
                </a:cubicBezTo>
                <a:cubicBezTo>
                  <a:pt x="8839" y="47052"/>
                  <a:pt x="8472" y="46645"/>
                  <a:pt x="8024" y="46421"/>
                </a:cubicBezTo>
                <a:cubicBezTo>
                  <a:pt x="7067" y="45932"/>
                  <a:pt x="6762" y="45097"/>
                  <a:pt x="6680" y="44161"/>
                </a:cubicBezTo>
                <a:cubicBezTo>
                  <a:pt x="6578" y="43122"/>
                  <a:pt x="6558" y="42083"/>
                  <a:pt x="6558" y="41045"/>
                </a:cubicBezTo>
                <a:cubicBezTo>
                  <a:pt x="6538" y="39049"/>
                  <a:pt x="6517" y="37033"/>
                  <a:pt x="6558" y="35037"/>
                </a:cubicBezTo>
                <a:cubicBezTo>
                  <a:pt x="6599" y="32308"/>
                  <a:pt x="6599" y="29559"/>
                  <a:pt x="6802" y="26830"/>
                </a:cubicBezTo>
                <a:cubicBezTo>
                  <a:pt x="6965" y="24386"/>
                  <a:pt x="7332" y="21962"/>
                  <a:pt x="7678" y="19539"/>
                </a:cubicBezTo>
                <a:cubicBezTo>
                  <a:pt x="8228" y="15567"/>
                  <a:pt x="8615" y="11616"/>
                  <a:pt x="8615" y="7604"/>
                </a:cubicBezTo>
                <a:cubicBezTo>
                  <a:pt x="8595" y="5996"/>
                  <a:pt x="8615" y="4366"/>
                  <a:pt x="8126" y="2798"/>
                </a:cubicBezTo>
                <a:cubicBezTo>
                  <a:pt x="7922" y="2187"/>
                  <a:pt x="7678" y="1576"/>
                  <a:pt x="7312" y="1047"/>
                </a:cubicBezTo>
                <a:cubicBezTo>
                  <a:pt x="6825" y="347"/>
                  <a:pt x="6151" y="0"/>
                  <a:pt x="547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" name="Google Shape;427;p35"/>
          <p:cNvSpPr/>
          <p:nvPr/>
        </p:nvSpPr>
        <p:spPr>
          <a:xfrm>
            <a:off x="8789548" y="2062737"/>
            <a:ext cx="616855" cy="3315463"/>
          </a:xfrm>
          <a:custGeom>
            <a:avLst/>
            <a:gdLst/>
            <a:ahLst/>
            <a:cxnLst/>
            <a:rect l="l" t="t" r="r" b="b"/>
            <a:pathLst>
              <a:path w="12546" h="67432" extrusionOk="0">
                <a:moveTo>
                  <a:pt x="4721" y="0"/>
                </a:moveTo>
                <a:cubicBezTo>
                  <a:pt x="4709" y="0"/>
                  <a:pt x="4697" y="1"/>
                  <a:pt x="4685" y="1"/>
                </a:cubicBezTo>
                <a:cubicBezTo>
                  <a:pt x="4277" y="22"/>
                  <a:pt x="3992" y="246"/>
                  <a:pt x="3951" y="653"/>
                </a:cubicBezTo>
                <a:cubicBezTo>
                  <a:pt x="3911" y="1244"/>
                  <a:pt x="3911" y="1855"/>
                  <a:pt x="3911" y="2445"/>
                </a:cubicBezTo>
                <a:cubicBezTo>
                  <a:pt x="3829" y="5276"/>
                  <a:pt x="3768" y="8127"/>
                  <a:pt x="3707" y="10958"/>
                </a:cubicBezTo>
                <a:cubicBezTo>
                  <a:pt x="3646" y="13198"/>
                  <a:pt x="3585" y="15418"/>
                  <a:pt x="3524" y="17658"/>
                </a:cubicBezTo>
                <a:cubicBezTo>
                  <a:pt x="3524" y="17780"/>
                  <a:pt x="3544" y="17943"/>
                  <a:pt x="3483" y="18004"/>
                </a:cubicBezTo>
                <a:cubicBezTo>
                  <a:pt x="3300" y="18167"/>
                  <a:pt x="3096" y="18391"/>
                  <a:pt x="2892" y="18391"/>
                </a:cubicBezTo>
                <a:cubicBezTo>
                  <a:pt x="2709" y="18391"/>
                  <a:pt x="2505" y="18167"/>
                  <a:pt x="2363" y="17984"/>
                </a:cubicBezTo>
                <a:cubicBezTo>
                  <a:pt x="2302" y="17882"/>
                  <a:pt x="2342" y="17740"/>
                  <a:pt x="2342" y="17597"/>
                </a:cubicBezTo>
                <a:cubicBezTo>
                  <a:pt x="2322" y="12058"/>
                  <a:pt x="2261" y="6539"/>
                  <a:pt x="2200" y="999"/>
                </a:cubicBezTo>
                <a:cubicBezTo>
                  <a:pt x="2200" y="735"/>
                  <a:pt x="2078" y="348"/>
                  <a:pt x="1874" y="164"/>
                </a:cubicBezTo>
                <a:cubicBezTo>
                  <a:pt x="1749" y="56"/>
                  <a:pt x="1607" y="7"/>
                  <a:pt x="1468" y="7"/>
                </a:cubicBezTo>
                <a:cubicBezTo>
                  <a:pt x="1109" y="7"/>
                  <a:pt x="763" y="332"/>
                  <a:pt x="734" y="816"/>
                </a:cubicBezTo>
                <a:cubicBezTo>
                  <a:pt x="672" y="2099"/>
                  <a:pt x="611" y="3362"/>
                  <a:pt x="571" y="4645"/>
                </a:cubicBezTo>
                <a:cubicBezTo>
                  <a:pt x="387" y="8921"/>
                  <a:pt x="184" y="13198"/>
                  <a:pt x="41" y="17475"/>
                </a:cubicBezTo>
                <a:cubicBezTo>
                  <a:pt x="0" y="19063"/>
                  <a:pt x="41" y="20652"/>
                  <a:pt x="204" y="22241"/>
                </a:cubicBezTo>
                <a:cubicBezTo>
                  <a:pt x="387" y="23890"/>
                  <a:pt x="1080" y="25418"/>
                  <a:pt x="2220" y="26680"/>
                </a:cubicBezTo>
                <a:cubicBezTo>
                  <a:pt x="2567" y="27088"/>
                  <a:pt x="2974" y="27536"/>
                  <a:pt x="3463" y="27760"/>
                </a:cubicBezTo>
                <a:cubicBezTo>
                  <a:pt x="4481" y="28289"/>
                  <a:pt x="4807" y="29185"/>
                  <a:pt x="4909" y="30183"/>
                </a:cubicBezTo>
                <a:cubicBezTo>
                  <a:pt x="5010" y="31303"/>
                  <a:pt x="5010" y="32423"/>
                  <a:pt x="5031" y="33543"/>
                </a:cubicBezTo>
                <a:cubicBezTo>
                  <a:pt x="5051" y="35682"/>
                  <a:pt x="5051" y="37820"/>
                  <a:pt x="5031" y="39979"/>
                </a:cubicBezTo>
                <a:cubicBezTo>
                  <a:pt x="4970" y="42912"/>
                  <a:pt x="4970" y="45865"/>
                  <a:pt x="4766" y="48797"/>
                </a:cubicBezTo>
                <a:cubicBezTo>
                  <a:pt x="4583" y="51404"/>
                  <a:pt x="4196" y="54011"/>
                  <a:pt x="3829" y="56618"/>
                </a:cubicBezTo>
                <a:cubicBezTo>
                  <a:pt x="3320" y="60202"/>
                  <a:pt x="2953" y="63807"/>
                  <a:pt x="2852" y="67432"/>
                </a:cubicBezTo>
                <a:lnTo>
                  <a:pt x="9552" y="67432"/>
                </a:lnTo>
                <a:cubicBezTo>
                  <a:pt x="9470" y="63094"/>
                  <a:pt x="8921" y="58797"/>
                  <a:pt x="8269" y="54500"/>
                </a:cubicBezTo>
                <a:cubicBezTo>
                  <a:pt x="7699" y="50691"/>
                  <a:pt x="7393" y="46842"/>
                  <a:pt x="7393" y="42973"/>
                </a:cubicBezTo>
                <a:cubicBezTo>
                  <a:pt x="7414" y="39225"/>
                  <a:pt x="7373" y="35458"/>
                  <a:pt x="7414" y="31690"/>
                </a:cubicBezTo>
                <a:cubicBezTo>
                  <a:pt x="7434" y="30835"/>
                  <a:pt x="7597" y="29979"/>
                  <a:pt x="7780" y="29144"/>
                </a:cubicBezTo>
                <a:cubicBezTo>
                  <a:pt x="7882" y="28615"/>
                  <a:pt x="8249" y="28228"/>
                  <a:pt x="8737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6"/>
                  <a:pt x="12383" y="17373"/>
                </a:cubicBezTo>
                <a:cubicBezTo>
                  <a:pt x="12362" y="15785"/>
                  <a:pt x="12261" y="14176"/>
                  <a:pt x="12199" y="12567"/>
                </a:cubicBezTo>
                <a:cubicBezTo>
                  <a:pt x="12057" y="9268"/>
                  <a:pt x="11894" y="5948"/>
                  <a:pt x="11751" y="2649"/>
                </a:cubicBezTo>
                <a:cubicBezTo>
                  <a:pt x="11711" y="2038"/>
                  <a:pt x="11711" y="1427"/>
                  <a:pt x="11690" y="816"/>
                </a:cubicBezTo>
                <a:cubicBezTo>
                  <a:pt x="11670" y="307"/>
                  <a:pt x="11364" y="1"/>
                  <a:pt x="10916" y="1"/>
                </a:cubicBezTo>
                <a:cubicBezTo>
                  <a:pt x="10489" y="1"/>
                  <a:pt x="10204" y="327"/>
                  <a:pt x="10204" y="836"/>
                </a:cubicBezTo>
                <a:cubicBezTo>
                  <a:pt x="10163" y="6376"/>
                  <a:pt x="10122" y="11936"/>
                  <a:pt x="10081" y="17495"/>
                </a:cubicBezTo>
                <a:cubicBezTo>
                  <a:pt x="10081" y="17597"/>
                  <a:pt x="10102" y="17699"/>
                  <a:pt x="10081" y="17801"/>
                </a:cubicBezTo>
                <a:cubicBezTo>
                  <a:pt x="10042" y="18212"/>
                  <a:pt x="9796" y="18454"/>
                  <a:pt x="9470" y="18454"/>
                </a:cubicBezTo>
                <a:cubicBezTo>
                  <a:pt x="9456" y="18454"/>
                  <a:pt x="9443" y="18453"/>
                  <a:pt x="9430" y="18453"/>
                </a:cubicBezTo>
                <a:cubicBezTo>
                  <a:pt x="9022" y="18412"/>
                  <a:pt x="8900" y="18127"/>
                  <a:pt x="8880" y="17760"/>
                </a:cubicBezTo>
                <a:cubicBezTo>
                  <a:pt x="8859" y="16742"/>
                  <a:pt x="8839" y="15703"/>
                  <a:pt x="8819" y="14665"/>
                </a:cubicBezTo>
                <a:cubicBezTo>
                  <a:pt x="8717" y="10266"/>
                  <a:pt x="8615" y="5846"/>
                  <a:pt x="851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33" y="283"/>
                  <a:pt x="8146" y="0"/>
                  <a:pt x="7741" y="0"/>
                </a:cubicBezTo>
                <a:cubicBezTo>
                  <a:pt x="7727" y="0"/>
                  <a:pt x="7713" y="1"/>
                  <a:pt x="7699" y="1"/>
                </a:cubicBezTo>
                <a:cubicBezTo>
                  <a:pt x="7291" y="1"/>
                  <a:pt x="6986" y="307"/>
                  <a:pt x="6986" y="796"/>
                </a:cubicBezTo>
                <a:cubicBezTo>
                  <a:pt x="6965" y="1753"/>
                  <a:pt x="6965" y="2710"/>
                  <a:pt x="6965" y="3667"/>
                </a:cubicBezTo>
                <a:cubicBezTo>
                  <a:pt x="6945" y="8310"/>
                  <a:pt x="6925" y="12954"/>
                  <a:pt x="6904" y="17597"/>
                </a:cubicBezTo>
                <a:cubicBezTo>
                  <a:pt x="6904" y="17943"/>
                  <a:pt x="6864" y="18290"/>
                  <a:pt x="6456" y="18412"/>
                </a:cubicBezTo>
                <a:cubicBezTo>
                  <a:pt x="6353" y="18448"/>
                  <a:pt x="6255" y="18465"/>
                  <a:pt x="6164" y="18465"/>
                </a:cubicBezTo>
                <a:cubicBezTo>
                  <a:pt x="5790" y="18465"/>
                  <a:pt x="5540" y="18174"/>
                  <a:pt x="5540" y="17699"/>
                </a:cubicBezTo>
                <a:cubicBezTo>
                  <a:pt x="5499" y="15398"/>
                  <a:pt x="5479" y="13117"/>
                  <a:pt x="5479" y="10836"/>
                </a:cubicBezTo>
                <a:cubicBezTo>
                  <a:pt x="5458" y="7577"/>
                  <a:pt x="5458" y="4298"/>
                  <a:pt x="5458" y="1040"/>
                </a:cubicBezTo>
                <a:cubicBezTo>
                  <a:pt x="5458" y="918"/>
                  <a:pt x="5458" y="796"/>
                  <a:pt x="5438" y="673"/>
                </a:cubicBezTo>
                <a:cubicBezTo>
                  <a:pt x="5379" y="280"/>
                  <a:pt x="5073" y="0"/>
                  <a:pt x="472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35"/>
          <p:cNvSpPr txBox="1">
            <a:spLocks noGrp="1"/>
          </p:cNvSpPr>
          <p:nvPr>
            <p:ph type="subTitle" idx="1"/>
          </p:nvPr>
        </p:nvSpPr>
        <p:spPr>
          <a:xfrm>
            <a:off x="2568625" y="2135274"/>
            <a:ext cx="4963800" cy="9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29" name="Google Shape;429;p35"/>
          <p:cNvSpPr txBox="1">
            <a:spLocks noGrp="1"/>
          </p:cNvSpPr>
          <p:nvPr>
            <p:ph type="subTitle" idx="2"/>
          </p:nvPr>
        </p:nvSpPr>
        <p:spPr>
          <a:xfrm>
            <a:off x="2568625" y="3738724"/>
            <a:ext cx="4963800" cy="936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30" name="Google Shape;430;p35"/>
          <p:cNvSpPr txBox="1">
            <a:spLocks noGrp="1"/>
          </p:cNvSpPr>
          <p:nvPr>
            <p:ph type="subTitle" idx="3"/>
          </p:nvPr>
        </p:nvSpPr>
        <p:spPr>
          <a:xfrm>
            <a:off x="2568625" y="1771125"/>
            <a:ext cx="2384400" cy="407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31" name="Google Shape;431;p35"/>
          <p:cNvSpPr txBox="1">
            <a:spLocks noGrp="1"/>
          </p:cNvSpPr>
          <p:nvPr>
            <p:ph type="subTitle" idx="4"/>
          </p:nvPr>
        </p:nvSpPr>
        <p:spPr>
          <a:xfrm>
            <a:off x="2568625" y="3377404"/>
            <a:ext cx="2384400" cy="407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 1">
  <p:cSld name="MAIN_POINT_1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6"/>
          <p:cNvSpPr txBox="1">
            <a:spLocks noGrp="1"/>
          </p:cNvSpPr>
          <p:nvPr>
            <p:ph type="title"/>
          </p:nvPr>
        </p:nvSpPr>
        <p:spPr>
          <a:xfrm>
            <a:off x="2331725" y="1263575"/>
            <a:ext cx="4765500" cy="250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34" name="Google Shape;434;p36"/>
          <p:cNvSpPr/>
          <p:nvPr/>
        </p:nvSpPr>
        <p:spPr>
          <a:xfrm rot="10800000" flipH="1">
            <a:off x="7238267" y="1616715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5" name="Google Shape;435;p36"/>
          <p:cNvSpPr/>
          <p:nvPr/>
        </p:nvSpPr>
        <p:spPr>
          <a:xfrm rot="10800000" flipH="1">
            <a:off x="7274207" y="-2277783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6" name="Google Shape;436;p36"/>
          <p:cNvSpPr/>
          <p:nvPr/>
        </p:nvSpPr>
        <p:spPr>
          <a:xfrm rot="10800000" flipH="1">
            <a:off x="7867776" y="2504984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37" name="Google Shape;437;p36"/>
          <p:cNvSpPr/>
          <p:nvPr/>
        </p:nvSpPr>
        <p:spPr>
          <a:xfrm rot="10800000" flipH="1">
            <a:off x="8163893" y="-2982510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38" name="Google Shape;438;p36"/>
          <p:cNvSpPr/>
          <p:nvPr/>
        </p:nvSpPr>
        <p:spPr>
          <a:xfrm rot="10800000" flipH="1">
            <a:off x="8614585" y="2244994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39" name="Google Shape;439;p36"/>
          <p:cNvSpPr/>
          <p:nvPr/>
        </p:nvSpPr>
        <p:spPr>
          <a:xfrm rot="10800000" flipH="1">
            <a:off x="8648608" y="-1190107"/>
            <a:ext cx="795433" cy="3038785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40" name="Google Shape;440;p36"/>
          <p:cNvSpPr txBox="1">
            <a:spLocks noGrp="1"/>
          </p:cNvSpPr>
          <p:nvPr>
            <p:ph type="subTitle" idx="1"/>
          </p:nvPr>
        </p:nvSpPr>
        <p:spPr>
          <a:xfrm>
            <a:off x="2349925" y="2871850"/>
            <a:ext cx="4535400" cy="10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5">
  <p:cSld name="CUSTOM_10_1"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37"/>
          <p:cNvSpPr txBox="1">
            <a:spLocks noGrp="1"/>
          </p:cNvSpPr>
          <p:nvPr>
            <p:ph type="subTitle" idx="1"/>
          </p:nvPr>
        </p:nvSpPr>
        <p:spPr>
          <a:xfrm>
            <a:off x="1082000" y="2740525"/>
            <a:ext cx="1680000" cy="141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43" name="Google Shape;443;p37"/>
          <p:cNvSpPr txBox="1">
            <a:spLocks noGrp="1"/>
          </p:cNvSpPr>
          <p:nvPr>
            <p:ph type="subTitle" idx="2"/>
          </p:nvPr>
        </p:nvSpPr>
        <p:spPr>
          <a:xfrm>
            <a:off x="1069850" y="2370950"/>
            <a:ext cx="16800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4" name="Google Shape;444;p37"/>
          <p:cNvSpPr txBox="1">
            <a:spLocks noGrp="1"/>
          </p:cNvSpPr>
          <p:nvPr>
            <p:ph type="subTitle" idx="3"/>
          </p:nvPr>
        </p:nvSpPr>
        <p:spPr>
          <a:xfrm>
            <a:off x="6394300" y="2739025"/>
            <a:ext cx="1680000" cy="141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45" name="Google Shape;445;p37"/>
          <p:cNvSpPr txBox="1">
            <a:spLocks noGrp="1"/>
          </p:cNvSpPr>
          <p:nvPr>
            <p:ph type="subTitle" idx="4"/>
          </p:nvPr>
        </p:nvSpPr>
        <p:spPr>
          <a:xfrm>
            <a:off x="6394150" y="2370950"/>
            <a:ext cx="16800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lt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37"/>
          <p:cNvSpPr txBox="1">
            <a:spLocks noGrp="1"/>
          </p:cNvSpPr>
          <p:nvPr>
            <p:ph type="title"/>
          </p:nvPr>
        </p:nvSpPr>
        <p:spPr>
          <a:xfrm>
            <a:off x="1207000" y="539500"/>
            <a:ext cx="6730200" cy="4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47" name="Google Shape;447;p37"/>
          <p:cNvSpPr/>
          <p:nvPr/>
        </p:nvSpPr>
        <p:spPr>
          <a:xfrm>
            <a:off x="8697623" y="-29848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8" name="Google Shape;448;p37"/>
          <p:cNvGrpSpPr/>
          <p:nvPr/>
        </p:nvGrpSpPr>
        <p:grpSpPr>
          <a:xfrm>
            <a:off x="-371400" y="-655844"/>
            <a:ext cx="650453" cy="8561589"/>
            <a:chOff x="1064797" y="-1353613"/>
            <a:chExt cx="688238" cy="9049349"/>
          </a:xfrm>
        </p:grpSpPr>
        <p:sp>
          <p:nvSpPr>
            <p:cNvPr id="449" name="Google Shape;449;p37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7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1" name="Google Shape;451;p37"/>
          <p:cNvSpPr/>
          <p:nvPr/>
        </p:nvSpPr>
        <p:spPr>
          <a:xfrm>
            <a:off x="8708302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37"/>
          <p:cNvSpPr/>
          <p:nvPr/>
        </p:nvSpPr>
        <p:spPr>
          <a:xfrm>
            <a:off x="97976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53" name="Google Shape;453;p37"/>
          <p:cNvSpPr/>
          <p:nvPr/>
        </p:nvSpPr>
        <p:spPr>
          <a:xfrm>
            <a:off x="268074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54" name="Google Shape;454;p37"/>
          <p:cNvSpPr/>
          <p:nvPr/>
        </p:nvSpPr>
        <p:spPr>
          <a:xfrm>
            <a:off x="8231214" y="-4721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5">
  <p:cSld name="CUSTOM_12_1_1"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38"/>
          <p:cNvSpPr txBox="1">
            <a:spLocks noGrp="1"/>
          </p:cNvSpPr>
          <p:nvPr>
            <p:ph type="title"/>
          </p:nvPr>
        </p:nvSpPr>
        <p:spPr>
          <a:xfrm flipH="1">
            <a:off x="1491000" y="1440600"/>
            <a:ext cx="3462000" cy="117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57" name="Google Shape;457;p38"/>
          <p:cNvSpPr/>
          <p:nvPr/>
        </p:nvSpPr>
        <p:spPr>
          <a:xfrm flipH="1">
            <a:off x="88634" y="-999202"/>
            <a:ext cx="937365" cy="4211452"/>
          </a:xfrm>
          <a:custGeom>
            <a:avLst/>
            <a:gdLst/>
            <a:ahLst/>
            <a:cxnLst/>
            <a:rect l="l" t="t" r="r" b="b"/>
            <a:pathLst>
              <a:path w="16273" h="73540" extrusionOk="0">
                <a:moveTo>
                  <a:pt x="8190" y="0"/>
                </a:moveTo>
                <a:cubicBezTo>
                  <a:pt x="7408" y="0"/>
                  <a:pt x="6619" y="453"/>
                  <a:pt x="6069" y="1360"/>
                </a:cubicBezTo>
                <a:cubicBezTo>
                  <a:pt x="5377" y="2480"/>
                  <a:pt x="5092" y="3742"/>
                  <a:pt x="5051" y="5025"/>
                </a:cubicBezTo>
                <a:cubicBezTo>
                  <a:pt x="4827" y="10402"/>
                  <a:pt x="5234" y="15493"/>
                  <a:pt x="5845" y="20849"/>
                </a:cubicBezTo>
                <a:cubicBezTo>
                  <a:pt x="6497" y="26531"/>
                  <a:pt x="7108" y="32234"/>
                  <a:pt x="7047" y="37977"/>
                </a:cubicBezTo>
                <a:cubicBezTo>
                  <a:pt x="7027" y="40828"/>
                  <a:pt x="7067" y="43700"/>
                  <a:pt x="7027" y="46551"/>
                </a:cubicBezTo>
                <a:cubicBezTo>
                  <a:pt x="7006" y="47365"/>
                  <a:pt x="6843" y="48200"/>
                  <a:pt x="6640" y="49015"/>
                </a:cubicBezTo>
                <a:cubicBezTo>
                  <a:pt x="6517" y="49544"/>
                  <a:pt x="6171" y="49952"/>
                  <a:pt x="5601" y="50135"/>
                </a:cubicBezTo>
                <a:cubicBezTo>
                  <a:pt x="2729" y="51031"/>
                  <a:pt x="1202" y="53129"/>
                  <a:pt x="611" y="55980"/>
                </a:cubicBezTo>
                <a:cubicBezTo>
                  <a:pt x="0" y="58974"/>
                  <a:pt x="408" y="61906"/>
                  <a:pt x="1182" y="64798"/>
                </a:cubicBezTo>
                <a:cubicBezTo>
                  <a:pt x="1711" y="66794"/>
                  <a:pt x="2505" y="68688"/>
                  <a:pt x="3646" y="70419"/>
                </a:cubicBezTo>
                <a:cubicBezTo>
                  <a:pt x="4277" y="71356"/>
                  <a:pt x="4990" y="72191"/>
                  <a:pt x="5927" y="72822"/>
                </a:cubicBezTo>
                <a:cubicBezTo>
                  <a:pt x="6653" y="73303"/>
                  <a:pt x="7405" y="73540"/>
                  <a:pt x="8151" y="73540"/>
                </a:cubicBezTo>
                <a:cubicBezTo>
                  <a:pt x="9017" y="73540"/>
                  <a:pt x="9874" y="73222"/>
                  <a:pt x="10672" y="72598"/>
                </a:cubicBezTo>
                <a:cubicBezTo>
                  <a:pt x="12566" y="71152"/>
                  <a:pt x="13605" y="69156"/>
                  <a:pt x="14419" y="67018"/>
                </a:cubicBezTo>
                <a:cubicBezTo>
                  <a:pt x="15662" y="63800"/>
                  <a:pt x="16273" y="60481"/>
                  <a:pt x="15906" y="57019"/>
                </a:cubicBezTo>
                <a:cubicBezTo>
                  <a:pt x="15743" y="55471"/>
                  <a:pt x="15295" y="54045"/>
                  <a:pt x="14399" y="52762"/>
                </a:cubicBezTo>
                <a:cubicBezTo>
                  <a:pt x="13564" y="51540"/>
                  <a:pt x="12423" y="50685"/>
                  <a:pt x="11018" y="50237"/>
                </a:cubicBezTo>
                <a:cubicBezTo>
                  <a:pt x="10265" y="49993"/>
                  <a:pt x="9776" y="49524"/>
                  <a:pt x="9633" y="48811"/>
                </a:cubicBezTo>
                <a:cubicBezTo>
                  <a:pt x="9450" y="48037"/>
                  <a:pt x="9348" y="47264"/>
                  <a:pt x="9328" y="46469"/>
                </a:cubicBezTo>
                <a:cubicBezTo>
                  <a:pt x="9287" y="44901"/>
                  <a:pt x="9308" y="43333"/>
                  <a:pt x="9308" y="41745"/>
                </a:cubicBezTo>
                <a:cubicBezTo>
                  <a:pt x="9328" y="39260"/>
                  <a:pt x="9246" y="36755"/>
                  <a:pt x="9369" y="34270"/>
                </a:cubicBezTo>
                <a:cubicBezTo>
                  <a:pt x="9572" y="30625"/>
                  <a:pt x="9939" y="27000"/>
                  <a:pt x="10244" y="23375"/>
                </a:cubicBezTo>
                <a:cubicBezTo>
                  <a:pt x="10367" y="21970"/>
                  <a:pt x="10550" y="20564"/>
                  <a:pt x="10672" y="19139"/>
                </a:cubicBezTo>
                <a:cubicBezTo>
                  <a:pt x="10916" y="16451"/>
                  <a:pt x="11202" y="13742"/>
                  <a:pt x="11324" y="11033"/>
                </a:cubicBezTo>
                <a:cubicBezTo>
                  <a:pt x="11466" y="8528"/>
                  <a:pt x="11629" y="6023"/>
                  <a:pt x="11079" y="3559"/>
                </a:cubicBezTo>
                <a:cubicBezTo>
                  <a:pt x="10916" y="2806"/>
                  <a:pt x="10652" y="2032"/>
                  <a:pt x="10265" y="1360"/>
                </a:cubicBezTo>
                <a:cubicBezTo>
                  <a:pt x="9745" y="453"/>
                  <a:pt x="8972" y="0"/>
                  <a:pt x="81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38"/>
          <p:cNvSpPr/>
          <p:nvPr/>
        </p:nvSpPr>
        <p:spPr>
          <a:xfrm flipH="1">
            <a:off x="-523800" y="-29848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9" name="Google Shape;459;p38"/>
          <p:cNvGrpSpPr/>
          <p:nvPr/>
        </p:nvGrpSpPr>
        <p:grpSpPr>
          <a:xfrm flipH="1">
            <a:off x="8779445" y="-655844"/>
            <a:ext cx="650453" cy="8561589"/>
            <a:chOff x="1064797" y="-1353613"/>
            <a:chExt cx="688238" cy="9049349"/>
          </a:xfrm>
        </p:grpSpPr>
        <p:sp>
          <p:nvSpPr>
            <p:cNvPr id="460" name="Google Shape;460;p38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8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2" name="Google Shape;462;p38"/>
          <p:cNvSpPr/>
          <p:nvPr/>
        </p:nvSpPr>
        <p:spPr>
          <a:xfrm flipH="1">
            <a:off x="-407811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38"/>
          <p:cNvSpPr/>
          <p:nvPr/>
        </p:nvSpPr>
        <p:spPr>
          <a:xfrm flipH="1">
            <a:off x="8039581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64" name="Google Shape;464;p38"/>
          <p:cNvSpPr/>
          <p:nvPr/>
        </p:nvSpPr>
        <p:spPr>
          <a:xfrm flipH="1">
            <a:off x="8144382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65" name="Google Shape;465;p38"/>
          <p:cNvSpPr txBox="1">
            <a:spLocks noGrp="1"/>
          </p:cNvSpPr>
          <p:nvPr>
            <p:ph type="subTitle" idx="1"/>
          </p:nvPr>
        </p:nvSpPr>
        <p:spPr>
          <a:xfrm flipH="1">
            <a:off x="1491000" y="2357550"/>
            <a:ext cx="3081000" cy="23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6">
  <p:cSld name="CUSTOM_2_1"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9"/>
          <p:cNvSpPr txBox="1">
            <a:spLocks noGrp="1"/>
          </p:cNvSpPr>
          <p:nvPr>
            <p:ph type="subTitle" idx="1"/>
          </p:nvPr>
        </p:nvSpPr>
        <p:spPr>
          <a:xfrm>
            <a:off x="2753575" y="3727035"/>
            <a:ext cx="2589000" cy="761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68" name="Google Shape;468;p39"/>
          <p:cNvSpPr txBox="1">
            <a:spLocks noGrp="1"/>
          </p:cNvSpPr>
          <p:nvPr>
            <p:ph type="subTitle" idx="2"/>
          </p:nvPr>
        </p:nvSpPr>
        <p:spPr>
          <a:xfrm>
            <a:off x="2779397" y="3376525"/>
            <a:ext cx="2537400" cy="365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69" name="Google Shape;469;p39"/>
          <p:cNvSpPr txBox="1">
            <a:spLocks noGrp="1"/>
          </p:cNvSpPr>
          <p:nvPr>
            <p:ph type="subTitle" idx="3"/>
          </p:nvPr>
        </p:nvSpPr>
        <p:spPr>
          <a:xfrm>
            <a:off x="3574075" y="2155620"/>
            <a:ext cx="2589000" cy="564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70" name="Google Shape;470;p39"/>
          <p:cNvSpPr txBox="1">
            <a:spLocks noGrp="1"/>
          </p:cNvSpPr>
          <p:nvPr>
            <p:ph type="subTitle" idx="4"/>
          </p:nvPr>
        </p:nvSpPr>
        <p:spPr>
          <a:xfrm>
            <a:off x="3599898" y="1805100"/>
            <a:ext cx="2537400" cy="365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71" name="Google Shape;471;p39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699200" cy="685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 1">
  <p:cSld name="BIG_NUMBER_2"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40"/>
          <p:cNvSpPr/>
          <p:nvPr/>
        </p:nvSpPr>
        <p:spPr>
          <a:xfrm rot="10800000" flipH="1">
            <a:off x="7432732" y="-1128458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40"/>
          <p:cNvSpPr/>
          <p:nvPr/>
        </p:nvSpPr>
        <p:spPr>
          <a:xfrm rot="10800000" flipH="1">
            <a:off x="7943976" y="3647984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75" name="Google Shape;475;p40"/>
          <p:cNvSpPr/>
          <p:nvPr/>
        </p:nvSpPr>
        <p:spPr>
          <a:xfrm rot="10800000" flipH="1">
            <a:off x="8240093" y="-1839510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76" name="Google Shape;476;p40"/>
          <p:cNvSpPr/>
          <p:nvPr/>
        </p:nvSpPr>
        <p:spPr>
          <a:xfrm rot="10800000" flipH="1">
            <a:off x="8690785" y="3387994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77" name="Google Shape;477;p40"/>
          <p:cNvSpPr/>
          <p:nvPr/>
        </p:nvSpPr>
        <p:spPr>
          <a:xfrm rot="10800000" flipH="1">
            <a:off x="8724808" y="-47107"/>
            <a:ext cx="795433" cy="3038785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78" name="Google Shape;478;p40"/>
          <p:cNvSpPr/>
          <p:nvPr/>
        </p:nvSpPr>
        <p:spPr>
          <a:xfrm>
            <a:off x="-334158" y="-916520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40"/>
          <p:cNvSpPr/>
          <p:nvPr/>
        </p:nvSpPr>
        <p:spPr>
          <a:xfrm>
            <a:off x="-215893" y="3651609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40"/>
          <p:cNvSpPr/>
          <p:nvPr/>
        </p:nvSpPr>
        <p:spPr>
          <a:xfrm>
            <a:off x="219151" y="-1391835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81" name="Google Shape;481;p40"/>
          <p:cNvSpPr/>
          <p:nvPr/>
        </p:nvSpPr>
        <p:spPr>
          <a:xfrm>
            <a:off x="515268" y="2711957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82" name="Google Shape;482;p40"/>
          <p:cNvSpPr txBox="1">
            <a:spLocks noGrp="1"/>
          </p:cNvSpPr>
          <p:nvPr>
            <p:ph type="title" hasCustomPrompt="1"/>
          </p:nvPr>
        </p:nvSpPr>
        <p:spPr>
          <a:xfrm>
            <a:off x="1333450" y="1153125"/>
            <a:ext cx="64770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3" name="Google Shape;483;p40"/>
          <p:cNvSpPr txBox="1">
            <a:spLocks noGrp="1"/>
          </p:cNvSpPr>
          <p:nvPr>
            <p:ph type="subTitle" idx="1"/>
          </p:nvPr>
        </p:nvSpPr>
        <p:spPr>
          <a:xfrm>
            <a:off x="3200200" y="3431775"/>
            <a:ext cx="2743500" cy="8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4" name="Google Shape;484;p40"/>
          <p:cNvSpPr/>
          <p:nvPr/>
        </p:nvSpPr>
        <p:spPr>
          <a:xfrm>
            <a:off x="965960" y="-1214139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85" name="Google Shape;485;p40"/>
          <p:cNvSpPr/>
          <p:nvPr/>
        </p:nvSpPr>
        <p:spPr>
          <a:xfrm>
            <a:off x="1076174" y="3059925"/>
            <a:ext cx="863442" cy="3137748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6"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2"/>
          <p:cNvSpPr/>
          <p:nvPr/>
        </p:nvSpPr>
        <p:spPr>
          <a:xfrm>
            <a:off x="7880099" y="-1151602"/>
            <a:ext cx="937365" cy="4211452"/>
          </a:xfrm>
          <a:custGeom>
            <a:avLst/>
            <a:gdLst/>
            <a:ahLst/>
            <a:cxnLst/>
            <a:rect l="l" t="t" r="r" b="b"/>
            <a:pathLst>
              <a:path w="16273" h="73540" extrusionOk="0">
                <a:moveTo>
                  <a:pt x="8190" y="0"/>
                </a:moveTo>
                <a:cubicBezTo>
                  <a:pt x="7408" y="0"/>
                  <a:pt x="6619" y="453"/>
                  <a:pt x="6069" y="1360"/>
                </a:cubicBezTo>
                <a:cubicBezTo>
                  <a:pt x="5377" y="2480"/>
                  <a:pt x="5092" y="3742"/>
                  <a:pt x="5051" y="5025"/>
                </a:cubicBezTo>
                <a:cubicBezTo>
                  <a:pt x="4827" y="10402"/>
                  <a:pt x="5234" y="15493"/>
                  <a:pt x="5845" y="20849"/>
                </a:cubicBezTo>
                <a:cubicBezTo>
                  <a:pt x="6497" y="26531"/>
                  <a:pt x="7108" y="32234"/>
                  <a:pt x="7047" y="37977"/>
                </a:cubicBezTo>
                <a:cubicBezTo>
                  <a:pt x="7027" y="40828"/>
                  <a:pt x="7067" y="43700"/>
                  <a:pt x="7027" y="46551"/>
                </a:cubicBezTo>
                <a:cubicBezTo>
                  <a:pt x="7006" y="47365"/>
                  <a:pt x="6843" y="48200"/>
                  <a:pt x="6640" y="49015"/>
                </a:cubicBezTo>
                <a:cubicBezTo>
                  <a:pt x="6517" y="49544"/>
                  <a:pt x="6171" y="49952"/>
                  <a:pt x="5601" y="50135"/>
                </a:cubicBezTo>
                <a:cubicBezTo>
                  <a:pt x="2729" y="51031"/>
                  <a:pt x="1202" y="53129"/>
                  <a:pt x="611" y="55980"/>
                </a:cubicBezTo>
                <a:cubicBezTo>
                  <a:pt x="0" y="58974"/>
                  <a:pt x="408" y="61906"/>
                  <a:pt x="1182" y="64798"/>
                </a:cubicBezTo>
                <a:cubicBezTo>
                  <a:pt x="1711" y="66794"/>
                  <a:pt x="2505" y="68688"/>
                  <a:pt x="3646" y="70419"/>
                </a:cubicBezTo>
                <a:cubicBezTo>
                  <a:pt x="4277" y="71356"/>
                  <a:pt x="4990" y="72191"/>
                  <a:pt x="5927" y="72822"/>
                </a:cubicBezTo>
                <a:cubicBezTo>
                  <a:pt x="6653" y="73303"/>
                  <a:pt x="7405" y="73540"/>
                  <a:pt x="8151" y="73540"/>
                </a:cubicBezTo>
                <a:cubicBezTo>
                  <a:pt x="9017" y="73540"/>
                  <a:pt x="9874" y="73222"/>
                  <a:pt x="10672" y="72598"/>
                </a:cubicBezTo>
                <a:cubicBezTo>
                  <a:pt x="12566" y="71152"/>
                  <a:pt x="13605" y="69156"/>
                  <a:pt x="14419" y="67018"/>
                </a:cubicBezTo>
                <a:cubicBezTo>
                  <a:pt x="15662" y="63800"/>
                  <a:pt x="16273" y="60481"/>
                  <a:pt x="15906" y="57019"/>
                </a:cubicBezTo>
                <a:cubicBezTo>
                  <a:pt x="15743" y="55471"/>
                  <a:pt x="15295" y="54045"/>
                  <a:pt x="14399" y="52762"/>
                </a:cubicBezTo>
                <a:cubicBezTo>
                  <a:pt x="13564" y="51540"/>
                  <a:pt x="12423" y="50685"/>
                  <a:pt x="11018" y="50237"/>
                </a:cubicBezTo>
                <a:cubicBezTo>
                  <a:pt x="10265" y="49993"/>
                  <a:pt x="9776" y="49524"/>
                  <a:pt x="9633" y="48811"/>
                </a:cubicBezTo>
                <a:cubicBezTo>
                  <a:pt x="9450" y="48037"/>
                  <a:pt x="9348" y="47264"/>
                  <a:pt x="9328" y="46469"/>
                </a:cubicBezTo>
                <a:cubicBezTo>
                  <a:pt x="9287" y="44901"/>
                  <a:pt x="9308" y="43333"/>
                  <a:pt x="9308" y="41745"/>
                </a:cubicBezTo>
                <a:cubicBezTo>
                  <a:pt x="9328" y="39260"/>
                  <a:pt x="9246" y="36755"/>
                  <a:pt x="9369" y="34270"/>
                </a:cubicBezTo>
                <a:cubicBezTo>
                  <a:pt x="9572" y="30625"/>
                  <a:pt x="9939" y="27000"/>
                  <a:pt x="10244" y="23375"/>
                </a:cubicBezTo>
                <a:cubicBezTo>
                  <a:pt x="10367" y="21970"/>
                  <a:pt x="10550" y="20564"/>
                  <a:pt x="10672" y="19139"/>
                </a:cubicBezTo>
                <a:cubicBezTo>
                  <a:pt x="10916" y="16451"/>
                  <a:pt x="11202" y="13742"/>
                  <a:pt x="11324" y="11033"/>
                </a:cubicBezTo>
                <a:cubicBezTo>
                  <a:pt x="11466" y="8528"/>
                  <a:pt x="11629" y="6023"/>
                  <a:pt x="11079" y="3559"/>
                </a:cubicBezTo>
                <a:cubicBezTo>
                  <a:pt x="10916" y="2806"/>
                  <a:pt x="10652" y="2032"/>
                  <a:pt x="10265" y="1360"/>
                </a:cubicBezTo>
                <a:cubicBezTo>
                  <a:pt x="9745" y="453"/>
                  <a:pt x="8972" y="0"/>
                  <a:pt x="81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1" name="Google Shape;501;p42"/>
          <p:cNvSpPr/>
          <p:nvPr/>
        </p:nvSpPr>
        <p:spPr>
          <a:xfrm>
            <a:off x="8469023" y="-31372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2" name="Google Shape;502;p42"/>
          <p:cNvSpPr/>
          <p:nvPr/>
        </p:nvSpPr>
        <p:spPr>
          <a:xfrm>
            <a:off x="7665416" y="3679956"/>
            <a:ext cx="937365" cy="3889322"/>
          </a:xfrm>
          <a:custGeom>
            <a:avLst/>
            <a:gdLst/>
            <a:ahLst/>
            <a:cxnLst/>
            <a:rect l="l" t="t" r="r" b="b"/>
            <a:pathLst>
              <a:path w="16273" h="67915" extrusionOk="0">
                <a:moveTo>
                  <a:pt x="8175" y="1"/>
                </a:moveTo>
                <a:cubicBezTo>
                  <a:pt x="7393" y="1"/>
                  <a:pt x="6609" y="454"/>
                  <a:pt x="6070" y="1360"/>
                </a:cubicBezTo>
                <a:cubicBezTo>
                  <a:pt x="5377" y="2480"/>
                  <a:pt x="5092" y="3743"/>
                  <a:pt x="5031" y="5026"/>
                </a:cubicBezTo>
                <a:cubicBezTo>
                  <a:pt x="4807" y="10402"/>
                  <a:pt x="5214" y="15494"/>
                  <a:pt x="5825" y="20850"/>
                </a:cubicBezTo>
                <a:cubicBezTo>
                  <a:pt x="6477" y="26532"/>
                  <a:pt x="7108" y="32234"/>
                  <a:pt x="7047" y="37977"/>
                </a:cubicBezTo>
                <a:cubicBezTo>
                  <a:pt x="7006" y="40828"/>
                  <a:pt x="7067" y="43700"/>
                  <a:pt x="7027" y="46551"/>
                </a:cubicBezTo>
                <a:cubicBezTo>
                  <a:pt x="7006" y="47366"/>
                  <a:pt x="6823" y="48201"/>
                  <a:pt x="6640" y="49015"/>
                </a:cubicBezTo>
                <a:cubicBezTo>
                  <a:pt x="6518" y="49545"/>
                  <a:pt x="6151" y="49952"/>
                  <a:pt x="5601" y="50136"/>
                </a:cubicBezTo>
                <a:cubicBezTo>
                  <a:pt x="2709" y="51032"/>
                  <a:pt x="1202" y="53129"/>
                  <a:pt x="612" y="55980"/>
                </a:cubicBezTo>
                <a:cubicBezTo>
                  <a:pt x="1" y="58974"/>
                  <a:pt x="408" y="61907"/>
                  <a:pt x="1182" y="64799"/>
                </a:cubicBezTo>
                <a:cubicBezTo>
                  <a:pt x="1467" y="65878"/>
                  <a:pt x="1833" y="66917"/>
                  <a:pt x="2261" y="67915"/>
                </a:cubicBezTo>
                <a:lnTo>
                  <a:pt x="14053" y="67915"/>
                </a:lnTo>
                <a:cubicBezTo>
                  <a:pt x="14175" y="67609"/>
                  <a:pt x="14297" y="67324"/>
                  <a:pt x="14419" y="67019"/>
                </a:cubicBezTo>
                <a:cubicBezTo>
                  <a:pt x="15662" y="63801"/>
                  <a:pt x="16273" y="60481"/>
                  <a:pt x="15906" y="57019"/>
                </a:cubicBezTo>
                <a:cubicBezTo>
                  <a:pt x="15743" y="55492"/>
                  <a:pt x="15275" y="54046"/>
                  <a:pt x="14399" y="52763"/>
                </a:cubicBezTo>
                <a:cubicBezTo>
                  <a:pt x="13544" y="51541"/>
                  <a:pt x="12403" y="50685"/>
                  <a:pt x="10998" y="50237"/>
                </a:cubicBezTo>
                <a:cubicBezTo>
                  <a:pt x="10244" y="49993"/>
                  <a:pt x="9776" y="49525"/>
                  <a:pt x="9613" y="48812"/>
                </a:cubicBezTo>
                <a:cubicBezTo>
                  <a:pt x="9450" y="48038"/>
                  <a:pt x="9348" y="47244"/>
                  <a:pt x="9328" y="46470"/>
                </a:cubicBezTo>
                <a:cubicBezTo>
                  <a:pt x="9267" y="44902"/>
                  <a:pt x="9308" y="43333"/>
                  <a:pt x="9308" y="41745"/>
                </a:cubicBezTo>
                <a:cubicBezTo>
                  <a:pt x="9308" y="39260"/>
                  <a:pt x="9226" y="36755"/>
                  <a:pt x="9369" y="34271"/>
                </a:cubicBezTo>
                <a:cubicBezTo>
                  <a:pt x="9572" y="30625"/>
                  <a:pt x="9919" y="27000"/>
                  <a:pt x="10244" y="23375"/>
                </a:cubicBezTo>
                <a:cubicBezTo>
                  <a:pt x="10346" y="21970"/>
                  <a:pt x="10550" y="20565"/>
                  <a:pt x="10672" y="19139"/>
                </a:cubicBezTo>
                <a:cubicBezTo>
                  <a:pt x="10917" y="16451"/>
                  <a:pt x="11181" y="13742"/>
                  <a:pt x="11324" y="11034"/>
                </a:cubicBezTo>
                <a:cubicBezTo>
                  <a:pt x="11446" y="8529"/>
                  <a:pt x="11609" y="6024"/>
                  <a:pt x="11079" y="3560"/>
                </a:cubicBezTo>
                <a:cubicBezTo>
                  <a:pt x="10917" y="2806"/>
                  <a:pt x="10652" y="2032"/>
                  <a:pt x="10265" y="1360"/>
                </a:cubicBezTo>
                <a:cubicBezTo>
                  <a:pt x="9735" y="454"/>
                  <a:pt x="8956" y="1"/>
                  <a:pt x="817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3" name="Google Shape;503;p42"/>
          <p:cNvSpPr/>
          <p:nvPr/>
        </p:nvSpPr>
        <p:spPr>
          <a:xfrm>
            <a:off x="-386783" y="-1560670"/>
            <a:ext cx="796643" cy="5226747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4" name="Google Shape;504;p42"/>
          <p:cNvSpPr/>
          <p:nvPr/>
        </p:nvSpPr>
        <p:spPr>
          <a:xfrm>
            <a:off x="-365643" y="4018472"/>
            <a:ext cx="742611" cy="4084204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5" name="Google Shape;505;p42"/>
          <p:cNvSpPr/>
          <p:nvPr/>
        </p:nvSpPr>
        <p:spPr>
          <a:xfrm>
            <a:off x="402776" y="-15121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06" name="Google Shape;506;p42"/>
          <p:cNvSpPr/>
          <p:nvPr/>
        </p:nvSpPr>
        <p:spPr>
          <a:xfrm>
            <a:off x="572868" y="2715507"/>
            <a:ext cx="628789" cy="5951296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07" name="Google Shape;507;p42"/>
          <p:cNvSpPr/>
          <p:nvPr/>
        </p:nvSpPr>
        <p:spPr>
          <a:xfrm>
            <a:off x="8632102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6_2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43"/>
          <p:cNvSpPr/>
          <p:nvPr/>
        </p:nvSpPr>
        <p:spPr>
          <a:xfrm rot="10800000" flipH="1">
            <a:off x="7238267" y="1616715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43"/>
          <p:cNvSpPr/>
          <p:nvPr/>
        </p:nvSpPr>
        <p:spPr>
          <a:xfrm rot="10800000" flipH="1">
            <a:off x="7274207" y="-2277783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43"/>
          <p:cNvSpPr/>
          <p:nvPr/>
        </p:nvSpPr>
        <p:spPr>
          <a:xfrm rot="10800000" flipH="1">
            <a:off x="7867776" y="2504984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12" name="Google Shape;512;p43"/>
          <p:cNvSpPr/>
          <p:nvPr/>
        </p:nvSpPr>
        <p:spPr>
          <a:xfrm rot="10800000" flipH="1">
            <a:off x="8163893" y="-2982510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13" name="Google Shape;513;p43"/>
          <p:cNvSpPr/>
          <p:nvPr/>
        </p:nvSpPr>
        <p:spPr>
          <a:xfrm rot="10800000" flipH="1">
            <a:off x="8614585" y="2244994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14" name="Google Shape;514;p43"/>
          <p:cNvSpPr/>
          <p:nvPr/>
        </p:nvSpPr>
        <p:spPr>
          <a:xfrm rot="10800000" flipH="1">
            <a:off x="8648608" y="-1190107"/>
            <a:ext cx="795433" cy="3038785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4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/>
          <p:nvPr/>
        </p:nvSpPr>
        <p:spPr>
          <a:xfrm>
            <a:off x="6076950" y="-349400"/>
            <a:ext cx="5676900" cy="5943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20" name="Google Shape;120;p14"/>
          <p:cNvSpPr/>
          <p:nvPr/>
        </p:nvSpPr>
        <p:spPr>
          <a:xfrm flipH="1">
            <a:off x="6686346" y="-3885461"/>
            <a:ext cx="1638279" cy="7853332"/>
          </a:xfrm>
          <a:custGeom>
            <a:avLst/>
            <a:gdLst/>
            <a:ahLst/>
            <a:cxnLst/>
            <a:rect l="l" t="t" r="r" b="b"/>
            <a:pathLst>
              <a:path w="16966" h="81329" extrusionOk="0">
                <a:moveTo>
                  <a:pt x="8539" y="1"/>
                </a:moveTo>
                <a:cubicBezTo>
                  <a:pt x="7826" y="1"/>
                  <a:pt x="7110" y="352"/>
                  <a:pt x="6559" y="1047"/>
                </a:cubicBezTo>
                <a:cubicBezTo>
                  <a:pt x="5866" y="1923"/>
                  <a:pt x="5479" y="2961"/>
                  <a:pt x="5357" y="4041"/>
                </a:cubicBezTo>
                <a:cubicBezTo>
                  <a:pt x="5194" y="5649"/>
                  <a:pt x="5031" y="7279"/>
                  <a:pt x="5051" y="8888"/>
                </a:cubicBezTo>
                <a:cubicBezTo>
                  <a:pt x="5113" y="11576"/>
                  <a:pt x="5235" y="14284"/>
                  <a:pt x="5459" y="16973"/>
                </a:cubicBezTo>
                <a:cubicBezTo>
                  <a:pt x="5703" y="20007"/>
                  <a:pt x="6131" y="23042"/>
                  <a:pt x="6436" y="26076"/>
                </a:cubicBezTo>
                <a:cubicBezTo>
                  <a:pt x="6721" y="28866"/>
                  <a:pt x="7068" y="31656"/>
                  <a:pt x="7149" y="34446"/>
                </a:cubicBezTo>
                <a:cubicBezTo>
                  <a:pt x="7292" y="40454"/>
                  <a:pt x="7292" y="46462"/>
                  <a:pt x="7312" y="52470"/>
                </a:cubicBezTo>
                <a:cubicBezTo>
                  <a:pt x="7312" y="53203"/>
                  <a:pt x="7149" y="53977"/>
                  <a:pt x="6986" y="54710"/>
                </a:cubicBezTo>
                <a:cubicBezTo>
                  <a:pt x="6803" y="55484"/>
                  <a:pt x="6314" y="55973"/>
                  <a:pt x="5520" y="56237"/>
                </a:cubicBezTo>
                <a:cubicBezTo>
                  <a:pt x="2750" y="57154"/>
                  <a:pt x="1223" y="59211"/>
                  <a:pt x="530" y="61940"/>
                </a:cubicBezTo>
                <a:cubicBezTo>
                  <a:pt x="1" y="63956"/>
                  <a:pt x="21" y="65993"/>
                  <a:pt x="266" y="68049"/>
                </a:cubicBezTo>
                <a:cubicBezTo>
                  <a:pt x="673" y="71288"/>
                  <a:pt x="1569" y="74363"/>
                  <a:pt x="3198" y="77214"/>
                </a:cubicBezTo>
                <a:cubicBezTo>
                  <a:pt x="3911" y="78436"/>
                  <a:pt x="4766" y="79536"/>
                  <a:pt x="5927" y="80391"/>
                </a:cubicBezTo>
                <a:cubicBezTo>
                  <a:pt x="6746" y="80992"/>
                  <a:pt x="7613" y="81328"/>
                  <a:pt x="8524" y="81328"/>
                </a:cubicBezTo>
                <a:cubicBezTo>
                  <a:pt x="9062" y="81328"/>
                  <a:pt x="9616" y="81211"/>
                  <a:pt x="10184" y="80961"/>
                </a:cubicBezTo>
                <a:cubicBezTo>
                  <a:pt x="11080" y="80554"/>
                  <a:pt x="11792" y="79923"/>
                  <a:pt x="12424" y="79189"/>
                </a:cubicBezTo>
                <a:cubicBezTo>
                  <a:pt x="14888" y="76318"/>
                  <a:pt x="15967" y="72856"/>
                  <a:pt x="16619" y="69231"/>
                </a:cubicBezTo>
                <a:cubicBezTo>
                  <a:pt x="16843" y="68029"/>
                  <a:pt x="16904" y="66807"/>
                  <a:pt x="16965" y="66115"/>
                </a:cubicBezTo>
                <a:cubicBezTo>
                  <a:pt x="16945" y="63488"/>
                  <a:pt x="16680" y="61451"/>
                  <a:pt x="15621" y="59577"/>
                </a:cubicBezTo>
                <a:cubicBezTo>
                  <a:pt x="14684" y="57948"/>
                  <a:pt x="13340" y="56808"/>
                  <a:pt x="11548" y="56237"/>
                </a:cubicBezTo>
                <a:cubicBezTo>
                  <a:pt x="10733" y="55993"/>
                  <a:pt x="10265" y="55464"/>
                  <a:pt x="10082" y="54710"/>
                </a:cubicBezTo>
                <a:cubicBezTo>
                  <a:pt x="9919" y="54058"/>
                  <a:pt x="9776" y="53386"/>
                  <a:pt x="9776" y="52714"/>
                </a:cubicBezTo>
                <a:cubicBezTo>
                  <a:pt x="9736" y="47684"/>
                  <a:pt x="9715" y="42654"/>
                  <a:pt x="9776" y="37623"/>
                </a:cubicBezTo>
                <a:cubicBezTo>
                  <a:pt x="9817" y="33896"/>
                  <a:pt x="10143" y="30170"/>
                  <a:pt x="10591" y="26463"/>
                </a:cubicBezTo>
                <a:cubicBezTo>
                  <a:pt x="10957" y="23306"/>
                  <a:pt x="11365" y="20170"/>
                  <a:pt x="11609" y="16993"/>
                </a:cubicBezTo>
                <a:cubicBezTo>
                  <a:pt x="11833" y="13979"/>
                  <a:pt x="11915" y="10965"/>
                  <a:pt x="11996" y="7930"/>
                </a:cubicBezTo>
                <a:cubicBezTo>
                  <a:pt x="12057" y="6179"/>
                  <a:pt x="11976" y="4387"/>
                  <a:pt x="11365" y="2717"/>
                </a:cubicBezTo>
                <a:cubicBezTo>
                  <a:pt x="11161" y="2126"/>
                  <a:pt x="10876" y="1536"/>
                  <a:pt x="10489" y="1047"/>
                </a:cubicBezTo>
                <a:cubicBezTo>
                  <a:pt x="9951" y="347"/>
                  <a:pt x="9247" y="1"/>
                  <a:pt x="853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4"/>
          <p:cNvSpPr txBox="1">
            <a:spLocks noGrp="1"/>
          </p:cNvSpPr>
          <p:nvPr>
            <p:ph type="title" hasCustomPrompt="1"/>
          </p:nvPr>
        </p:nvSpPr>
        <p:spPr>
          <a:xfrm flipH="1">
            <a:off x="6686375" y="1844525"/>
            <a:ext cx="1744500" cy="13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22" name="Google Shape;122;p14"/>
          <p:cNvSpPr txBox="1">
            <a:spLocks noGrp="1"/>
          </p:cNvSpPr>
          <p:nvPr>
            <p:ph type="title" idx="2"/>
          </p:nvPr>
        </p:nvSpPr>
        <p:spPr>
          <a:xfrm>
            <a:off x="713225" y="1263575"/>
            <a:ext cx="4910400" cy="250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grpSp>
        <p:nvGrpSpPr>
          <p:cNvPr id="123" name="Google Shape;123;p14"/>
          <p:cNvGrpSpPr/>
          <p:nvPr/>
        </p:nvGrpSpPr>
        <p:grpSpPr>
          <a:xfrm flipH="1">
            <a:off x="-295278" y="-3220974"/>
            <a:ext cx="1384319" cy="9121801"/>
            <a:chOff x="8039097" y="-3411474"/>
            <a:chExt cx="1384319" cy="9121801"/>
          </a:xfrm>
        </p:grpSpPr>
        <p:sp>
          <p:nvSpPr>
            <p:cNvPr id="124" name="Google Shape;124;p14"/>
            <p:cNvSpPr/>
            <p:nvPr/>
          </p:nvSpPr>
          <p:spPr>
            <a:xfrm flipH="1">
              <a:off x="8306920" y="-2069054"/>
              <a:ext cx="834176" cy="3998744"/>
            </a:xfrm>
            <a:custGeom>
              <a:avLst/>
              <a:gdLst/>
              <a:ahLst/>
              <a:cxnLst/>
              <a:rect l="l" t="t" r="r" b="b"/>
              <a:pathLst>
                <a:path w="16966" h="81329" extrusionOk="0">
                  <a:moveTo>
                    <a:pt x="8539" y="1"/>
                  </a:moveTo>
                  <a:cubicBezTo>
                    <a:pt x="7826" y="1"/>
                    <a:pt x="7110" y="352"/>
                    <a:pt x="6559" y="1047"/>
                  </a:cubicBezTo>
                  <a:cubicBezTo>
                    <a:pt x="5866" y="1923"/>
                    <a:pt x="5479" y="2961"/>
                    <a:pt x="5357" y="4041"/>
                  </a:cubicBezTo>
                  <a:cubicBezTo>
                    <a:pt x="5194" y="5649"/>
                    <a:pt x="5031" y="7279"/>
                    <a:pt x="5051" y="8888"/>
                  </a:cubicBezTo>
                  <a:cubicBezTo>
                    <a:pt x="5113" y="11576"/>
                    <a:pt x="5235" y="14284"/>
                    <a:pt x="5459" y="16973"/>
                  </a:cubicBezTo>
                  <a:cubicBezTo>
                    <a:pt x="5703" y="20007"/>
                    <a:pt x="6131" y="23042"/>
                    <a:pt x="6436" y="26076"/>
                  </a:cubicBezTo>
                  <a:cubicBezTo>
                    <a:pt x="6721" y="28866"/>
                    <a:pt x="7068" y="31656"/>
                    <a:pt x="7149" y="34446"/>
                  </a:cubicBezTo>
                  <a:cubicBezTo>
                    <a:pt x="7292" y="40454"/>
                    <a:pt x="7292" y="46462"/>
                    <a:pt x="7312" y="52470"/>
                  </a:cubicBezTo>
                  <a:cubicBezTo>
                    <a:pt x="7312" y="53203"/>
                    <a:pt x="7149" y="53977"/>
                    <a:pt x="6986" y="54710"/>
                  </a:cubicBezTo>
                  <a:cubicBezTo>
                    <a:pt x="6803" y="55484"/>
                    <a:pt x="6314" y="55973"/>
                    <a:pt x="5520" y="56237"/>
                  </a:cubicBezTo>
                  <a:cubicBezTo>
                    <a:pt x="2750" y="57154"/>
                    <a:pt x="1223" y="59211"/>
                    <a:pt x="530" y="61940"/>
                  </a:cubicBezTo>
                  <a:cubicBezTo>
                    <a:pt x="1" y="63956"/>
                    <a:pt x="21" y="65993"/>
                    <a:pt x="266" y="68049"/>
                  </a:cubicBezTo>
                  <a:cubicBezTo>
                    <a:pt x="673" y="71288"/>
                    <a:pt x="1569" y="74363"/>
                    <a:pt x="3198" y="77214"/>
                  </a:cubicBezTo>
                  <a:cubicBezTo>
                    <a:pt x="3911" y="78436"/>
                    <a:pt x="4766" y="79536"/>
                    <a:pt x="5927" y="80391"/>
                  </a:cubicBezTo>
                  <a:cubicBezTo>
                    <a:pt x="6746" y="80992"/>
                    <a:pt x="7613" y="81328"/>
                    <a:pt x="8524" y="81328"/>
                  </a:cubicBezTo>
                  <a:cubicBezTo>
                    <a:pt x="9062" y="81328"/>
                    <a:pt x="9616" y="81211"/>
                    <a:pt x="10184" y="80961"/>
                  </a:cubicBezTo>
                  <a:cubicBezTo>
                    <a:pt x="11080" y="80554"/>
                    <a:pt x="11792" y="79923"/>
                    <a:pt x="12424" y="79189"/>
                  </a:cubicBezTo>
                  <a:cubicBezTo>
                    <a:pt x="14888" y="76318"/>
                    <a:pt x="15967" y="72856"/>
                    <a:pt x="16619" y="69231"/>
                  </a:cubicBezTo>
                  <a:cubicBezTo>
                    <a:pt x="16843" y="68029"/>
                    <a:pt x="16904" y="66807"/>
                    <a:pt x="16965" y="66115"/>
                  </a:cubicBezTo>
                  <a:cubicBezTo>
                    <a:pt x="16945" y="63488"/>
                    <a:pt x="16680" y="61451"/>
                    <a:pt x="15621" y="59577"/>
                  </a:cubicBezTo>
                  <a:cubicBezTo>
                    <a:pt x="14684" y="57948"/>
                    <a:pt x="13340" y="56808"/>
                    <a:pt x="11548" y="56237"/>
                  </a:cubicBezTo>
                  <a:cubicBezTo>
                    <a:pt x="10733" y="55993"/>
                    <a:pt x="10265" y="55464"/>
                    <a:pt x="10082" y="54710"/>
                  </a:cubicBezTo>
                  <a:cubicBezTo>
                    <a:pt x="9919" y="54058"/>
                    <a:pt x="9776" y="53386"/>
                    <a:pt x="9776" y="52714"/>
                  </a:cubicBezTo>
                  <a:cubicBezTo>
                    <a:pt x="9736" y="47684"/>
                    <a:pt x="9715" y="42654"/>
                    <a:pt x="9776" y="37623"/>
                  </a:cubicBezTo>
                  <a:cubicBezTo>
                    <a:pt x="9817" y="33896"/>
                    <a:pt x="10143" y="30170"/>
                    <a:pt x="10591" y="26463"/>
                  </a:cubicBezTo>
                  <a:cubicBezTo>
                    <a:pt x="10957" y="23306"/>
                    <a:pt x="11365" y="20170"/>
                    <a:pt x="11609" y="16993"/>
                  </a:cubicBezTo>
                  <a:cubicBezTo>
                    <a:pt x="11833" y="13979"/>
                    <a:pt x="11915" y="10965"/>
                    <a:pt x="11996" y="7930"/>
                  </a:cubicBezTo>
                  <a:cubicBezTo>
                    <a:pt x="12057" y="6179"/>
                    <a:pt x="11976" y="4387"/>
                    <a:pt x="11365" y="2717"/>
                  </a:cubicBezTo>
                  <a:cubicBezTo>
                    <a:pt x="11161" y="2126"/>
                    <a:pt x="10876" y="1536"/>
                    <a:pt x="10489" y="1047"/>
                  </a:cubicBezTo>
                  <a:cubicBezTo>
                    <a:pt x="9951" y="347"/>
                    <a:pt x="9247" y="1"/>
                    <a:pt x="85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4"/>
            <p:cNvSpPr/>
            <p:nvPr/>
          </p:nvSpPr>
          <p:spPr>
            <a:xfrm>
              <a:off x="8806560" y="-3411474"/>
              <a:ext cx="616855" cy="3815103"/>
            </a:xfrm>
            <a:custGeom>
              <a:avLst/>
              <a:gdLst/>
              <a:ahLst/>
              <a:cxnLst/>
              <a:rect l="l" t="t" r="r" b="b"/>
              <a:pathLst>
                <a:path w="12546" h="77594" extrusionOk="0">
                  <a:moveTo>
                    <a:pt x="4703" y="0"/>
                  </a:moveTo>
                  <a:cubicBezTo>
                    <a:pt x="4690" y="0"/>
                    <a:pt x="4677" y="0"/>
                    <a:pt x="4664" y="1"/>
                  </a:cubicBezTo>
                  <a:cubicBezTo>
                    <a:pt x="4257" y="21"/>
                    <a:pt x="3992" y="245"/>
                    <a:pt x="3952" y="653"/>
                  </a:cubicBezTo>
                  <a:cubicBezTo>
                    <a:pt x="3911" y="1264"/>
                    <a:pt x="3911" y="1854"/>
                    <a:pt x="3890" y="2465"/>
                  </a:cubicBezTo>
                  <a:cubicBezTo>
                    <a:pt x="3829" y="5296"/>
                    <a:pt x="3768" y="8127"/>
                    <a:pt x="3687" y="10958"/>
                  </a:cubicBezTo>
                  <a:cubicBezTo>
                    <a:pt x="3646" y="13198"/>
                    <a:pt x="3585" y="15438"/>
                    <a:pt x="3524" y="17658"/>
                  </a:cubicBezTo>
                  <a:cubicBezTo>
                    <a:pt x="3524" y="17780"/>
                    <a:pt x="3544" y="17963"/>
                    <a:pt x="3483" y="18025"/>
                  </a:cubicBezTo>
                  <a:cubicBezTo>
                    <a:pt x="3300" y="18187"/>
                    <a:pt x="3076" y="18391"/>
                    <a:pt x="2872" y="18411"/>
                  </a:cubicBezTo>
                  <a:cubicBezTo>
                    <a:pt x="2709" y="18411"/>
                    <a:pt x="2485" y="18167"/>
                    <a:pt x="2363" y="17984"/>
                  </a:cubicBezTo>
                  <a:cubicBezTo>
                    <a:pt x="2282" y="17882"/>
                    <a:pt x="2322" y="17760"/>
                    <a:pt x="2322" y="17597"/>
                  </a:cubicBezTo>
                  <a:cubicBezTo>
                    <a:pt x="2322" y="12057"/>
                    <a:pt x="2241" y="6538"/>
                    <a:pt x="2200" y="999"/>
                  </a:cubicBezTo>
                  <a:cubicBezTo>
                    <a:pt x="2200" y="734"/>
                    <a:pt x="2078" y="347"/>
                    <a:pt x="1874" y="184"/>
                  </a:cubicBezTo>
                  <a:cubicBezTo>
                    <a:pt x="1739" y="67"/>
                    <a:pt x="1589" y="14"/>
                    <a:pt x="1443" y="14"/>
                  </a:cubicBezTo>
                  <a:cubicBezTo>
                    <a:pt x="1083" y="14"/>
                    <a:pt x="748" y="337"/>
                    <a:pt x="734" y="816"/>
                  </a:cubicBezTo>
                  <a:cubicBezTo>
                    <a:pt x="652" y="2099"/>
                    <a:pt x="612" y="3361"/>
                    <a:pt x="551" y="4644"/>
                  </a:cubicBezTo>
                  <a:cubicBezTo>
                    <a:pt x="388" y="8921"/>
                    <a:pt x="164" y="13198"/>
                    <a:pt x="41" y="17495"/>
                  </a:cubicBezTo>
                  <a:cubicBezTo>
                    <a:pt x="1" y="19063"/>
                    <a:pt x="41" y="20672"/>
                    <a:pt x="204" y="22240"/>
                  </a:cubicBezTo>
                  <a:cubicBezTo>
                    <a:pt x="388" y="23910"/>
                    <a:pt x="1080" y="25417"/>
                    <a:pt x="2200" y="26680"/>
                  </a:cubicBezTo>
                  <a:cubicBezTo>
                    <a:pt x="2567" y="27087"/>
                    <a:pt x="2974" y="27535"/>
                    <a:pt x="3442" y="27780"/>
                  </a:cubicBezTo>
                  <a:cubicBezTo>
                    <a:pt x="4461" y="28289"/>
                    <a:pt x="4787" y="29185"/>
                    <a:pt x="4888" y="30183"/>
                  </a:cubicBezTo>
                  <a:cubicBezTo>
                    <a:pt x="5011" y="31303"/>
                    <a:pt x="5011" y="32423"/>
                    <a:pt x="5031" y="33543"/>
                  </a:cubicBezTo>
                  <a:cubicBezTo>
                    <a:pt x="5031" y="35681"/>
                    <a:pt x="5051" y="37840"/>
                    <a:pt x="5011" y="39979"/>
                  </a:cubicBezTo>
                  <a:cubicBezTo>
                    <a:pt x="4970" y="42911"/>
                    <a:pt x="4970" y="45864"/>
                    <a:pt x="4766" y="48797"/>
                  </a:cubicBezTo>
                  <a:cubicBezTo>
                    <a:pt x="4583" y="51424"/>
                    <a:pt x="4196" y="54031"/>
                    <a:pt x="3829" y="56638"/>
                  </a:cubicBezTo>
                  <a:cubicBezTo>
                    <a:pt x="3218" y="60874"/>
                    <a:pt x="2811" y="65130"/>
                    <a:pt x="2831" y="69427"/>
                  </a:cubicBezTo>
                  <a:cubicBezTo>
                    <a:pt x="2831" y="71158"/>
                    <a:pt x="2811" y="72910"/>
                    <a:pt x="3341" y="74600"/>
                  </a:cubicBezTo>
                  <a:cubicBezTo>
                    <a:pt x="3544" y="75252"/>
                    <a:pt x="3829" y="75903"/>
                    <a:pt x="4216" y="76453"/>
                  </a:cubicBezTo>
                  <a:cubicBezTo>
                    <a:pt x="4746" y="77217"/>
                    <a:pt x="5469" y="77594"/>
                    <a:pt x="6197" y="77594"/>
                  </a:cubicBezTo>
                  <a:cubicBezTo>
                    <a:pt x="6925" y="77594"/>
                    <a:pt x="7658" y="77217"/>
                    <a:pt x="8208" y="76474"/>
                  </a:cubicBezTo>
                  <a:cubicBezTo>
                    <a:pt x="8880" y="75557"/>
                    <a:pt x="9226" y="74518"/>
                    <a:pt x="9328" y="73419"/>
                  </a:cubicBezTo>
                  <a:cubicBezTo>
                    <a:pt x="9471" y="71728"/>
                    <a:pt x="9572" y="70018"/>
                    <a:pt x="9572" y="68307"/>
                  </a:cubicBezTo>
                  <a:cubicBezTo>
                    <a:pt x="9552" y="63664"/>
                    <a:pt x="8941" y="59081"/>
                    <a:pt x="8269" y="54499"/>
                  </a:cubicBezTo>
                  <a:cubicBezTo>
                    <a:pt x="7699" y="50691"/>
                    <a:pt x="7393" y="46842"/>
                    <a:pt x="7393" y="42993"/>
                  </a:cubicBezTo>
                  <a:cubicBezTo>
                    <a:pt x="7393" y="39225"/>
                    <a:pt x="7373" y="35457"/>
                    <a:pt x="7414" y="31710"/>
                  </a:cubicBezTo>
                  <a:cubicBezTo>
                    <a:pt x="7414" y="30855"/>
                    <a:pt x="7597" y="29999"/>
                    <a:pt x="7780" y="29164"/>
                  </a:cubicBezTo>
                  <a:cubicBezTo>
                    <a:pt x="7882" y="28615"/>
                    <a:pt x="8249" y="28228"/>
                    <a:pt x="8738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5"/>
                    <a:pt x="12383" y="17393"/>
                  </a:cubicBezTo>
                  <a:cubicBezTo>
                    <a:pt x="12342" y="15784"/>
                    <a:pt x="12261" y="14175"/>
                    <a:pt x="12200" y="12587"/>
                  </a:cubicBezTo>
                  <a:cubicBezTo>
                    <a:pt x="12037" y="9267"/>
                    <a:pt x="11894" y="5968"/>
                    <a:pt x="11731" y="2649"/>
                  </a:cubicBezTo>
                  <a:cubicBezTo>
                    <a:pt x="11711" y="2038"/>
                    <a:pt x="11711" y="1427"/>
                    <a:pt x="11670" y="816"/>
                  </a:cubicBezTo>
                  <a:cubicBezTo>
                    <a:pt x="11650" y="307"/>
                    <a:pt x="11344" y="1"/>
                    <a:pt x="10917" y="1"/>
                  </a:cubicBezTo>
                  <a:cubicBezTo>
                    <a:pt x="10469" y="1"/>
                    <a:pt x="10183" y="327"/>
                    <a:pt x="10183" y="836"/>
                  </a:cubicBezTo>
                  <a:cubicBezTo>
                    <a:pt x="10143" y="6396"/>
                    <a:pt x="10122" y="11935"/>
                    <a:pt x="10082" y="17495"/>
                  </a:cubicBezTo>
                  <a:cubicBezTo>
                    <a:pt x="10082" y="17597"/>
                    <a:pt x="10082" y="17719"/>
                    <a:pt x="10082" y="17821"/>
                  </a:cubicBezTo>
                  <a:cubicBezTo>
                    <a:pt x="10023" y="18212"/>
                    <a:pt x="9795" y="18453"/>
                    <a:pt x="9470" y="18453"/>
                  </a:cubicBezTo>
                  <a:cubicBezTo>
                    <a:pt x="9457" y="18453"/>
                    <a:pt x="9443" y="18453"/>
                    <a:pt x="9430" y="18452"/>
                  </a:cubicBezTo>
                  <a:cubicBezTo>
                    <a:pt x="9023" y="18411"/>
                    <a:pt x="8880" y="18126"/>
                    <a:pt x="8880" y="17780"/>
                  </a:cubicBezTo>
                  <a:cubicBezTo>
                    <a:pt x="8839" y="16741"/>
                    <a:pt x="8819" y="15703"/>
                    <a:pt x="8799" y="14685"/>
                  </a:cubicBezTo>
                  <a:cubicBezTo>
                    <a:pt x="8697" y="10265"/>
                    <a:pt x="8595" y="5866"/>
                    <a:pt x="849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12" y="286"/>
                    <a:pt x="8106" y="1"/>
                    <a:pt x="7699" y="1"/>
                  </a:cubicBezTo>
                  <a:cubicBezTo>
                    <a:pt x="7271" y="21"/>
                    <a:pt x="6986" y="327"/>
                    <a:pt x="6966" y="816"/>
                  </a:cubicBezTo>
                  <a:cubicBezTo>
                    <a:pt x="6945" y="1752"/>
                    <a:pt x="6945" y="2710"/>
                    <a:pt x="6945" y="3667"/>
                  </a:cubicBezTo>
                  <a:cubicBezTo>
                    <a:pt x="6925" y="8310"/>
                    <a:pt x="6905" y="12954"/>
                    <a:pt x="6884" y="17597"/>
                  </a:cubicBezTo>
                  <a:cubicBezTo>
                    <a:pt x="6884" y="17963"/>
                    <a:pt x="6864" y="18289"/>
                    <a:pt x="6457" y="18432"/>
                  </a:cubicBezTo>
                  <a:cubicBezTo>
                    <a:pt x="6361" y="18461"/>
                    <a:pt x="6270" y="18475"/>
                    <a:pt x="6184" y="18475"/>
                  </a:cubicBezTo>
                  <a:cubicBezTo>
                    <a:pt x="5793" y="18475"/>
                    <a:pt x="5520" y="18183"/>
                    <a:pt x="5520" y="17699"/>
                  </a:cubicBezTo>
                  <a:cubicBezTo>
                    <a:pt x="5499" y="15418"/>
                    <a:pt x="5479" y="13137"/>
                    <a:pt x="5479" y="10856"/>
                  </a:cubicBezTo>
                  <a:cubicBezTo>
                    <a:pt x="5459" y="7577"/>
                    <a:pt x="5459" y="4319"/>
                    <a:pt x="5438" y="1040"/>
                  </a:cubicBezTo>
                  <a:cubicBezTo>
                    <a:pt x="5438" y="917"/>
                    <a:pt x="5459" y="795"/>
                    <a:pt x="5438" y="673"/>
                  </a:cubicBezTo>
                  <a:cubicBezTo>
                    <a:pt x="5379" y="280"/>
                    <a:pt x="5073" y="0"/>
                    <a:pt x="47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4"/>
            <p:cNvSpPr/>
            <p:nvPr/>
          </p:nvSpPr>
          <p:spPr>
            <a:xfrm>
              <a:off x="8039097" y="2062724"/>
              <a:ext cx="710586" cy="3647603"/>
            </a:xfrm>
            <a:custGeom>
              <a:avLst/>
              <a:gdLst/>
              <a:ahLst/>
              <a:cxnLst/>
              <a:rect l="l" t="t" r="r" b="b"/>
              <a:pathLst>
                <a:path w="11243" h="66950" extrusionOk="0">
                  <a:moveTo>
                    <a:pt x="5471" y="0"/>
                  </a:moveTo>
                  <a:cubicBezTo>
                    <a:pt x="4786" y="0"/>
                    <a:pt x="4096" y="352"/>
                    <a:pt x="3585" y="1047"/>
                  </a:cubicBezTo>
                  <a:cubicBezTo>
                    <a:pt x="2974" y="1882"/>
                    <a:pt x="2648" y="2880"/>
                    <a:pt x="2546" y="3898"/>
                  </a:cubicBezTo>
                  <a:cubicBezTo>
                    <a:pt x="2403" y="5466"/>
                    <a:pt x="2322" y="7075"/>
                    <a:pt x="2322" y="8663"/>
                  </a:cubicBezTo>
                  <a:cubicBezTo>
                    <a:pt x="2322" y="12981"/>
                    <a:pt x="2892" y="17237"/>
                    <a:pt x="3544" y="21514"/>
                  </a:cubicBezTo>
                  <a:cubicBezTo>
                    <a:pt x="4053" y="25058"/>
                    <a:pt x="4358" y="28642"/>
                    <a:pt x="4338" y="32247"/>
                  </a:cubicBezTo>
                  <a:cubicBezTo>
                    <a:pt x="4338" y="35750"/>
                    <a:pt x="4358" y="39253"/>
                    <a:pt x="4338" y="42755"/>
                  </a:cubicBezTo>
                  <a:cubicBezTo>
                    <a:pt x="4318" y="43550"/>
                    <a:pt x="4155" y="44344"/>
                    <a:pt x="3992" y="45118"/>
                  </a:cubicBezTo>
                  <a:cubicBezTo>
                    <a:pt x="3890" y="45627"/>
                    <a:pt x="3564" y="45973"/>
                    <a:pt x="3096" y="46279"/>
                  </a:cubicBezTo>
                  <a:cubicBezTo>
                    <a:pt x="1385" y="47338"/>
                    <a:pt x="489" y="48967"/>
                    <a:pt x="0" y="50840"/>
                  </a:cubicBezTo>
                  <a:lnTo>
                    <a:pt x="0" y="63325"/>
                  </a:lnTo>
                  <a:cubicBezTo>
                    <a:pt x="61" y="64546"/>
                    <a:pt x="102" y="65748"/>
                    <a:pt x="163" y="66950"/>
                  </a:cubicBezTo>
                  <a:lnTo>
                    <a:pt x="1772" y="66950"/>
                  </a:lnTo>
                  <a:cubicBezTo>
                    <a:pt x="1792" y="63304"/>
                    <a:pt x="1813" y="59638"/>
                    <a:pt x="1833" y="55993"/>
                  </a:cubicBezTo>
                  <a:cubicBezTo>
                    <a:pt x="1833" y="55891"/>
                    <a:pt x="1833" y="55789"/>
                    <a:pt x="1854" y="55687"/>
                  </a:cubicBezTo>
                  <a:cubicBezTo>
                    <a:pt x="1893" y="55317"/>
                    <a:pt x="2100" y="55096"/>
                    <a:pt x="2404" y="55096"/>
                  </a:cubicBezTo>
                  <a:cubicBezTo>
                    <a:pt x="2417" y="55096"/>
                    <a:pt x="2430" y="55096"/>
                    <a:pt x="2444" y="55097"/>
                  </a:cubicBezTo>
                  <a:cubicBezTo>
                    <a:pt x="2831" y="55138"/>
                    <a:pt x="2953" y="55402"/>
                    <a:pt x="2974" y="55728"/>
                  </a:cubicBezTo>
                  <a:cubicBezTo>
                    <a:pt x="2994" y="56685"/>
                    <a:pt x="3014" y="57643"/>
                    <a:pt x="3035" y="58620"/>
                  </a:cubicBezTo>
                  <a:cubicBezTo>
                    <a:pt x="3096" y="61390"/>
                    <a:pt x="3157" y="64160"/>
                    <a:pt x="3218" y="66950"/>
                  </a:cubicBezTo>
                  <a:lnTo>
                    <a:pt x="4766" y="66950"/>
                  </a:lnTo>
                  <a:cubicBezTo>
                    <a:pt x="4786" y="63263"/>
                    <a:pt x="4807" y="59577"/>
                    <a:pt x="4807" y="55891"/>
                  </a:cubicBezTo>
                  <a:cubicBezTo>
                    <a:pt x="4807" y="55565"/>
                    <a:pt x="4847" y="55239"/>
                    <a:pt x="5214" y="55117"/>
                  </a:cubicBezTo>
                  <a:cubicBezTo>
                    <a:pt x="5310" y="55087"/>
                    <a:pt x="5401" y="55072"/>
                    <a:pt x="5485" y="55072"/>
                  </a:cubicBezTo>
                  <a:cubicBezTo>
                    <a:pt x="5848" y="55072"/>
                    <a:pt x="6090" y="55347"/>
                    <a:pt x="6090" y="55810"/>
                  </a:cubicBezTo>
                  <a:cubicBezTo>
                    <a:pt x="6110" y="57928"/>
                    <a:pt x="6130" y="60046"/>
                    <a:pt x="6130" y="62184"/>
                  </a:cubicBezTo>
                  <a:cubicBezTo>
                    <a:pt x="6151" y="63773"/>
                    <a:pt x="6151" y="65361"/>
                    <a:pt x="6151" y="66950"/>
                  </a:cubicBezTo>
                  <a:lnTo>
                    <a:pt x="7678" y="66950"/>
                  </a:lnTo>
                  <a:cubicBezTo>
                    <a:pt x="7719" y="65320"/>
                    <a:pt x="7760" y="63691"/>
                    <a:pt x="7800" y="62082"/>
                  </a:cubicBezTo>
                  <a:cubicBezTo>
                    <a:pt x="7841" y="59985"/>
                    <a:pt x="7902" y="57907"/>
                    <a:pt x="7943" y="55830"/>
                  </a:cubicBezTo>
                  <a:cubicBezTo>
                    <a:pt x="7963" y="55484"/>
                    <a:pt x="8187" y="55158"/>
                    <a:pt x="8554" y="55138"/>
                  </a:cubicBezTo>
                  <a:cubicBezTo>
                    <a:pt x="8941" y="55138"/>
                    <a:pt x="9063" y="55606"/>
                    <a:pt x="9063" y="55891"/>
                  </a:cubicBezTo>
                  <a:cubicBezTo>
                    <a:pt x="9063" y="59598"/>
                    <a:pt x="9165" y="63263"/>
                    <a:pt x="9165" y="66950"/>
                  </a:cubicBezTo>
                  <a:lnTo>
                    <a:pt x="10753" y="66950"/>
                  </a:lnTo>
                  <a:cubicBezTo>
                    <a:pt x="10916" y="63304"/>
                    <a:pt x="11079" y="59638"/>
                    <a:pt x="11201" y="55993"/>
                  </a:cubicBezTo>
                  <a:cubicBezTo>
                    <a:pt x="11242" y="54527"/>
                    <a:pt x="11201" y="53040"/>
                    <a:pt x="11038" y="51574"/>
                  </a:cubicBezTo>
                  <a:cubicBezTo>
                    <a:pt x="10875" y="50026"/>
                    <a:pt x="10224" y="48621"/>
                    <a:pt x="9185" y="47439"/>
                  </a:cubicBezTo>
                  <a:cubicBezTo>
                    <a:pt x="8839" y="47052"/>
                    <a:pt x="8472" y="46645"/>
                    <a:pt x="8024" y="46421"/>
                  </a:cubicBezTo>
                  <a:cubicBezTo>
                    <a:pt x="7067" y="45932"/>
                    <a:pt x="6762" y="45097"/>
                    <a:pt x="6680" y="44161"/>
                  </a:cubicBezTo>
                  <a:cubicBezTo>
                    <a:pt x="6578" y="43122"/>
                    <a:pt x="6558" y="42083"/>
                    <a:pt x="6558" y="41045"/>
                  </a:cubicBezTo>
                  <a:cubicBezTo>
                    <a:pt x="6538" y="39049"/>
                    <a:pt x="6517" y="37033"/>
                    <a:pt x="6558" y="35037"/>
                  </a:cubicBezTo>
                  <a:cubicBezTo>
                    <a:pt x="6599" y="32308"/>
                    <a:pt x="6599" y="29559"/>
                    <a:pt x="6802" y="26830"/>
                  </a:cubicBezTo>
                  <a:cubicBezTo>
                    <a:pt x="6965" y="24386"/>
                    <a:pt x="7332" y="21962"/>
                    <a:pt x="7678" y="19539"/>
                  </a:cubicBezTo>
                  <a:cubicBezTo>
                    <a:pt x="8228" y="15567"/>
                    <a:pt x="8615" y="11616"/>
                    <a:pt x="8615" y="7604"/>
                  </a:cubicBezTo>
                  <a:cubicBezTo>
                    <a:pt x="8595" y="5996"/>
                    <a:pt x="8615" y="4366"/>
                    <a:pt x="8126" y="2798"/>
                  </a:cubicBezTo>
                  <a:cubicBezTo>
                    <a:pt x="7922" y="2187"/>
                    <a:pt x="7678" y="1576"/>
                    <a:pt x="7312" y="1047"/>
                  </a:cubicBezTo>
                  <a:cubicBezTo>
                    <a:pt x="6825" y="347"/>
                    <a:pt x="6151" y="0"/>
                    <a:pt x="54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4"/>
            <p:cNvSpPr/>
            <p:nvPr/>
          </p:nvSpPr>
          <p:spPr>
            <a:xfrm>
              <a:off x="8789548" y="2062737"/>
              <a:ext cx="616855" cy="3315463"/>
            </a:xfrm>
            <a:custGeom>
              <a:avLst/>
              <a:gdLst/>
              <a:ahLst/>
              <a:cxnLst/>
              <a:rect l="l" t="t" r="r" b="b"/>
              <a:pathLst>
                <a:path w="12546" h="67432" extrusionOk="0">
                  <a:moveTo>
                    <a:pt x="4721" y="0"/>
                  </a:moveTo>
                  <a:cubicBezTo>
                    <a:pt x="4709" y="0"/>
                    <a:pt x="4697" y="1"/>
                    <a:pt x="4685" y="1"/>
                  </a:cubicBezTo>
                  <a:cubicBezTo>
                    <a:pt x="4277" y="22"/>
                    <a:pt x="3992" y="246"/>
                    <a:pt x="3951" y="653"/>
                  </a:cubicBezTo>
                  <a:cubicBezTo>
                    <a:pt x="3911" y="1244"/>
                    <a:pt x="3911" y="1855"/>
                    <a:pt x="3911" y="2445"/>
                  </a:cubicBezTo>
                  <a:cubicBezTo>
                    <a:pt x="3829" y="5276"/>
                    <a:pt x="3768" y="8127"/>
                    <a:pt x="3707" y="10958"/>
                  </a:cubicBezTo>
                  <a:cubicBezTo>
                    <a:pt x="3646" y="13198"/>
                    <a:pt x="3585" y="15418"/>
                    <a:pt x="3524" y="17658"/>
                  </a:cubicBezTo>
                  <a:cubicBezTo>
                    <a:pt x="3524" y="17780"/>
                    <a:pt x="3544" y="17943"/>
                    <a:pt x="3483" y="18004"/>
                  </a:cubicBezTo>
                  <a:cubicBezTo>
                    <a:pt x="3300" y="18167"/>
                    <a:pt x="3096" y="18391"/>
                    <a:pt x="2892" y="18391"/>
                  </a:cubicBezTo>
                  <a:cubicBezTo>
                    <a:pt x="2709" y="18391"/>
                    <a:pt x="2505" y="18167"/>
                    <a:pt x="2363" y="17984"/>
                  </a:cubicBezTo>
                  <a:cubicBezTo>
                    <a:pt x="2302" y="17882"/>
                    <a:pt x="2342" y="17740"/>
                    <a:pt x="2342" y="17597"/>
                  </a:cubicBezTo>
                  <a:cubicBezTo>
                    <a:pt x="2322" y="12058"/>
                    <a:pt x="2261" y="6539"/>
                    <a:pt x="2200" y="999"/>
                  </a:cubicBezTo>
                  <a:cubicBezTo>
                    <a:pt x="2200" y="735"/>
                    <a:pt x="2078" y="348"/>
                    <a:pt x="1874" y="164"/>
                  </a:cubicBezTo>
                  <a:cubicBezTo>
                    <a:pt x="1749" y="56"/>
                    <a:pt x="1607" y="7"/>
                    <a:pt x="1468" y="7"/>
                  </a:cubicBezTo>
                  <a:cubicBezTo>
                    <a:pt x="1109" y="7"/>
                    <a:pt x="763" y="332"/>
                    <a:pt x="734" y="816"/>
                  </a:cubicBezTo>
                  <a:cubicBezTo>
                    <a:pt x="672" y="2099"/>
                    <a:pt x="611" y="3362"/>
                    <a:pt x="571" y="4645"/>
                  </a:cubicBezTo>
                  <a:cubicBezTo>
                    <a:pt x="387" y="8921"/>
                    <a:pt x="184" y="13198"/>
                    <a:pt x="41" y="17475"/>
                  </a:cubicBezTo>
                  <a:cubicBezTo>
                    <a:pt x="0" y="19063"/>
                    <a:pt x="41" y="20652"/>
                    <a:pt x="204" y="22241"/>
                  </a:cubicBezTo>
                  <a:cubicBezTo>
                    <a:pt x="387" y="23890"/>
                    <a:pt x="1080" y="25418"/>
                    <a:pt x="2220" y="26680"/>
                  </a:cubicBezTo>
                  <a:cubicBezTo>
                    <a:pt x="2567" y="27088"/>
                    <a:pt x="2974" y="27536"/>
                    <a:pt x="3463" y="27760"/>
                  </a:cubicBezTo>
                  <a:cubicBezTo>
                    <a:pt x="4481" y="28289"/>
                    <a:pt x="4807" y="29185"/>
                    <a:pt x="4909" y="30183"/>
                  </a:cubicBezTo>
                  <a:cubicBezTo>
                    <a:pt x="5010" y="31303"/>
                    <a:pt x="5010" y="32423"/>
                    <a:pt x="5031" y="33543"/>
                  </a:cubicBezTo>
                  <a:cubicBezTo>
                    <a:pt x="5051" y="35682"/>
                    <a:pt x="5051" y="37820"/>
                    <a:pt x="5031" y="39979"/>
                  </a:cubicBezTo>
                  <a:cubicBezTo>
                    <a:pt x="4970" y="42912"/>
                    <a:pt x="4970" y="45865"/>
                    <a:pt x="4766" y="48797"/>
                  </a:cubicBezTo>
                  <a:cubicBezTo>
                    <a:pt x="4583" y="51404"/>
                    <a:pt x="4196" y="54011"/>
                    <a:pt x="3829" y="56618"/>
                  </a:cubicBezTo>
                  <a:cubicBezTo>
                    <a:pt x="3320" y="60202"/>
                    <a:pt x="2953" y="63807"/>
                    <a:pt x="2852" y="67432"/>
                  </a:cubicBezTo>
                  <a:lnTo>
                    <a:pt x="9552" y="67432"/>
                  </a:lnTo>
                  <a:cubicBezTo>
                    <a:pt x="9470" y="63094"/>
                    <a:pt x="8921" y="58797"/>
                    <a:pt x="8269" y="54500"/>
                  </a:cubicBezTo>
                  <a:cubicBezTo>
                    <a:pt x="7699" y="50691"/>
                    <a:pt x="7393" y="46842"/>
                    <a:pt x="7393" y="42973"/>
                  </a:cubicBezTo>
                  <a:cubicBezTo>
                    <a:pt x="7414" y="39225"/>
                    <a:pt x="7373" y="35458"/>
                    <a:pt x="7414" y="31690"/>
                  </a:cubicBezTo>
                  <a:cubicBezTo>
                    <a:pt x="7434" y="30835"/>
                    <a:pt x="7597" y="29979"/>
                    <a:pt x="7780" y="29144"/>
                  </a:cubicBezTo>
                  <a:cubicBezTo>
                    <a:pt x="7882" y="28615"/>
                    <a:pt x="8249" y="28228"/>
                    <a:pt x="8737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6"/>
                    <a:pt x="12383" y="17373"/>
                  </a:cubicBezTo>
                  <a:cubicBezTo>
                    <a:pt x="12362" y="15785"/>
                    <a:pt x="12261" y="14176"/>
                    <a:pt x="12199" y="12567"/>
                  </a:cubicBezTo>
                  <a:cubicBezTo>
                    <a:pt x="12057" y="9268"/>
                    <a:pt x="11894" y="5948"/>
                    <a:pt x="11751" y="2649"/>
                  </a:cubicBezTo>
                  <a:cubicBezTo>
                    <a:pt x="11711" y="2038"/>
                    <a:pt x="11711" y="1427"/>
                    <a:pt x="11690" y="816"/>
                  </a:cubicBezTo>
                  <a:cubicBezTo>
                    <a:pt x="11670" y="307"/>
                    <a:pt x="11364" y="1"/>
                    <a:pt x="10916" y="1"/>
                  </a:cubicBezTo>
                  <a:cubicBezTo>
                    <a:pt x="10489" y="1"/>
                    <a:pt x="10204" y="327"/>
                    <a:pt x="10204" y="836"/>
                  </a:cubicBezTo>
                  <a:cubicBezTo>
                    <a:pt x="10163" y="6376"/>
                    <a:pt x="10122" y="11936"/>
                    <a:pt x="10081" y="17495"/>
                  </a:cubicBezTo>
                  <a:cubicBezTo>
                    <a:pt x="10081" y="17597"/>
                    <a:pt x="10102" y="17699"/>
                    <a:pt x="10081" y="17801"/>
                  </a:cubicBezTo>
                  <a:cubicBezTo>
                    <a:pt x="10042" y="18212"/>
                    <a:pt x="9796" y="18454"/>
                    <a:pt x="9470" y="18454"/>
                  </a:cubicBezTo>
                  <a:cubicBezTo>
                    <a:pt x="9456" y="18454"/>
                    <a:pt x="9443" y="18453"/>
                    <a:pt x="9430" y="18453"/>
                  </a:cubicBezTo>
                  <a:cubicBezTo>
                    <a:pt x="9022" y="18412"/>
                    <a:pt x="8900" y="18127"/>
                    <a:pt x="8880" y="17760"/>
                  </a:cubicBezTo>
                  <a:cubicBezTo>
                    <a:pt x="8859" y="16742"/>
                    <a:pt x="8839" y="15703"/>
                    <a:pt x="8819" y="14665"/>
                  </a:cubicBezTo>
                  <a:cubicBezTo>
                    <a:pt x="8717" y="10266"/>
                    <a:pt x="8615" y="5846"/>
                    <a:pt x="851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33" y="283"/>
                    <a:pt x="8146" y="0"/>
                    <a:pt x="7741" y="0"/>
                  </a:cubicBezTo>
                  <a:cubicBezTo>
                    <a:pt x="7727" y="0"/>
                    <a:pt x="7713" y="1"/>
                    <a:pt x="7699" y="1"/>
                  </a:cubicBezTo>
                  <a:cubicBezTo>
                    <a:pt x="7291" y="1"/>
                    <a:pt x="6986" y="307"/>
                    <a:pt x="6986" y="796"/>
                  </a:cubicBezTo>
                  <a:cubicBezTo>
                    <a:pt x="6965" y="1753"/>
                    <a:pt x="6965" y="2710"/>
                    <a:pt x="6965" y="3667"/>
                  </a:cubicBezTo>
                  <a:cubicBezTo>
                    <a:pt x="6945" y="8310"/>
                    <a:pt x="6925" y="12954"/>
                    <a:pt x="6904" y="17597"/>
                  </a:cubicBezTo>
                  <a:cubicBezTo>
                    <a:pt x="6904" y="17943"/>
                    <a:pt x="6864" y="18290"/>
                    <a:pt x="6456" y="18412"/>
                  </a:cubicBezTo>
                  <a:cubicBezTo>
                    <a:pt x="6353" y="18448"/>
                    <a:pt x="6255" y="18465"/>
                    <a:pt x="6164" y="18465"/>
                  </a:cubicBezTo>
                  <a:cubicBezTo>
                    <a:pt x="5790" y="18465"/>
                    <a:pt x="5540" y="18174"/>
                    <a:pt x="5540" y="17699"/>
                  </a:cubicBezTo>
                  <a:cubicBezTo>
                    <a:pt x="5499" y="15398"/>
                    <a:pt x="5479" y="13117"/>
                    <a:pt x="5479" y="10836"/>
                  </a:cubicBezTo>
                  <a:cubicBezTo>
                    <a:pt x="5458" y="7577"/>
                    <a:pt x="5458" y="4298"/>
                    <a:pt x="5458" y="1040"/>
                  </a:cubicBezTo>
                  <a:cubicBezTo>
                    <a:pt x="5458" y="918"/>
                    <a:pt x="5458" y="796"/>
                    <a:pt x="5438" y="673"/>
                  </a:cubicBezTo>
                  <a:cubicBezTo>
                    <a:pt x="5379" y="280"/>
                    <a:pt x="5073" y="0"/>
                    <a:pt x="47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6_1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6" name="Google Shape;516;p44"/>
          <p:cNvGrpSpPr/>
          <p:nvPr/>
        </p:nvGrpSpPr>
        <p:grpSpPr>
          <a:xfrm>
            <a:off x="-295200" y="-655844"/>
            <a:ext cx="650453" cy="8561589"/>
            <a:chOff x="1064797" y="-1353613"/>
            <a:chExt cx="688238" cy="9049349"/>
          </a:xfrm>
        </p:grpSpPr>
        <p:sp>
          <p:nvSpPr>
            <p:cNvPr id="517" name="Google Shape;517;p44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44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9" name="Google Shape;519;p44"/>
          <p:cNvSpPr/>
          <p:nvPr/>
        </p:nvSpPr>
        <p:spPr>
          <a:xfrm>
            <a:off x="250376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20" name="Google Shape;520;p44"/>
          <p:cNvSpPr/>
          <p:nvPr/>
        </p:nvSpPr>
        <p:spPr>
          <a:xfrm>
            <a:off x="420474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CUSTOM_13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/>
          <p:nvPr/>
        </p:nvSpPr>
        <p:spPr>
          <a:xfrm>
            <a:off x="-2743200" y="-209550"/>
            <a:ext cx="5676900" cy="5943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grpSp>
        <p:nvGrpSpPr>
          <p:cNvPr id="148" name="Google Shape;148;p16"/>
          <p:cNvGrpSpPr/>
          <p:nvPr/>
        </p:nvGrpSpPr>
        <p:grpSpPr>
          <a:xfrm>
            <a:off x="8039097" y="-3259074"/>
            <a:ext cx="1384319" cy="9121801"/>
            <a:chOff x="8039097" y="-3411474"/>
            <a:chExt cx="1384319" cy="9121801"/>
          </a:xfrm>
        </p:grpSpPr>
        <p:sp>
          <p:nvSpPr>
            <p:cNvPr id="149" name="Google Shape;149;p16"/>
            <p:cNvSpPr/>
            <p:nvPr/>
          </p:nvSpPr>
          <p:spPr>
            <a:xfrm flipH="1">
              <a:off x="8306920" y="-2069054"/>
              <a:ext cx="834176" cy="3998744"/>
            </a:xfrm>
            <a:custGeom>
              <a:avLst/>
              <a:gdLst/>
              <a:ahLst/>
              <a:cxnLst/>
              <a:rect l="l" t="t" r="r" b="b"/>
              <a:pathLst>
                <a:path w="16966" h="81329" extrusionOk="0">
                  <a:moveTo>
                    <a:pt x="8539" y="1"/>
                  </a:moveTo>
                  <a:cubicBezTo>
                    <a:pt x="7826" y="1"/>
                    <a:pt x="7110" y="352"/>
                    <a:pt x="6559" y="1047"/>
                  </a:cubicBezTo>
                  <a:cubicBezTo>
                    <a:pt x="5866" y="1923"/>
                    <a:pt x="5479" y="2961"/>
                    <a:pt x="5357" y="4041"/>
                  </a:cubicBezTo>
                  <a:cubicBezTo>
                    <a:pt x="5194" y="5649"/>
                    <a:pt x="5031" y="7279"/>
                    <a:pt x="5051" y="8888"/>
                  </a:cubicBezTo>
                  <a:cubicBezTo>
                    <a:pt x="5113" y="11576"/>
                    <a:pt x="5235" y="14284"/>
                    <a:pt x="5459" y="16973"/>
                  </a:cubicBezTo>
                  <a:cubicBezTo>
                    <a:pt x="5703" y="20007"/>
                    <a:pt x="6131" y="23042"/>
                    <a:pt x="6436" y="26076"/>
                  </a:cubicBezTo>
                  <a:cubicBezTo>
                    <a:pt x="6721" y="28866"/>
                    <a:pt x="7068" y="31656"/>
                    <a:pt x="7149" y="34446"/>
                  </a:cubicBezTo>
                  <a:cubicBezTo>
                    <a:pt x="7292" y="40454"/>
                    <a:pt x="7292" y="46462"/>
                    <a:pt x="7312" y="52470"/>
                  </a:cubicBezTo>
                  <a:cubicBezTo>
                    <a:pt x="7312" y="53203"/>
                    <a:pt x="7149" y="53977"/>
                    <a:pt x="6986" y="54710"/>
                  </a:cubicBezTo>
                  <a:cubicBezTo>
                    <a:pt x="6803" y="55484"/>
                    <a:pt x="6314" y="55973"/>
                    <a:pt x="5520" y="56237"/>
                  </a:cubicBezTo>
                  <a:cubicBezTo>
                    <a:pt x="2750" y="57154"/>
                    <a:pt x="1223" y="59211"/>
                    <a:pt x="530" y="61940"/>
                  </a:cubicBezTo>
                  <a:cubicBezTo>
                    <a:pt x="1" y="63956"/>
                    <a:pt x="21" y="65993"/>
                    <a:pt x="266" y="68049"/>
                  </a:cubicBezTo>
                  <a:cubicBezTo>
                    <a:pt x="673" y="71288"/>
                    <a:pt x="1569" y="74363"/>
                    <a:pt x="3198" y="77214"/>
                  </a:cubicBezTo>
                  <a:cubicBezTo>
                    <a:pt x="3911" y="78436"/>
                    <a:pt x="4766" y="79536"/>
                    <a:pt x="5927" y="80391"/>
                  </a:cubicBezTo>
                  <a:cubicBezTo>
                    <a:pt x="6746" y="80992"/>
                    <a:pt x="7613" y="81328"/>
                    <a:pt x="8524" y="81328"/>
                  </a:cubicBezTo>
                  <a:cubicBezTo>
                    <a:pt x="9062" y="81328"/>
                    <a:pt x="9616" y="81211"/>
                    <a:pt x="10184" y="80961"/>
                  </a:cubicBezTo>
                  <a:cubicBezTo>
                    <a:pt x="11080" y="80554"/>
                    <a:pt x="11792" y="79923"/>
                    <a:pt x="12424" y="79189"/>
                  </a:cubicBezTo>
                  <a:cubicBezTo>
                    <a:pt x="14888" y="76318"/>
                    <a:pt x="15967" y="72856"/>
                    <a:pt x="16619" y="69231"/>
                  </a:cubicBezTo>
                  <a:cubicBezTo>
                    <a:pt x="16843" y="68029"/>
                    <a:pt x="16904" y="66807"/>
                    <a:pt x="16965" y="66115"/>
                  </a:cubicBezTo>
                  <a:cubicBezTo>
                    <a:pt x="16945" y="63488"/>
                    <a:pt x="16680" y="61451"/>
                    <a:pt x="15621" y="59577"/>
                  </a:cubicBezTo>
                  <a:cubicBezTo>
                    <a:pt x="14684" y="57948"/>
                    <a:pt x="13340" y="56808"/>
                    <a:pt x="11548" y="56237"/>
                  </a:cubicBezTo>
                  <a:cubicBezTo>
                    <a:pt x="10733" y="55993"/>
                    <a:pt x="10265" y="55464"/>
                    <a:pt x="10082" y="54710"/>
                  </a:cubicBezTo>
                  <a:cubicBezTo>
                    <a:pt x="9919" y="54058"/>
                    <a:pt x="9776" y="53386"/>
                    <a:pt x="9776" y="52714"/>
                  </a:cubicBezTo>
                  <a:cubicBezTo>
                    <a:pt x="9736" y="47684"/>
                    <a:pt x="9715" y="42654"/>
                    <a:pt x="9776" y="37623"/>
                  </a:cubicBezTo>
                  <a:cubicBezTo>
                    <a:pt x="9817" y="33896"/>
                    <a:pt x="10143" y="30170"/>
                    <a:pt x="10591" y="26463"/>
                  </a:cubicBezTo>
                  <a:cubicBezTo>
                    <a:pt x="10957" y="23306"/>
                    <a:pt x="11365" y="20170"/>
                    <a:pt x="11609" y="16993"/>
                  </a:cubicBezTo>
                  <a:cubicBezTo>
                    <a:pt x="11833" y="13979"/>
                    <a:pt x="11915" y="10965"/>
                    <a:pt x="11996" y="7930"/>
                  </a:cubicBezTo>
                  <a:cubicBezTo>
                    <a:pt x="12057" y="6179"/>
                    <a:pt x="11976" y="4387"/>
                    <a:pt x="11365" y="2717"/>
                  </a:cubicBezTo>
                  <a:cubicBezTo>
                    <a:pt x="11161" y="2126"/>
                    <a:pt x="10876" y="1536"/>
                    <a:pt x="10489" y="1047"/>
                  </a:cubicBezTo>
                  <a:cubicBezTo>
                    <a:pt x="9951" y="347"/>
                    <a:pt x="9247" y="1"/>
                    <a:pt x="85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6"/>
            <p:cNvSpPr/>
            <p:nvPr/>
          </p:nvSpPr>
          <p:spPr>
            <a:xfrm>
              <a:off x="8806560" y="-3411474"/>
              <a:ext cx="616855" cy="3815103"/>
            </a:xfrm>
            <a:custGeom>
              <a:avLst/>
              <a:gdLst/>
              <a:ahLst/>
              <a:cxnLst/>
              <a:rect l="l" t="t" r="r" b="b"/>
              <a:pathLst>
                <a:path w="12546" h="77594" extrusionOk="0">
                  <a:moveTo>
                    <a:pt x="4703" y="0"/>
                  </a:moveTo>
                  <a:cubicBezTo>
                    <a:pt x="4690" y="0"/>
                    <a:pt x="4677" y="0"/>
                    <a:pt x="4664" y="1"/>
                  </a:cubicBezTo>
                  <a:cubicBezTo>
                    <a:pt x="4257" y="21"/>
                    <a:pt x="3992" y="245"/>
                    <a:pt x="3952" y="653"/>
                  </a:cubicBezTo>
                  <a:cubicBezTo>
                    <a:pt x="3911" y="1264"/>
                    <a:pt x="3911" y="1854"/>
                    <a:pt x="3890" y="2465"/>
                  </a:cubicBezTo>
                  <a:cubicBezTo>
                    <a:pt x="3829" y="5296"/>
                    <a:pt x="3768" y="8127"/>
                    <a:pt x="3687" y="10958"/>
                  </a:cubicBezTo>
                  <a:cubicBezTo>
                    <a:pt x="3646" y="13198"/>
                    <a:pt x="3585" y="15438"/>
                    <a:pt x="3524" y="17658"/>
                  </a:cubicBezTo>
                  <a:cubicBezTo>
                    <a:pt x="3524" y="17780"/>
                    <a:pt x="3544" y="17963"/>
                    <a:pt x="3483" y="18025"/>
                  </a:cubicBezTo>
                  <a:cubicBezTo>
                    <a:pt x="3300" y="18187"/>
                    <a:pt x="3076" y="18391"/>
                    <a:pt x="2872" y="18411"/>
                  </a:cubicBezTo>
                  <a:cubicBezTo>
                    <a:pt x="2709" y="18411"/>
                    <a:pt x="2485" y="18167"/>
                    <a:pt x="2363" y="17984"/>
                  </a:cubicBezTo>
                  <a:cubicBezTo>
                    <a:pt x="2282" y="17882"/>
                    <a:pt x="2322" y="17760"/>
                    <a:pt x="2322" y="17597"/>
                  </a:cubicBezTo>
                  <a:cubicBezTo>
                    <a:pt x="2322" y="12057"/>
                    <a:pt x="2241" y="6538"/>
                    <a:pt x="2200" y="999"/>
                  </a:cubicBezTo>
                  <a:cubicBezTo>
                    <a:pt x="2200" y="734"/>
                    <a:pt x="2078" y="347"/>
                    <a:pt x="1874" y="184"/>
                  </a:cubicBezTo>
                  <a:cubicBezTo>
                    <a:pt x="1739" y="67"/>
                    <a:pt x="1589" y="14"/>
                    <a:pt x="1443" y="14"/>
                  </a:cubicBezTo>
                  <a:cubicBezTo>
                    <a:pt x="1083" y="14"/>
                    <a:pt x="748" y="337"/>
                    <a:pt x="734" y="816"/>
                  </a:cubicBezTo>
                  <a:cubicBezTo>
                    <a:pt x="652" y="2099"/>
                    <a:pt x="612" y="3361"/>
                    <a:pt x="551" y="4644"/>
                  </a:cubicBezTo>
                  <a:cubicBezTo>
                    <a:pt x="388" y="8921"/>
                    <a:pt x="164" y="13198"/>
                    <a:pt x="41" y="17495"/>
                  </a:cubicBezTo>
                  <a:cubicBezTo>
                    <a:pt x="1" y="19063"/>
                    <a:pt x="41" y="20672"/>
                    <a:pt x="204" y="22240"/>
                  </a:cubicBezTo>
                  <a:cubicBezTo>
                    <a:pt x="388" y="23910"/>
                    <a:pt x="1080" y="25417"/>
                    <a:pt x="2200" y="26680"/>
                  </a:cubicBezTo>
                  <a:cubicBezTo>
                    <a:pt x="2567" y="27087"/>
                    <a:pt x="2974" y="27535"/>
                    <a:pt x="3442" y="27780"/>
                  </a:cubicBezTo>
                  <a:cubicBezTo>
                    <a:pt x="4461" y="28289"/>
                    <a:pt x="4787" y="29185"/>
                    <a:pt x="4888" y="30183"/>
                  </a:cubicBezTo>
                  <a:cubicBezTo>
                    <a:pt x="5011" y="31303"/>
                    <a:pt x="5011" y="32423"/>
                    <a:pt x="5031" y="33543"/>
                  </a:cubicBezTo>
                  <a:cubicBezTo>
                    <a:pt x="5031" y="35681"/>
                    <a:pt x="5051" y="37840"/>
                    <a:pt x="5011" y="39979"/>
                  </a:cubicBezTo>
                  <a:cubicBezTo>
                    <a:pt x="4970" y="42911"/>
                    <a:pt x="4970" y="45864"/>
                    <a:pt x="4766" y="48797"/>
                  </a:cubicBezTo>
                  <a:cubicBezTo>
                    <a:pt x="4583" y="51424"/>
                    <a:pt x="4196" y="54031"/>
                    <a:pt x="3829" y="56638"/>
                  </a:cubicBezTo>
                  <a:cubicBezTo>
                    <a:pt x="3218" y="60874"/>
                    <a:pt x="2811" y="65130"/>
                    <a:pt x="2831" y="69427"/>
                  </a:cubicBezTo>
                  <a:cubicBezTo>
                    <a:pt x="2831" y="71158"/>
                    <a:pt x="2811" y="72910"/>
                    <a:pt x="3341" y="74600"/>
                  </a:cubicBezTo>
                  <a:cubicBezTo>
                    <a:pt x="3544" y="75252"/>
                    <a:pt x="3829" y="75903"/>
                    <a:pt x="4216" y="76453"/>
                  </a:cubicBezTo>
                  <a:cubicBezTo>
                    <a:pt x="4746" y="77217"/>
                    <a:pt x="5469" y="77594"/>
                    <a:pt x="6197" y="77594"/>
                  </a:cubicBezTo>
                  <a:cubicBezTo>
                    <a:pt x="6925" y="77594"/>
                    <a:pt x="7658" y="77217"/>
                    <a:pt x="8208" y="76474"/>
                  </a:cubicBezTo>
                  <a:cubicBezTo>
                    <a:pt x="8880" y="75557"/>
                    <a:pt x="9226" y="74518"/>
                    <a:pt x="9328" y="73419"/>
                  </a:cubicBezTo>
                  <a:cubicBezTo>
                    <a:pt x="9471" y="71728"/>
                    <a:pt x="9572" y="70018"/>
                    <a:pt x="9572" y="68307"/>
                  </a:cubicBezTo>
                  <a:cubicBezTo>
                    <a:pt x="9552" y="63664"/>
                    <a:pt x="8941" y="59081"/>
                    <a:pt x="8269" y="54499"/>
                  </a:cubicBezTo>
                  <a:cubicBezTo>
                    <a:pt x="7699" y="50691"/>
                    <a:pt x="7393" y="46842"/>
                    <a:pt x="7393" y="42993"/>
                  </a:cubicBezTo>
                  <a:cubicBezTo>
                    <a:pt x="7393" y="39225"/>
                    <a:pt x="7373" y="35457"/>
                    <a:pt x="7414" y="31710"/>
                  </a:cubicBezTo>
                  <a:cubicBezTo>
                    <a:pt x="7414" y="30855"/>
                    <a:pt x="7597" y="29999"/>
                    <a:pt x="7780" y="29164"/>
                  </a:cubicBezTo>
                  <a:cubicBezTo>
                    <a:pt x="7882" y="28615"/>
                    <a:pt x="8249" y="28228"/>
                    <a:pt x="8738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5"/>
                    <a:pt x="12383" y="17393"/>
                  </a:cubicBezTo>
                  <a:cubicBezTo>
                    <a:pt x="12342" y="15784"/>
                    <a:pt x="12261" y="14175"/>
                    <a:pt x="12200" y="12587"/>
                  </a:cubicBezTo>
                  <a:cubicBezTo>
                    <a:pt x="12037" y="9267"/>
                    <a:pt x="11894" y="5968"/>
                    <a:pt x="11731" y="2649"/>
                  </a:cubicBezTo>
                  <a:cubicBezTo>
                    <a:pt x="11711" y="2038"/>
                    <a:pt x="11711" y="1427"/>
                    <a:pt x="11670" y="816"/>
                  </a:cubicBezTo>
                  <a:cubicBezTo>
                    <a:pt x="11650" y="307"/>
                    <a:pt x="11344" y="1"/>
                    <a:pt x="10917" y="1"/>
                  </a:cubicBezTo>
                  <a:cubicBezTo>
                    <a:pt x="10469" y="1"/>
                    <a:pt x="10183" y="327"/>
                    <a:pt x="10183" y="836"/>
                  </a:cubicBezTo>
                  <a:cubicBezTo>
                    <a:pt x="10143" y="6396"/>
                    <a:pt x="10122" y="11935"/>
                    <a:pt x="10082" y="17495"/>
                  </a:cubicBezTo>
                  <a:cubicBezTo>
                    <a:pt x="10082" y="17597"/>
                    <a:pt x="10082" y="17719"/>
                    <a:pt x="10082" y="17821"/>
                  </a:cubicBezTo>
                  <a:cubicBezTo>
                    <a:pt x="10023" y="18212"/>
                    <a:pt x="9795" y="18453"/>
                    <a:pt x="9470" y="18453"/>
                  </a:cubicBezTo>
                  <a:cubicBezTo>
                    <a:pt x="9457" y="18453"/>
                    <a:pt x="9443" y="18453"/>
                    <a:pt x="9430" y="18452"/>
                  </a:cubicBezTo>
                  <a:cubicBezTo>
                    <a:pt x="9023" y="18411"/>
                    <a:pt x="8880" y="18126"/>
                    <a:pt x="8880" y="17780"/>
                  </a:cubicBezTo>
                  <a:cubicBezTo>
                    <a:pt x="8839" y="16741"/>
                    <a:pt x="8819" y="15703"/>
                    <a:pt x="8799" y="14685"/>
                  </a:cubicBezTo>
                  <a:cubicBezTo>
                    <a:pt x="8697" y="10265"/>
                    <a:pt x="8595" y="5866"/>
                    <a:pt x="849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12" y="286"/>
                    <a:pt x="8106" y="1"/>
                    <a:pt x="7699" y="1"/>
                  </a:cubicBezTo>
                  <a:cubicBezTo>
                    <a:pt x="7271" y="21"/>
                    <a:pt x="6986" y="327"/>
                    <a:pt x="6966" y="816"/>
                  </a:cubicBezTo>
                  <a:cubicBezTo>
                    <a:pt x="6945" y="1752"/>
                    <a:pt x="6945" y="2710"/>
                    <a:pt x="6945" y="3667"/>
                  </a:cubicBezTo>
                  <a:cubicBezTo>
                    <a:pt x="6925" y="8310"/>
                    <a:pt x="6905" y="12954"/>
                    <a:pt x="6884" y="17597"/>
                  </a:cubicBezTo>
                  <a:cubicBezTo>
                    <a:pt x="6884" y="17963"/>
                    <a:pt x="6864" y="18289"/>
                    <a:pt x="6457" y="18432"/>
                  </a:cubicBezTo>
                  <a:cubicBezTo>
                    <a:pt x="6361" y="18461"/>
                    <a:pt x="6270" y="18475"/>
                    <a:pt x="6184" y="18475"/>
                  </a:cubicBezTo>
                  <a:cubicBezTo>
                    <a:pt x="5793" y="18475"/>
                    <a:pt x="5520" y="18183"/>
                    <a:pt x="5520" y="17699"/>
                  </a:cubicBezTo>
                  <a:cubicBezTo>
                    <a:pt x="5499" y="15418"/>
                    <a:pt x="5479" y="13137"/>
                    <a:pt x="5479" y="10856"/>
                  </a:cubicBezTo>
                  <a:cubicBezTo>
                    <a:pt x="5459" y="7577"/>
                    <a:pt x="5459" y="4319"/>
                    <a:pt x="5438" y="1040"/>
                  </a:cubicBezTo>
                  <a:cubicBezTo>
                    <a:pt x="5438" y="917"/>
                    <a:pt x="5459" y="795"/>
                    <a:pt x="5438" y="673"/>
                  </a:cubicBezTo>
                  <a:cubicBezTo>
                    <a:pt x="5379" y="280"/>
                    <a:pt x="5073" y="0"/>
                    <a:pt x="47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6"/>
            <p:cNvSpPr/>
            <p:nvPr/>
          </p:nvSpPr>
          <p:spPr>
            <a:xfrm>
              <a:off x="8039097" y="2062724"/>
              <a:ext cx="710586" cy="3647603"/>
            </a:xfrm>
            <a:custGeom>
              <a:avLst/>
              <a:gdLst/>
              <a:ahLst/>
              <a:cxnLst/>
              <a:rect l="l" t="t" r="r" b="b"/>
              <a:pathLst>
                <a:path w="11243" h="66950" extrusionOk="0">
                  <a:moveTo>
                    <a:pt x="5471" y="0"/>
                  </a:moveTo>
                  <a:cubicBezTo>
                    <a:pt x="4786" y="0"/>
                    <a:pt x="4096" y="352"/>
                    <a:pt x="3585" y="1047"/>
                  </a:cubicBezTo>
                  <a:cubicBezTo>
                    <a:pt x="2974" y="1882"/>
                    <a:pt x="2648" y="2880"/>
                    <a:pt x="2546" y="3898"/>
                  </a:cubicBezTo>
                  <a:cubicBezTo>
                    <a:pt x="2403" y="5466"/>
                    <a:pt x="2322" y="7075"/>
                    <a:pt x="2322" y="8663"/>
                  </a:cubicBezTo>
                  <a:cubicBezTo>
                    <a:pt x="2322" y="12981"/>
                    <a:pt x="2892" y="17237"/>
                    <a:pt x="3544" y="21514"/>
                  </a:cubicBezTo>
                  <a:cubicBezTo>
                    <a:pt x="4053" y="25058"/>
                    <a:pt x="4358" y="28642"/>
                    <a:pt x="4338" y="32247"/>
                  </a:cubicBezTo>
                  <a:cubicBezTo>
                    <a:pt x="4338" y="35750"/>
                    <a:pt x="4358" y="39253"/>
                    <a:pt x="4338" y="42755"/>
                  </a:cubicBezTo>
                  <a:cubicBezTo>
                    <a:pt x="4318" y="43550"/>
                    <a:pt x="4155" y="44344"/>
                    <a:pt x="3992" y="45118"/>
                  </a:cubicBezTo>
                  <a:cubicBezTo>
                    <a:pt x="3890" y="45627"/>
                    <a:pt x="3564" y="45973"/>
                    <a:pt x="3096" y="46279"/>
                  </a:cubicBezTo>
                  <a:cubicBezTo>
                    <a:pt x="1385" y="47338"/>
                    <a:pt x="489" y="48967"/>
                    <a:pt x="0" y="50840"/>
                  </a:cubicBezTo>
                  <a:lnTo>
                    <a:pt x="0" y="63325"/>
                  </a:lnTo>
                  <a:cubicBezTo>
                    <a:pt x="61" y="64546"/>
                    <a:pt x="102" y="65748"/>
                    <a:pt x="163" y="66950"/>
                  </a:cubicBezTo>
                  <a:lnTo>
                    <a:pt x="1772" y="66950"/>
                  </a:lnTo>
                  <a:cubicBezTo>
                    <a:pt x="1792" y="63304"/>
                    <a:pt x="1813" y="59638"/>
                    <a:pt x="1833" y="55993"/>
                  </a:cubicBezTo>
                  <a:cubicBezTo>
                    <a:pt x="1833" y="55891"/>
                    <a:pt x="1833" y="55789"/>
                    <a:pt x="1854" y="55687"/>
                  </a:cubicBezTo>
                  <a:cubicBezTo>
                    <a:pt x="1893" y="55317"/>
                    <a:pt x="2100" y="55096"/>
                    <a:pt x="2404" y="55096"/>
                  </a:cubicBezTo>
                  <a:cubicBezTo>
                    <a:pt x="2417" y="55096"/>
                    <a:pt x="2430" y="55096"/>
                    <a:pt x="2444" y="55097"/>
                  </a:cubicBezTo>
                  <a:cubicBezTo>
                    <a:pt x="2831" y="55138"/>
                    <a:pt x="2953" y="55402"/>
                    <a:pt x="2974" y="55728"/>
                  </a:cubicBezTo>
                  <a:cubicBezTo>
                    <a:pt x="2994" y="56685"/>
                    <a:pt x="3014" y="57643"/>
                    <a:pt x="3035" y="58620"/>
                  </a:cubicBezTo>
                  <a:cubicBezTo>
                    <a:pt x="3096" y="61390"/>
                    <a:pt x="3157" y="64160"/>
                    <a:pt x="3218" y="66950"/>
                  </a:cubicBezTo>
                  <a:lnTo>
                    <a:pt x="4766" y="66950"/>
                  </a:lnTo>
                  <a:cubicBezTo>
                    <a:pt x="4786" y="63263"/>
                    <a:pt x="4807" y="59577"/>
                    <a:pt x="4807" y="55891"/>
                  </a:cubicBezTo>
                  <a:cubicBezTo>
                    <a:pt x="4807" y="55565"/>
                    <a:pt x="4847" y="55239"/>
                    <a:pt x="5214" y="55117"/>
                  </a:cubicBezTo>
                  <a:cubicBezTo>
                    <a:pt x="5310" y="55087"/>
                    <a:pt x="5401" y="55072"/>
                    <a:pt x="5485" y="55072"/>
                  </a:cubicBezTo>
                  <a:cubicBezTo>
                    <a:pt x="5848" y="55072"/>
                    <a:pt x="6090" y="55347"/>
                    <a:pt x="6090" y="55810"/>
                  </a:cubicBezTo>
                  <a:cubicBezTo>
                    <a:pt x="6110" y="57928"/>
                    <a:pt x="6130" y="60046"/>
                    <a:pt x="6130" y="62184"/>
                  </a:cubicBezTo>
                  <a:cubicBezTo>
                    <a:pt x="6151" y="63773"/>
                    <a:pt x="6151" y="65361"/>
                    <a:pt x="6151" y="66950"/>
                  </a:cubicBezTo>
                  <a:lnTo>
                    <a:pt x="7678" y="66950"/>
                  </a:lnTo>
                  <a:cubicBezTo>
                    <a:pt x="7719" y="65320"/>
                    <a:pt x="7760" y="63691"/>
                    <a:pt x="7800" y="62082"/>
                  </a:cubicBezTo>
                  <a:cubicBezTo>
                    <a:pt x="7841" y="59985"/>
                    <a:pt x="7902" y="57907"/>
                    <a:pt x="7943" y="55830"/>
                  </a:cubicBezTo>
                  <a:cubicBezTo>
                    <a:pt x="7963" y="55484"/>
                    <a:pt x="8187" y="55158"/>
                    <a:pt x="8554" y="55138"/>
                  </a:cubicBezTo>
                  <a:cubicBezTo>
                    <a:pt x="8941" y="55138"/>
                    <a:pt x="9063" y="55606"/>
                    <a:pt x="9063" y="55891"/>
                  </a:cubicBezTo>
                  <a:cubicBezTo>
                    <a:pt x="9063" y="59598"/>
                    <a:pt x="9165" y="63263"/>
                    <a:pt x="9165" y="66950"/>
                  </a:cubicBezTo>
                  <a:lnTo>
                    <a:pt x="10753" y="66950"/>
                  </a:lnTo>
                  <a:cubicBezTo>
                    <a:pt x="10916" y="63304"/>
                    <a:pt x="11079" y="59638"/>
                    <a:pt x="11201" y="55993"/>
                  </a:cubicBezTo>
                  <a:cubicBezTo>
                    <a:pt x="11242" y="54527"/>
                    <a:pt x="11201" y="53040"/>
                    <a:pt x="11038" y="51574"/>
                  </a:cubicBezTo>
                  <a:cubicBezTo>
                    <a:pt x="10875" y="50026"/>
                    <a:pt x="10224" y="48621"/>
                    <a:pt x="9185" y="47439"/>
                  </a:cubicBezTo>
                  <a:cubicBezTo>
                    <a:pt x="8839" y="47052"/>
                    <a:pt x="8472" y="46645"/>
                    <a:pt x="8024" y="46421"/>
                  </a:cubicBezTo>
                  <a:cubicBezTo>
                    <a:pt x="7067" y="45932"/>
                    <a:pt x="6762" y="45097"/>
                    <a:pt x="6680" y="44161"/>
                  </a:cubicBezTo>
                  <a:cubicBezTo>
                    <a:pt x="6578" y="43122"/>
                    <a:pt x="6558" y="42083"/>
                    <a:pt x="6558" y="41045"/>
                  </a:cubicBezTo>
                  <a:cubicBezTo>
                    <a:pt x="6538" y="39049"/>
                    <a:pt x="6517" y="37033"/>
                    <a:pt x="6558" y="35037"/>
                  </a:cubicBezTo>
                  <a:cubicBezTo>
                    <a:pt x="6599" y="32308"/>
                    <a:pt x="6599" y="29559"/>
                    <a:pt x="6802" y="26830"/>
                  </a:cubicBezTo>
                  <a:cubicBezTo>
                    <a:pt x="6965" y="24386"/>
                    <a:pt x="7332" y="21962"/>
                    <a:pt x="7678" y="19539"/>
                  </a:cubicBezTo>
                  <a:cubicBezTo>
                    <a:pt x="8228" y="15567"/>
                    <a:pt x="8615" y="11616"/>
                    <a:pt x="8615" y="7604"/>
                  </a:cubicBezTo>
                  <a:cubicBezTo>
                    <a:pt x="8595" y="5996"/>
                    <a:pt x="8615" y="4366"/>
                    <a:pt x="8126" y="2798"/>
                  </a:cubicBezTo>
                  <a:cubicBezTo>
                    <a:pt x="7922" y="2187"/>
                    <a:pt x="7678" y="1576"/>
                    <a:pt x="7312" y="1047"/>
                  </a:cubicBezTo>
                  <a:cubicBezTo>
                    <a:pt x="6825" y="347"/>
                    <a:pt x="6151" y="0"/>
                    <a:pt x="54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6"/>
            <p:cNvSpPr/>
            <p:nvPr/>
          </p:nvSpPr>
          <p:spPr>
            <a:xfrm>
              <a:off x="8789548" y="2062737"/>
              <a:ext cx="616855" cy="3315463"/>
            </a:xfrm>
            <a:custGeom>
              <a:avLst/>
              <a:gdLst/>
              <a:ahLst/>
              <a:cxnLst/>
              <a:rect l="l" t="t" r="r" b="b"/>
              <a:pathLst>
                <a:path w="12546" h="67432" extrusionOk="0">
                  <a:moveTo>
                    <a:pt x="4721" y="0"/>
                  </a:moveTo>
                  <a:cubicBezTo>
                    <a:pt x="4709" y="0"/>
                    <a:pt x="4697" y="1"/>
                    <a:pt x="4685" y="1"/>
                  </a:cubicBezTo>
                  <a:cubicBezTo>
                    <a:pt x="4277" y="22"/>
                    <a:pt x="3992" y="246"/>
                    <a:pt x="3951" y="653"/>
                  </a:cubicBezTo>
                  <a:cubicBezTo>
                    <a:pt x="3911" y="1244"/>
                    <a:pt x="3911" y="1855"/>
                    <a:pt x="3911" y="2445"/>
                  </a:cubicBezTo>
                  <a:cubicBezTo>
                    <a:pt x="3829" y="5276"/>
                    <a:pt x="3768" y="8127"/>
                    <a:pt x="3707" y="10958"/>
                  </a:cubicBezTo>
                  <a:cubicBezTo>
                    <a:pt x="3646" y="13198"/>
                    <a:pt x="3585" y="15418"/>
                    <a:pt x="3524" y="17658"/>
                  </a:cubicBezTo>
                  <a:cubicBezTo>
                    <a:pt x="3524" y="17780"/>
                    <a:pt x="3544" y="17943"/>
                    <a:pt x="3483" y="18004"/>
                  </a:cubicBezTo>
                  <a:cubicBezTo>
                    <a:pt x="3300" y="18167"/>
                    <a:pt x="3096" y="18391"/>
                    <a:pt x="2892" y="18391"/>
                  </a:cubicBezTo>
                  <a:cubicBezTo>
                    <a:pt x="2709" y="18391"/>
                    <a:pt x="2505" y="18167"/>
                    <a:pt x="2363" y="17984"/>
                  </a:cubicBezTo>
                  <a:cubicBezTo>
                    <a:pt x="2302" y="17882"/>
                    <a:pt x="2342" y="17740"/>
                    <a:pt x="2342" y="17597"/>
                  </a:cubicBezTo>
                  <a:cubicBezTo>
                    <a:pt x="2322" y="12058"/>
                    <a:pt x="2261" y="6539"/>
                    <a:pt x="2200" y="999"/>
                  </a:cubicBezTo>
                  <a:cubicBezTo>
                    <a:pt x="2200" y="735"/>
                    <a:pt x="2078" y="348"/>
                    <a:pt x="1874" y="164"/>
                  </a:cubicBezTo>
                  <a:cubicBezTo>
                    <a:pt x="1749" y="56"/>
                    <a:pt x="1607" y="7"/>
                    <a:pt x="1468" y="7"/>
                  </a:cubicBezTo>
                  <a:cubicBezTo>
                    <a:pt x="1109" y="7"/>
                    <a:pt x="763" y="332"/>
                    <a:pt x="734" y="816"/>
                  </a:cubicBezTo>
                  <a:cubicBezTo>
                    <a:pt x="672" y="2099"/>
                    <a:pt x="611" y="3362"/>
                    <a:pt x="571" y="4645"/>
                  </a:cubicBezTo>
                  <a:cubicBezTo>
                    <a:pt x="387" y="8921"/>
                    <a:pt x="184" y="13198"/>
                    <a:pt x="41" y="17475"/>
                  </a:cubicBezTo>
                  <a:cubicBezTo>
                    <a:pt x="0" y="19063"/>
                    <a:pt x="41" y="20652"/>
                    <a:pt x="204" y="22241"/>
                  </a:cubicBezTo>
                  <a:cubicBezTo>
                    <a:pt x="387" y="23890"/>
                    <a:pt x="1080" y="25418"/>
                    <a:pt x="2220" y="26680"/>
                  </a:cubicBezTo>
                  <a:cubicBezTo>
                    <a:pt x="2567" y="27088"/>
                    <a:pt x="2974" y="27536"/>
                    <a:pt x="3463" y="27760"/>
                  </a:cubicBezTo>
                  <a:cubicBezTo>
                    <a:pt x="4481" y="28289"/>
                    <a:pt x="4807" y="29185"/>
                    <a:pt x="4909" y="30183"/>
                  </a:cubicBezTo>
                  <a:cubicBezTo>
                    <a:pt x="5010" y="31303"/>
                    <a:pt x="5010" y="32423"/>
                    <a:pt x="5031" y="33543"/>
                  </a:cubicBezTo>
                  <a:cubicBezTo>
                    <a:pt x="5051" y="35682"/>
                    <a:pt x="5051" y="37820"/>
                    <a:pt x="5031" y="39979"/>
                  </a:cubicBezTo>
                  <a:cubicBezTo>
                    <a:pt x="4970" y="42912"/>
                    <a:pt x="4970" y="45865"/>
                    <a:pt x="4766" y="48797"/>
                  </a:cubicBezTo>
                  <a:cubicBezTo>
                    <a:pt x="4583" y="51404"/>
                    <a:pt x="4196" y="54011"/>
                    <a:pt x="3829" y="56618"/>
                  </a:cubicBezTo>
                  <a:cubicBezTo>
                    <a:pt x="3320" y="60202"/>
                    <a:pt x="2953" y="63807"/>
                    <a:pt x="2852" y="67432"/>
                  </a:cubicBezTo>
                  <a:lnTo>
                    <a:pt x="9552" y="67432"/>
                  </a:lnTo>
                  <a:cubicBezTo>
                    <a:pt x="9470" y="63094"/>
                    <a:pt x="8921" y="58797"/>
                    <a:pt x="8269" y="54500"/>
                  </a:cubicBezTo>
                  <a:cubicBezTo>
                    <a:pt x="7699" y="50691"/>
                    <a:pt x="7393" y="46842"/>
                    <a:pt x="7393" y="42973"/>
                  </a:cubicBezTo>
                  <a:cubicBezTo>
                    <a:pt x="7414" y="39225"/>
                    <a:pt x="7373" y="35458"/>
                    <a:pt x="7414" y="31690"/>
                  </a:cubicBezTo>
                  <a:cubicBezTo>
                    <a:pt x="7434" y="30835"/>
                    <a:pt x="7597" y="29979"/>
                    <a:pt x="7780" y="29144"/>
                  </a:cubicBezTo>
                  <a:cubicBezTo>
                    <a:pt x="7882" y="28615"/>
                    <a:pt x="8249" y="28228"/>
                    <a:pt x="8737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6"/>
                    <a:pt x="12383" y="17373"/>
                  </a:cubicBezTo>
                  <a:cubicBezTo>
                    <a:pt x="12362" y="15785"/>
                    <a:pt x="12261" y="14176"/>
                    <a:pt x="12199" y="12567"/>
                  </a:cubicBezTo>
                  <a:cubicBezTo>
                    <a:pt x="12057" y="9268"/>
                    <a:pt x="11894" y="5948"/>
                    <a:pt x="11751" y="2649"/>
                  </a:cubicBezTo>
                  <a:cubicBezTo>
                    <a:pt x="11711" y="2038"/>
                    <a:pt x="11711" y="1427"/>
                    <a:pt x="11690" y="816"/>
                  </a:cubicBezTo>
                  <a:cubicBezTo>
                    <a:pt x="11670" y="307"/>
                    <a:pt x="11364" y="1"/>
                    <a:pt x="10916" y="1"/>
                  </a:cubicBezTo>
                  <a:cubicBezTo>
                    <a:pt x="10489" y="1"/>
                    <a:pt x="10204" y="327"/>
                    <a:pt x="10204" y="836"/>
                  </a:cubicBezTo>
                  <a:cubicBezTo>
                    <a:pt x="10163" y="6376"/>
                    <a:pt x="10122" y="11936"/>
                    <a:pt x="10081" y="17495"/>
                  </a:cubicBezTo>
                  <a:cubicBezTo>
                    <a:pt x="10081" y="17597"/>
                    <a:pt x="10102" y="17699"/>
                    <a:pt x="10081" y="17801"/>
                  </a:cubicBezTo>
                  <a:cubicBezTo>
                    <a:pt x="10042" y="18212"/>
                    <a:pt x="9796" y="18454"/>
                    <a:pt x="9470" y="18454"/>
                  </a:cubicBezTo>
                  <a:cubicBezTo>
                    <a:pt x="9456" y="18454"/>
                    <a:pt x="9443" y="18453"/>
                    <a:pt x="9430" y="18453"/>
                  </a:cubicBezTo>
                  <a:cubicBezTo>
                    <a:pt x="9022" y="18412"/>
                    <a:pt x="8900" y="18127"/>
                    <a:pt x="8880" y="17760"/>
                  </a:cubicBezTo>
                  <a:cubicBezTo>
                    <a:pt x="8859" y="16742"/>
                    <a:pt x="8839" y="15703"/>
                    <a:pt x="8819" y="14665"/>
                  </a:cubicBezTo>
                  <a:cubicBezTo>
                    <a:pt x="8717" y="10266"/>
                    <a:pt x="8615" y="5846"/>
                    <a:pt x="851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33" y="283"/>
                    <a:pt x="8146" y="0"/>
                    <a:pt x="7741" y="0"/>
                  </a:cubicBezTo>
                  <a:cubicBezTo>
                    <a:pt x="7727" y="0"/>
                    <a:pt x="7713" y="1"/>
                    <a:pt x="7699" y="1"/>
                  </a:cubicBezTo>
                  <a:cubicBezTo>
                    <a:pt x="7291" y="1"/>
                    <a:pt x="6986" y="307"/>
                    <a:pt x="6986" y="796"/>
                  </a:cubicBezTo>
                  <a:cubicBezTo>
                    <a:pt x="6965" y="1753"/>
                    <a:pt x="6965" y="2710"/>
                    <a:pt x="6965" y="3667"/>
                  </a:cubicBezTo>
                  <a:cubicBezTo>
                    <a:pt x="6945" y="8310"/>
                    <a:pt x="6925" y="12954"/>
                    <a:pt x="6904" y="17597"/>
                  </a:cubicBezTo>
                  <a:cubicBezTo>
                    <a:pt x="6904" y="17943"/>
                    <a:pt x="6864" y="18290"/>
                    <a:pt x="6456" y="18412"/>
                  </a:cubicBezTo>
                  <a:cubicBezTo>
                    <a:pt x="6353" y="18448"/>
                    <a:pt x="6255" y="18465"/>
                    <a:pt x="6164" y="18465"/>
                  </a:cubicBezTo>
                  <a:cubicBezTo>
                    <a:pt x="5790" y="18465"/>
                    <a:pt x="5540" y="18174"/>
                    <a:pt x="5540" y="17699"/>
                  </a:cubicBezTo>
                  <a:cubicBezTo>
                    <a:pt x="5499" y="15398"/>
                    <a:pt x="5479" y="13117"/>
                    <a:pt x="5479" y="10836"/>
                  </a:cubicBezTo>
                  <a:cubicBezTo>
                    <a:pt x="5458" y="7577"/>
                    <a:pt x="5458" y="4298"/>
                    <a:pt x="5458" y="1040"/>
                  </a:cubicBezTo>
                  <a:cubicBezTo>
                    <a:pt x="5458" y="918"/>
                    <a:pt x="5458" y="796"/>
                    <a:pt x="5438" y="673"/>
                  </a:cubicBezTo>
                  <a:cubicBezTo>
                    <a:pt x="5379" y="280"/>
                    <a:pt x="5073" y="0"/>
                    <a:pt x="47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3" name="Google Shape;153;p16"/>
          <p:cNvSpPr/>
          <p:nvPr/>
        </p:nvSpPr>
        <p:spPr>
          <a:xfrm>
            <a:off x="14243719" y="-1123842"/>
            <a:ext cx="834176" cy="3998744"/>
          </a:xfrm>
          <a:custGeom>
            <a:avLst/>
            <a:gdLst/>
            <a:ahLst/>
            <a:cxnLst/>
            <a:rect l="l" t="t" r="r" b="b"/>
            <a:pathLst>
              <a:path w="16966" h="81329" extrusionOk="0">
                <a:moveTo>
                  <a:pt x="8539" y="1"/>
                </a:moveTo>
                <a:cubicBezTo>
                  <a:pt x="7826" y="1"/>
                  <a:pt x="7110" y="352"/>
                  <a:pt x="6559" y="1047"/>
                </a:cubicBezTo>
                <a:cubicBezTo>
                  <a:pt x="5866" y="1923"/>
                  <a:pt x="5479" y="2961"/>
                  <a:pt x="5357" y="4041"/>
                </a:cubicBezTo>
                <a:cubicBezTo>
                  <a:pt x="5194" y="5649"/>
                  <a:pt x="5031" y="7279"/>
                  <a:pt x="5051" y="8888"/>
                </a:cubicBezTo>
                <a:cubicBezTo>
                  <a:pt x="5113" y="11576"/>
                  <a:pt x="5235" y="14284"/>
                  <a:pt x="5459" y="16973"/>
                </a:cubicBezTo>
                <a:cubicBezTo>
                  <a:pt x="5703" y="20007"/>
                  <a:pt x="6131" y="23042"/>
                  <a:pt x="6436" y="26076"/>
                </a:cubicBezTo>
                <a:cubicBezTo>
                  <a:pt x="6721" y="28866"/>
                  <a:pt x="7068" y="31656"/>
                  <a:pt x="7149" y="34446"/>
                </a:cubicBezTo>
                <a:cubicBezTo>
                  <a:pt x="7292" y="40454"/>
                  <a:pt x="7292" y="46462"/>
                  <a:pt x="7312" y="52470"/>
                </a:cubicBezTo>
                <a:cubicBezTo>
                  <a:pt x="7312" y="53203"/>
                  <a:pt x="7149" y="53977"/>
                  <a:pt x="6986" y="54710"/>
                </a:cubicBezTo>
                <a:cubicBezTo>
                  <a:pt x="6803" y="55484"/>
                  <a:pt x="6314" y="55973"/>
                  <a:pt x="5520" y="56237"/>
                </a:cubicBezTo>
                <a:cubicBezTo>
                  <a:pt x="2750" y="57154"/>
                  <a:pt x="1223" y="59211"/>
                  <a:pt x="530" y="61940"/>
                </a:cubicBezTo>
                <a:cubicBezTo>
                  <a:pt x="1" y="63956"/>
                  <a:pt x="21" y="65993"/>
                  <a:pt x="266" y="68049"/>
                </a:cubicBezTo>
                <a:cubicBezTo>
                  <a:pt x="673" y="71288"/>
                  <a:pt x="1569" y="74363"/>
                  <a:pt x="3198" y="77214"/>
                </a:cubicBezTo>
                <a:cubicBezTo>
                  <a:pt x="3911" y="78436"/>
                  <a:pt x="4766" y="79536"/>
                  <a:pt x="5927" y="80391"/>
                </a:cubicBezTo>
                <a:cubicBezTo>
                  <a:pt x="6746" y="80992"/>
                  <a:pt x="7613" y="81328"/>
                  <a:pt x="8524" y="81328"/>
                </a:cubicBezTo>
                <a:cubicBezTo>
                  <a:pt x="9062" y="81328"/>
                  <a:pt x="9616" y="81211"/>
                  <a:pt x="10184" y="80961"/>
                </a:cubicBezTo>
                <a:cubicBezTo>
                  <a:pt x="11080" y="80554"/>
                  <a:pt x="11792" y="79923"/>
                  <a:pt x="12424" y="79189"/>
                </a:cubicBezTo>
                <a:cubicBezTo>
                  <a:pt x="14888" y="76318"/>
                  <a:pt x="15967" y="72856"/>
                  <a:pt x="16619" y="69231"/>
                </a:cubicBezTo>
                <a:cubicBezTo>
                  <a:pt x="16843" y="68029"/>
                  <a:pt x="16904" y="66807"/>
                  <a:pt x="16965" y="66115"/>
                </a:cubicBezTo>
                <a:cubicBezTo>
                  <a:pt x="16945" y="63488"/>
                  <a:pt x="16680" y="61451"/>
                  <a:pt x="15621" y="59577"/>
                </a:cubicBezTo>
                <a:cubicBezTo>
                  <a:pt x="14684" y="57948"/>
                  <a:pt x="13340" y="56808"/>
                  <a:pt x="11548" y="56237"/>
                </a:cubicBezTo>
                <a:cubicBezTo>
                  <a:pt x="10733" y="55993"/>
                  <a:pt x="10265" y="55464"/>
                  <a:pt x="10082" y="54710"/>
                </a:cubicBezTo>
                <a:cubicBezTo>
                  <a:pt x="9919" y="54058"/>
                  <a:pt x="9776" y="53386"/>
                  <a:pt x="9776" y="52714"/>
                </a:cubicBezTo>
                <a:cubicBezTo>
                  <a:pt x="9736" y="47684"/>
                  <a:pt x="9715" y="42654"/>
                  <a:pt x="9776" y="37623"/>
                </a:cubicBezTo>
                <a:cubicBezTo>
                  <a:pt x="9817" y="33896"/>
                  <a:pt x="10143" y="30170"/>
                  <a:pt x="10591" y="26463"/>
                </a:cubicBezTo>
                <a:cubicBezTo>
                  <a:pt x="10957" y="23306"/>
                  <a:pt x="11365" y="20170"/>
                  <a:pt x="11609" y="16993"/>
                </a:cubicBezTo>
                <a:cubicBezTo>
                  <a:pt x="11833" y="13979"/>
                  <a:pt x="11915" y="10965"/>
                  <a:pt x="11996" y="7930"/>
                </a:cubicBezTo>
                <a:cubicBezTo>
                  <a:pt x="12057" y="6179"/>
                  <a:pt x="11976" y="4387"/>
                  <a:pt x="11365" y="2717"/>
                </a:cubicBezTo>
                <a:cubicBezTo>
                  <a:pt x="11161" y="2126"/>
                  <a:pt x="10876" y="1536"/>
                  <a:pt x="10489" y="1047"/>
                </a:cubicBezTo>
                <a:cubicBezTo>
                  <a:pt x="9951" y="347"/>
                  <a:pt x="9247" y="1"/>
                  <a:pt x="853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6"/>
          <p:cNvSpPr/>
          <p:nvPr/>
        </p:nvSpPr>
        <p:spPr>
          <a:xfrm flipH="1">
            <a:off x="13885200" y="-2466262"/>
            <a:ext cx="616855" cy="3815103"/>
          </a:xfrm>
          <a:custGeom>
            <a:avLst/>
            <a:gdLst/>
            <a:ahLst/>
            <a:cxnLst/>
            <a:rect l="l" t="t" r="r" b="b"/>
            <a:pathLst>
              <a:path w="12546" h="77594" extrusionOk="0">
                <a:moveTo>
                  <a:pt x="4703" y="0"/>
                </a:moveTo>
                <a:cubicBezTo>
                  <a:pt x="4690" y="0"/>
                  <a:pt x="4677" y="0"/>
                  <a:pt x="4664" y="1"/>
                </a:cubicBezTo>
                <a:cubicBezTo>
                  <a:pt x="4257" y="21"/>
                  <a:pt x="3992" y="245"/>
                  <a:pt x="3952" y="653"/>
                </a:cubicBezTo>
                <a:cubicBezTo>
                  <a:pt x="3911" y="1264"/>
                  <a:pt x="3911" y="1854"/>
                  <a:pt x="3890" y="2465"/>
                </a:cubicBezTo>
                <a:cubicBezTo>
                  <a:pt x="3829" y="5296"/>
                  <a:pt x="3768" y="8127"/>
                  <a:pt x="3687" y="10958"/>
                </a:cubicBezTo>
                <a:cubicBezTo>
                  <a:pt x="3646" y="13198"/>
                  <a:pt x="3585" y="15438"/>
                  <a:pt x="3524" y="17658"/>
                </a:cubicBezTo>
                <a:cubicBezTo>
                  <a:pt x="3524" y="17780"/>
                  <a:pt x="3544" y="17963"/>
                  <a:pt x="3483" y="18025"/>
                </a:cubicBezTo>
                <a:cubicBezTo>
                  <a:pt x="3300" y="18187"/>
                  <a:pt x="3076" y="18391"/>
                  <a:pt x="2872" y="18411"/>
                </a:cubicBezTo>
                <a:cubicBezTo>
                  <a:pt x="2709" y="18411"/>
                  <a:pt x="2485" y="18167"/>
                  <a:pt x="2363" y="17984"/>
                </a:cubicBezTo>
                <a:cubicBezTo>
                  <a:pt x="2282" y="17882"/>
                  <a:pt x="2322" y="17760"/>
                  <a:pt x="2322" y="17597"/>
                </a:cubicBezTo>
                <a:cubicBezTo>
                  <a:pt x="2322" y="12057"/>
                  <a:pt x="2241" y="6538"/>
                  <a:pt x="2200" y="999"/>
                </a:cubicBezTo>
                <a:cubicBezTo>
                  <a:pt x="2200" y="734"/>
                  <a:pt x="2078" y="347"/>
                  <a:pt x="1874" y="184"/>
                </a:cubicBezTo>
                <a:cubicBezTo>
                  <a:pt x="1739" y="67"/>
                  <a:pt x="1589" y="14"/>
                  <a:pt x="1443" y="14"/>
                </a:cubicBezTo>
                <a:cubicBezTo>
                  <a:pt x="1083" y="14"/>
                  <a:pt x="748" y="337"/>
                  <a:pt x="734" y="816"/>
                </a:cubicBezTo>
                <a:cubicBezTo>
                  <a:pt x="652" y="2099"/>
                  <a:pt x="612" y="3361"/>
                  <a:pt x="551" y="4644"/>
                </a:cubicBezTo>
                <a:cubicBezTo>
                  <a:pt x="388" y="8921"/>
                  <a:pt x="164" y="13198"/>
                  <a:pt x="41" y="17495"/>
                </a:cubicBezTo>
                <a:cubicBezTo>
                  <a:pt x="1" y="19063"/>
                  <a:pt x="41" y="20672"/>
                  <a:pt x="204" y="22240"/>
                </a:cubicBezTo>
                <a:cubicBezTo>
                  <a:pt x="388" y="23910"/>
                  <a:pt x="1080" y="25417"/>
                  <a:pt x="2200" y="26680"/>
                </a:cubicBezTo>
                <a:cubicBezTo>
                  <a:pt x="2567" y="27087"/>
                  <a:pt x="2974" y="27535"/>
                  <a:pt x="3442" y="27780"/>
                </a:cubicBezTo>
                <a:cubicBezTo>
                  <a:pt x="4461" y="28289"/>
                  <a:pt x="4787" y="29185"/>
                  <a:pt x="4888" y="30183"/>
                </a:cubicBezTo>
                <a:cubicBezTo>
                  <a:pt x="5011" y="31303"/>
                  <a:pt x="5011" y="32423"/>
                  <a:pt x="5031" y="33543"/>
                </a:cubicBezTo>
                <a:cubicBezTo>
                  <a:pt x="5031" y="35681"/>
                  <a:pt x="5051" y="37840"/>
                  <a:pt x="5011" y="39979"/>
                </a:cubicBezTo>
                <a:cubicBezTo>
                  <a:pt x="4970" y="42911"/>
                  <a:pt x="4970" y="45864"/>
                  <a:pt x="4766" y="48797"/>
                </a:cubicBezTo>
                <a:cubicBezTo>
                  <a:pt x="4583" y="51424"/>
                  <a:pt x="4196" y="54031"/>
                  <a:pt x="3829" y="56638"/>
                </a:cubicBezTo>
                <a:cubicBezTo>
                  <a:pt x="3218" y="60874"/>
                  <a:pt x="2811" y="65130"/>
                  <a:pt x="2831" y="69427"/>
                </a:cubicBezTo>
                <a:cubicBezTo>
                  <a:pt x="2831" y="71158"/>
                  <a:pt x="2811" y="72910"/>
                  <a:pt x="3341" y="74600"/>
                </a:cubicBezTo>
                <a:cubicBezTo>
                  <a:pt x="3544" y="75252"/>
                  <a:pt x="3829" y="75903"/>
                  <a:pt x="4216" y="76453"/>
                </a:cubicBezTo>
                <a:cubicBezTo>
                  <a:pt x="4746" y="77217"/>
                  <a:pt x="5469" y="77594"/>
                  <a:pt x="6197" y="77594"/>
                </a:cubicBezTo>
                <a:cubicBezTo>
                  <a:pt x="6925" y="77594"/>
                  <a:pt x="7658" y="77217"/>
                  <a:pt x="8208" y="76474"/>
                </a:cubicBezTo>
                <a:cubicBezTo>
                  <a:pt x="8880" y="75557"/>
                  <a:pt x="9226" y="74518"/>
                  <a:pt x="9328" y="73419"/>
                </a:cubicBezTo>
                <a:cubicBezTo>
                  <a:pt x="9471" y="71728"/>
                  <a:pt x="9572" y="70018"/>
                  <a:pt x="9572" y="68307"/>
                </a:cubicBezTo>
                <a:cubicBezTo>
                  <a:pt x="9552" y="63664"/>
                  <a:pt x="8941" y="59081"/>
                  <a:pt x="8269" y="54499"/>
                </a:cubicBezTo>
                <a:cubicBezTo>
                  <a:pt x="7699" y="50691"/>
                  <a:pt x="7393" y="46842"/>
                  <a:pt x="7393" y="42993"/>
                </a:cubicBezTo>
                <a:cubicBezTo>
                  <a:pt x="7393" y="39225"/>
                  <a:pt x="7373" y="35457"/>
                  <a:pt x="7414" y="31710"/>
                </a:cubicBezTo>
                <a:cubicBezTo>
                  <a:pt x="7414" y="30855"/>
                  <a:pt x="7597" y="29999"/>
                  <a:pt x="7780" y="29164"/>
                </a:cubicBezTo>
                <a:cubicBezTo>
                  <a:pt x="7882" y="28615"/>
                  <a:pt x="8249" y="28228"/>
                  <a:pt x="8738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5"/>
                  <a:pt x="12383" y="17393"/>
                </a:cubicBezTo>
                <a:cubicBezTo>
                  <a:pt x="12342" y="15784"/>
                  <a:pt x="12261" y="14175"/>
                  <a:pt x="12200" y="12587"/>
                </a:cubicBezTo>
                <a:cubicBezTo>
                  <a:pt x="12037" y="9267"/>
                  <a:pt x="11894" y="5968"/>
                  <a:pt x="11731" y="2649"/>
                </a:cubicBezTo>
                <a:cubicBezTo>
                  <a:pt x="11711" y="2038"/>
                  <a:pt x="11711" y="1427"/>
                  <a:pt x="11670" y="816"/>
                </a:cubicBezTo>
                <a:cubicBezTo>
                  <a:pt x="11650" y="307"/>
                  <a:pt x="11344" y="1"/>
                  <a:pt x="10917" y="1"/>
                </a:cubicBezTo>
                <a:cubicBezTo>
                  <a:pt x="10469" y="1"/>
                  <a:pt x="10183" y="327"/>
                  <a:pt x="10183" y="836"/>
                </a:cubicBezTo>
                <a:cubicBezTo>
                  <a:pt x="10143" y="6396"/>
                  <a:pt x="10122" y="11935"/>
                  <a:pt x="10082" y="17495"/>
                </a:cubicBezTo>
                <a:cubicBezTo>
                  <a:pt x="10082" y="17597"/>
                  <a:pt x="10082" y="17719"/>
                  <a:pt x="10082" y="17821"/>
                </a:cubicBezTo>
                <a:cubicBezTo>
                  <a:pt x="10023" y="18212"/>
                  <a:pt x="9795" y="18453"/>
                  <a:pt x="9470" y="18453"/>
                </a:cubicBezTo>
                <a:cubicBezTo>
                  <a:pt x="9457" y="18453"/>
                  <a:pt x="9443" y="18453"/>
                  <a:pt x="9430" y="18452"/>
                </a:cubicBezTo>
                <a:cubicBezTo>
                  <a:pt x="9023" y="18411"/>
                  <a:pt x="8880" y="18126"/>
                  <a:pt x="8880" y="17780"/>
                </a:cubicBezTo>
                <a:cubicBezTo>
                  <a:pt x="8839" y="16741"/>
                  <a:pt x="8819" y="15703"/>
                  <a:pt x="8799" y="14685"/>
                </a:cubicBezTo>
                <a:cubicBezTo>
                  <a:pt x="8697" y="10265"/>
                  <a:pt x="8595" y="5866"/>
                  <a:pt x="849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12" y="286"/>
                  <a:pt x="8106" y="1"/>
                  <a:pt x="7699" y="1"/>
                </a:cubicBezTo>
                <a:cubicBezTo>
                  <a:pt x="7271" y="21"/>
                  <a:pt x="6986" y="327"/>
                  <a:pt x="6966" y="816"/>
                </a:cubicBezTo>
                <a:cubicBezTo>
                  <a:pt x="6945" y="1752"/>
                  <a:pt x="6945" y="2710"/>
                  <a:pt x="6945" y="3667"/>
                </a:cubicBezTo>
                <a:cubicBezTo>
                  <a:pt x="6925" y="8310"/>
                  <a:pt x="6905" y="12954"/>
                  <a:pt x="6884" y="17597"/>
                </a:cubicBezTo>
                <a:cubicBezTo>
                  <a:pt x="6884" y="17963"/>
                  <a:pt x="6864" y="18289"/>
                  <a:pt x="6457" y="18432"/>
                </a:cubicBezTo>
                <a:cubicBezTo>
                  <a:pt x="6361" y="18461"/>
                  <a:pt x="6270" y="18475"/>
                  <a:pt x="6184" y="18475"/>
                </a:cubicBezTo>
                <a:cubicBezTo>
                  <a:pt x="5793" y="18475"/>
                  <a:pt x="5520" y="18183"/>
                  <a:pt x="5520" y="17699"/>
                </a:cubicBezTo>
                <a:cubicBezTo>
                  <a:pt x="5499" y="15418"/>
                  <a:pt x="5479" y="13137"/>
                  <a:pt x="5479" y="10856"/>
                </a:cubicBezTo>
                <a:cubicBezTo>
                  <a:pt x="5459" y="7577"/>
                  <a:pt x="5459" y="4319"/>
                  <a:pt x="5438" y="1040"/>
                </a:cubicBezTo>
                <a:cubicBezTo>
                  <a:pt x="5438" y="917"/>
                  <a:pt x="5459" y="795"/>
                  <a:pt x="5438" y="673"/>
                </a:cubicBezTo>
                <a:cubicBezTo>
                  <a:pt x="5379" y="280"/>
                  <a:pt x="5073" y="0"/>
                  <a:pt x="47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6"/>
          <p:cNvSpPr/>
          <p:nvPr/>
        </p:nvSpPr>
        <p:spPr>
          <a:xfrm flipH="1">
            <a:off x="14654179" y="3031648"/>
            <a:ext cx="552790" cy="3291764"/>
          </a:xfrm>
          <a:custGeom>
            <a:avLst/>
            <a:gdLst/>
            <a:ahLst/>
            <a:cxnLst/>
            <a:rect l="l" t="t" r="r" b="b"/>
            <a:pathLst>
              <a:path w="11243" h="66950" extrusionOk="0">
                <a:moveTo>
                  <a:pt x="5471" y="0"/>
                </a:moveTo>
                <a:cubicBezTo>
                  <a:pt x="4786" y="0"/>
                  <a:pt x="4096" y="352"/>
                  <a:pt x="3585" y="1047"/>
                </a:cubicBezTo>
                <a:cubicBezTo>
                  <a:pt x="2974" y="1882"/>
                  <a:pt x="2648" y="2880"/>
                  <a:pt x="2546" y="3898"/>
                </a:cubicBezTo>
                <a:cubicBezTo>
                  <a:pt x="2403" y="5466"/>
                  <a:pt x="2322" y="7075"/>
                  <a:pt x="2322" y="8663"/>
                </a:cubicBezTo>
                <a:cubicBezTo>
                  <a:pt x="2322" y="12981"/>
                  <a:pt x="2892" y="17237"/>
                  <a:pt x="3544" y="21514"/>
                </a:cubicBezTo>
                <a:cubicBezTo>
                  <a:pt x="4053" y="25058"/>
                  <a:pt x="4358" y="28642"/>
                  <a:pt x="4338" y="32247"/>
                </a:cubicBezTo>
                <a:cubicBezTo>
                  <a:pt x="4338" y="35750"/>
                  <a:pt x="4358" y="39253"/>
                  <a:pt x="4338" y="42755"/>
                </a:cubicBezTo>
                <a:cubicBezTo>
                  <a:pt x="4318" y="43550"/>
                  <a:pt x="4155" y="44344"/>
                  <a:pt x="3992" y="45118"/>
                </a:cubicBezTo>
                <a:cubicBezTo>
                  <a:pt x="3890" y="45627"/>
                  <a:pt x="3564" y="45973"/>
                  <a:pt x="3096" y="46279"/>
                </a:cubicBezTo>
                <a:cubicBezTo>
                  <a:pt x="1385" y="47338"/>
                  <a:pt x="489" y="48967"/>
                  <a:pt x="0" y="50840"/>
                </a:cubicBezTo>
                <a:lnTo>
                  <a:pt x="0" y="63325"/>
                </a:lnTo>
                <a:cubicBezTo>
                  <a:pt x="61" y="64546"/>
                  <a:pt x="102" y="65748"/>
                  <a:pt x="163" y="66950"/>
                </a:cubicBezTo>
                <a:lnTo>
                  <a:pt x="1772" y="66950"/>
                </a:lnTo>
                <a:cubicBezTo>
                  <a:pt x="1792" y="63304"/>
                  <a:pt x="1813" y="59638"/>
                  <a:pt x="1833" y="55993"/>
                </a:cubicBezTo>
                <a:cubicBezTo>
                  <a:pt x="1833" y="55891"/>
                  <a:pt x="1833" y="55789"/>
                  <a:pt x="1854" y="55687"/>
                </a:cubicBezTo>
                <a:cubicBezTo>
                  <a:pt x="1893" y="55317"/>
                  <a:pt x="2100" y="55096"/>
                  <a:pt x="2404" y="55096"/>
                </a:cubicBezTo>
                <a:cubicBezTo>
                  <a:pt x="2417" y="55096"/>
                  <a:pt x="2430" y="55096"/>
                  <a:pt x="2444" y="55097"/>
                </a:cubicBezTo>
                <a:cubicBezTo>
                  <a:pt x="2831" y="55138"/>
                  <a:pt x="2953" y="55402"/>
                  <a:pt x="2974" y="55728"/>
                </a:cubicBezTo>
                <a:cubicBezTo>
                  <a:pt x="2994" y="56685"/>
                  <a:pt x="3014" y="57643"/>
                  <a:pt x="3035" y="58620"/>
                </a:cubicBezTo>
                <a:cubicBezTo>
                  <a:pt x="3096" y="61390"/>
                  <a:pt x="3157" y="64160"/>
                  <a:pt x="3218" y="66950"/>
                </a:cubicBezTo>
                <a:lnTo>
                  <a:pt x="4766" y="66950"/>
                </a:lnTo>
                <a:cubicBezTo>
                  <a:pt x="4786" y="63263"/>
                  <a:pt x="4807" y="59577"/>
                  <a:pt x="4807" y="55891"/>
                </a:cubicBezTo>
                <a:cubicBezTo>
                  <a:pt x="4807" y="55565"/>
                  <a:pt x="4847" y="55239"/>
                  <a:pt x="5214" y="55117"/>
                </a:cubicBezTo>
                <a:cubicBezTo>
                  <a:pt x="5310" y="55087"/>
                  <a:pt x="5401" y="55072"/>
                  <a:pt x="5485" y="55072"/>
                </a:cubicBezTo>
                <a:cubicBezTo>
                  <a:pt x="5848" y="55072"/>
                  <a:pt x="6090" y="55347"/>
                  <a:pt x="6090" y="55810"/>
                </a:cubicBezTo>
                <a:cubicBezTo>
                  <a:pt x="6110" y="57928"/>
                  <a:pt x="6130" y="60046"/>
                  <a:pt x="6130" y="62184"/>
                </a:cubicBezTo>
                <a:cubicBezTo>
                  <a:pt x="6151" y="63773"/>
                  <a:pt x="6151" y="65361"/>
                  <a:pt x="6151" y="66950"/>
                </a:cubicBezTo>
                <a:lnTo>
                  <a:pt x="7678" y="66950"/>
                </a:lnTo>
                <a:cubicBezTo>
                  <a:pt x="7719" y="65320"/>
                  <a:pt x="7760" y="63691"/>
                  <a:pt x="7800" y="62082"/>
                </a:cubicBezTo>
                <a:cubicBezTo>
                  <a:pt x="7841" y="59985"/>
                  <a:pt x="7902" y="57907"/>
                  <a:pt x="7943" y="55830"/>
                </a:cubicBezTo>
                <a:cubicBezTo>
                  <a:pt x="7963" y="55484"/>
                  <a:pt x="8187" y="55158"/>
                  <a:pt x="8554" y="55138"/>
                </a:cubicBezTo>
                <a:cubicBezTo>
                  <a:pt x="8941" y="55138"/>
                  <a:pt x="9063" y="55606"/>
                  <a:pt x="9063" y="55891"/>
                </a:cubicBezTo>
                <a:cubicBezTo>
                  <a:pt x="9063" y="59598"/>
                  <a:pt x="9165" y="63263"/>
                  <a:pt x="9165" y="66950"/>
                </a:cubicBezTo>
                <a:lnTo>
                  <a:pt x="10753" y="66950"/>
                </a:lnTo>
                <a:cubicBezTo>
                  <a:pt x="10916" y="63304"/>
                  <a:pt x="11079" y="59638"/>
                  <a:pt x="11201" y="55993"/>
                </a:cubicBezTo>
                <a:cubicBezTo>
                  <a:pt x="11242" y="54527"/>
                  <a:pt x="11201" y="53040"/>
                  <a:pt x="11038" y="51574"/>
                </a:cubicBezTo>
                <a:cubicBezTo>
                  <a:pt x="10875" y="50026"/>
                  <a:pt x="10224" y="48621"/>
                  <a:pt x="9185" y="47439"/>
                </a:cubicBezTo>
                <a:cubicBezTo>
                  <a:pt x="8839" y="47052"/>
                  <a:pt x="8472" y="46645"/>
                  <a:pt x="8024" y="46421"/>
                </a:cubicBezTo>
                <a:cubicBezTo>
                  <a:pt x="7067" y="45932"/>
                  <a:pt x="6762" y="45097"/>
                  <a:pt x="6680" y="44161"/>
                </a:cubicBezTo>
                <a:cubicBezTo>
                  <a:pt x="6578" y="43122"/>
                  <a:pt x="6558" y="42083"/>
                  <a:pt x="6558" y="41045"/>
                </a:cubicBezTo>
                <a:cubicBezTo>
                  <a:pt x="6538" y="39049"/>
                  <a:pt x="6517" y="37033"/>
                  <a:pt x="6558" y="35037"/>
                </a:cubicBezTo>
                <a:cubicBezTo>
                  <a:pt x="6599" y="32308"/>
                  <a:pt x="6599" y="29559"/>
                  <a:pt x="6802" y="26830"/>
                </a:cubicBezTo>
                <a:cubicBezTo>
                  <a:pt x="6965" y="24386"/>
                  <a:pt x="7332" y="21962"/>
                  <a:pt x="7678" y="19539"/>
                </a:cubicBezTo>
                <a:cubicBezTo>
                  <a:pt x="8228" y="15567"/>
                  <a:pt x="8615" y="11616"/>
                  <a:pt x="8615" y="7604"/>
                </a:cubicBezTo>
                <a:cubicBezTo>
                  <a:pt x="8595" y="5996"/>
                  <a:pt x="8615" y="4366"/>
                  <a:pt x="8126" y="2798"/>
                </a:cubicBezTo>
                <a:cubicBezTo>
                  <a:pt x="7922" y="2187"/>
                  <a:pt x="7678" y="1576"/>
                  <a:pt x="7312" y="1047"/>
                </a:cubicBezTo>
                <a:cubicBezTo>
                  <a:pt x="6825" y="347"/>
                  <a:pt x="6151" y="0"/>
                  <a:pt x="547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6"/>
          <p:cNvSpPr/>
          <p:nvPr/>
        </p:nvSpPr>
        <p:spPr>
          <a:xfrm flipH="1">
            <a:off x="13902211" y="3007949"/>
            <a:ext cx="616855" cy="3315463"/>
          </a:xfrm>
          <a:custGeom>
            <a:avLst/>
            <a:gdLst/>
            <a:ahLst/>
            <a:cxnLst/>
            <a:rect l="l" t="t" r="r" b="b"/>
            <a:pathLst>
              <a:path w="12546" h="67432" extrusionOk="0">
                <a:moveTo>
                  <a:pt x="4721" y="0"/>
                </a:moveTo>
                <a:cubicBezTo>
                  <a:pt x="4709" y="0"/>
                  <a:pt x="4697" y="1"/>
                  <a:pt x="4685" y="1"/>
                </a:cubicBezTo>
                <a:cubicBezTo>
                  <a:pt x="4277" y="22"/>
                  <a:pt x="3992" y="246"/>
                  <a:pt x="3951" y="653"/>
                </a:cubicBezTo>
                <a:cubicBezTo>
                  <a:pt x="3911" y="1244"/>
                  <a:pt x="3911" y="1855"/>
                  <a:pt x="3911" y="2445"/>
                </a:cubicBezTo>
                <a:cubicBezTo>
                  <a:pt x="3829" y="5276"/>
                  <a:pt x="3768" y="8127"/>
                  <a:pt x="3707" y="10958"/>
                </a:cubicBezTo>
                <a:cubicBezTo>
                  <a:pt x="3646" y="13198"/>
                  <a:pt x="3585" y="15418"/>
                  <a:pt x="3524" y="17658"/>
                </a:cubicBezTo>
                <a:cubicBezTo>
                  <a:pt x="3524" y="17780"/>
                  <a:pt x="3544" y="17943"/>
                  <a:pt x="3483" y="18004"/>
                </a:cubicBezTo>
                <a:cubicBezTo>
                  <a:pt x="3300" y="18167"/>
                  <a:pt x="3096" y="18391"/>
                  <a:pt x="2892" y="18391"/>
                </a:cubicBezTo>
                <a:cubicBezTo>
                  <a:pt x="2709" y="18391"/>
                  <a:pt x="2505" y="18167"/>
                  <a:pt x="2363" y="17984"/>
                </a:cubicBezTo>
                <a:cubicBezTo>
                  <a:pt x="2302" y="17882"/>
                  <a:pt x="2342" y="17740"/>
                  <a:pt x="2342" y="17597"/>
                </a:cubicBezTo>
                <a:cubicBezTo>
                  <a:pt x="2322" y="12058"/>
                  <a:pt x="2261" y="6539"/>
                  <a:pt x="2200" y="999"/>
                </a:cubicBezTo>
                <a:cubicBezTo>
                  <a:pt x="2200" y="735"/>
                  <a:pt x="2078" y="348"/>
                  <a:pt x="1874" y="164"/>
                </a:cubicBezTo>
                <a:cubicBezTo>
                  <a:pt x="1749" y="56"/>
                  <a:pt x="1607" y="7"/>
                  <a:pt x="1468" y="7"/>
                </a:cubicBezTo>
                <a:cubicBezTo>
                  <a:pt x="1109" y="7"/>
                  <a:pt x="763" y="332"/>
                  <a:pt x="734" y="816"/>
                </a:cubicBezTo>
                <a:cubicBezTo>
                  <a:pt x="672" y="2099"/>
                  <a:pt x="611" y="3362"/>
                  <a:pt x="571" y="4645"/>
                </a:cubicBezTo>
                <a:cubicBezTo>
                  <a:pt x="387" y="8921"/>
                  <a:pt x="184" y="13198"/>
                  <a:pt x="41" y="17475"/>
                </a:cubicBezTo>
                <a:cubicBezTo>
                  <a:pt x="0" y="19063"/>
                  <a:pt x="41" y="20652"/>
                  <a:pt x="204" y="22241"/>
                </a:cubicBezTo>
                <a:cubicBezTo>
                  <a:pt x="387" y="23890"/>
                  <a:pt x="1080" y="25418"/>
                  <a:pt x="2220" y="26680"/>
                </a:cubicBezTo>
                <a:cubicBezTo>
                  <a:pt x="2567" y="27088"/>
                  <a:pt x="2974" y="27536"/>
                  <a:pt x="3463" y="27760"/>
                </a:cubicBezTo>
                <a:cubicBezTo>
                  <a:pt x="4481" y="28289"/>
                  <a:pt x="4807" y="29185"/>
                  <a:pt x="4909" y="30183"/>
                </a:cubicBezTo>
                <a:cubicBezTo>
                  <a:pt x="5010" y="31303"/>
                  <a:pt x="5010" y="32423"/>
                  <a:pt x="5031" y="33543"/>
                </a:cubicBezTo>
                <a:cubicBezTo>
                  <a:pt x="5051" y="35682"/>
                  <a:pt x="5051" y="37820"/>
                  <a:pt x="5031" y="39979"/>
                </a:cubicBezTo>
                <a:cubicBezTo>
                  <a:pt x="4970" y="42912"/>
                  <a:pt x="4970" y="45865"/>
                  <a:pt x="4766" y="48797"/>
                </a:cubicBezTo>
                <a:cubicBezTo>
                  <a:pt x="4583" y="51404"/>
                  <a:pt x="4196" y="54011"/>
                  <a:pt x="3829" y="56618"/>
                </a:cubicBezTo>
                <a:cubicBezTo>
                  <a:pt x="3320" y="60202"/>
                  <a:pt x="2953" y="63807"/>
                  <a:pt x="2852" y="67432"/>
                </a:cubicBezTo>
                <a:lnTo>
                  <a:pt x="9552" y="67432"/>
                </a:lnTo>
                <a:cubicBezTo>
                  <a:pt x="9470" y="63094"/>
                  <a:pt x="8921" y="58797"/>
                  <a:pt x="8269" y="54500"/>
                </a:cubicBezTo>
                <a:cubicBezTo>
                  <a:pt x="7699" y="50691"/>
                  <a:pt x="7393" y="46842"/>
                  <a:pt x="7393" y="42973"/>
                </a:cubicBezTo>
                <a:cubicBezTo>
                  <a:pt x="7414" y="39225"/>
                  <a:pt x="7373" y="35458"/>
                  <a:pt x="7414" y="31690"/>
                </a:cubicBezTo>
                <a:cubicBezTo>
                  <a:pt x="7434" y="30835"/>
                  <a:pt x="7597" y="29979"/>
                  <a:pt x="7780" y="29144"/>
                </a:cubicBezTo>
                <a:cubicBezTo>
                  <a:pt x="7882" y="28615"/>
                  <a:pt x="8249" y="28228"/>
                  <a:pt x="8737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6"/>
                  <a:pt x="12383" y="17373"/>
                </a:cubicBezTo>
                <a:cubicBezTo>
                  <a:pt x="12362" y="15785"/>
                  <a:pt x="12261" y="14176"/>
                  <a:pt x="12199" y="12567"/>
                </a:cubicBezTo>
                <a:cubicBezTo>
                  <a:pt x="12057" y="9268"/>
                  <a:pt x="11894" y="5948"/>
                  <a:pt x="11751" y="2649"/>
                </a:cubicBezTo>
                <a:cubicBezTo>
                  <a:pt x="11711" y="2038"/>
                  <a:pt x="11711" y="1427"/>
                  <a:pt x="11690" y="816"/>
                </a:cubicBezTo>
                <a:cubicBezTo>
                  <a:pt x="11670" y="307"/>
                  <a:pt x="11364" y="1"/>
                  <a:pt x="10916" y="1"/>
                </a:cubicBezTo>
                <a:cubicBezTo>
                  <a:pt x="10489" y="1"/>
                  <a:pt x="10204" y="327"/>
                  <a:pt x="10204" y="836"/>
                </a:cubicBezTo>
                <a:cubicBezTo>
                  <a:pt x="10163" y="6376"/>
                  <a:pt x="10122" y="11936"/>
                  <a:pt x="10081" y="17495"/>
                </a:cubicBezTo>
                <a:cubicBezTo>
                  <a:pt x="10081" y="17597"/>
                  <a:pt x="10102" y="17699"/>
                  <a:pt x="10081" y="17801"/>
                </a:cubicBezTo>
                <a:cubicBezTo>
                  <a:pt x="10042" y="18212"/>
                  <a:pt x="9796" y="18454"/>
                  <a:pt x="9470" y="18454"/>
                </a:cubicBezTo>
                <a:cubicBezTo>
                  <a:pt x="9456" y="18454"/>
                  <a:pt x="9443" y="18453"/>
                  <a:pt x="9430" y="18453"/>
                </a:cubicBezTo>
                <a:cubicBezTo>
                  <a:pt x="9022" y="18412"/>
                  <a:pt x="8900" y="18127"/>
                  <a:pt x="8880" y="17760"/>
                </a:cubicBezTo>
                <a:cubicBezTo>
                  <a:pt x="8859" y="16742"/>
                  <a:pt x="8839" y="15703"/>
                  <a:pt x="8819" y="14665"/>
                </a:cubicBezTo>
                <a:cubicBezTo>
                  <a:pt x="8717" y="10266"/>
                  <a:pt x="8615" y="5846"/>
                  <a:pt x="851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33" y="283"/>
                  <a:pt x="8146" y="0"/>
                  <a:pt x="7741" y="0"/>
                </a:cubicBezTo>
                <a:cubicBezTo>
                  <a:pt x="7727" y="0"/>
                  <a:pt x="7713" y="1"/>
                  <a:pt x="7699" y="1"/>
                </a:cubicBezTo>
                <a:cubicBezTo>
                  <a:pt x="7291" y="1"/>
                  <a:pt x="6986" y="307"/>
                  <a:pt x="6986" y="796"/>
                </a:cubicBezTo>
                <a:cubicBezTo>
                  <a:pt x="6965" y="1753"/>
                  <a:pt x="6965" y="2710"/>
                  <a:pt x="6965" y="3667"/>
                </a:cubicBezTo>
                <a:cubicBezTo>
                  <a:pt x="6945" y="8310"/>
                  <a:pt x="6925" y="12954"/>
                  <a:pt x="6904" y="17597"/>
                </a:cubicBezTo>
                <a:cubicBezTo>
                  <a:pt x="6904" y="17943"/>
                  <a:pt x="6864" y="18290"/>
                  <a:pt x="6456" y="18412"/>
                </a:cubicBezTo>
                <a:cubicBezTo>
                  <a:pt x="6353" y="18448"/>
                  <a:pt x="6255" y="18465"/>
                  <a:pt x="6164" y="18465"/>
                </a:cubicBezTo>
                <a:cubicBezTo>
                  <a:pt x="5790" y="18465"/>
                  <a:pt x="5540" y="18174"/>
                  <a:pt x="5540" y="17699"/>
                </a:cubicBezTo>
                <a:cubicBezTo>
                  <a:pt x="5499" y="15398"/>
                  <a:pt x="5479" y="13117"/>
                  <a:pt x="5479" y="10836"/>
                </a:cubicBezTo>
                <a:cubicBezTo>
                  <a:pt x="5458" y="7577"/>
                  <a:pt x="5458" y="4298"/>
                  <a:pt x="5458" y="1040"/>
                </a:cubicBezTo>
                <a:cubicBezTo>
                  <a:pt x="5458" y="918"/>
                  <a:pt x="5458" y="796"/>
                  <a:pt x="5438" y="673"/>
                </a:cubicBezTo>
                <a:cubicBezTo>
                  <a:pt x="5379" y="280"/>
                  <a:pt x="5073" y="0"/>
                  <a:pt x="472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6"/>
          <p:cNvSpPr txBox="1">
            <a:spLocks noGrp="1"/>
          </p:cNvSpPr>
          <p:nvPr>
            <p:ph type="title" hasCustomPrompt="1"/>
          </p:nvPr>
        </p:nvSpPr>
        <p:spPr>
          <a:xfrm>
            <a:off x="3328513" y="548113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58" name="Google Shape;158;p16"/>
          <p:cNvSpPr txBox="1">
            <a:spLocks noGrp="1"/>
          </p:cNvSpPr>
          <p:nvPr>
            <p:ph type="subTitle" idx="1"/>
          </p:nvPr>
        </p:nvSpPr>
        <p:spPr>
          <a:xfrm>
            <a:off x="3328513" y="1123958"/>
            <a:ext cx="21945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59" name="Google Shape;159;p16"/>
          <p:cNvSpPr txBox="1">
            <a:spLocks noGrp="1"/>
          </p:cNvSpPr>
          <p:nvPr>
            <p:ph type="subTitle" idx="2"/>
          </p:nvPr>
        </p:nvSpPr>
        <p:spPr>
          <a:xfrm>
            <a:off x="3328513" y="1447011"/>
            <a:ext cx="21945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60" name="Google Shape;160;p16"/>
          <p:cNvSpPr txBox="1">
            <a:spLocks noGrp="1"/>
          </p:cNvSpPr>
          <p:nvPr>
            <p:ph type="title" idx="3" hasCustomPrompt="1"/>
          </p:nvPr>
        </p:nvSpPr>
        <p:spPr>
          <a:xfrm>
            <a:off x="3328513" y="3253213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61" name="Google Shape;161;p16"/>
          <p:cNvSpPr txBox="1">
            <a:spLocks noGrp="1"/>
          </p:cNvSpPr>
          <p:nvPr>
            <p:ph type="subTitle" idx="4"/>
          </p:nvPr>
        </p:nvSpPr>
        <p:spPr>
          <a:xfrm>
            <a:off x="3328513" y="3829058"/>
            <a:ext cx="21945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62" name="Google Shape;162;p16"/>
          <p:cNvSpPr txBox="1">
            <a:spLocks noGrp="1"/>
          </p:cNvSpPr>
          <p:nvPr>
            <p:ph type="subTitle" idx="5"/>
          </p:nvPr>
        </p:nvSpPr>
        <p:spPr>
          <a:xfrm>
            <a:off x="3328513" y="4152098"/>
            <a:ext cx="2194500" cy="7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63" name="Google Shape;163;p16"/>
          <p:cNvSpPr txBox="1">
            <a:spLocks noGrp="1"/>
          </p:cNvSpPr>
          <p:nvPr>
            <p:ph type="title" idx="6" hasCustomPrompt="1"/>
          </p:nvPr>
        </p:nvSpPr>
        <p:spPr>
          <a:xfrm>
            <a:off x="5770129" y="2083240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64" name="Google Shape;164;p16"/>
          <p:cNvSpPr txBox="1">
            <a:spLocks noGrp="1"/>
          </p:cNvSpPr>
          <p:nvPr>
            <p:ph type="subTitle" idx="7"/>
          </p:nvPr>
        </p:nvSpPr>
        <p:spPr>
          <a:xfrm>
            <a:off x="5770129" y="2659084"/>
            <a:ext cx="21945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65" name="Google Shape;165;p16"/>
          <p:cNvSpPr txBox="1">
            <a:spLocks noGrp="1"/>
          </p:cNvSpPr>
          <p:nvPr>
            <p:ph type="subTitle" idx="8"/>
          </p:nvPr>
        </p:nvSpPr>
        <p:spPr>
          <a:xfrm>
            <a:off x="5770129" y="2982132"/>
            <a:ext cx="21945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66" name="Google Shape;166;p16"/>
          <p:cNvSpPr txBox="1">
            <a:spLocks noGrp="1"/>
          </p:cNvSpPr>
          <p:nvPr>
            <p:ph type="title" idx="9"/>
          </p:nvPr>
        </p:nvSpPr>
        <p:spPr>
          <a:xfrm>
            <a:off x="713150" y="1570800"/>
            <a:ext cx="2095200" cy="200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10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3"/>
          <p:cNvSpPr txBox="1">
            <a:spLocks noGrp="1"/>
          </p:cNvSpPr>
          <p:nvPr>
            <p:ph type="subTitle" idx="1"/>
          </p:nvPr>
        </p:nvSpPr>
        <p:spPr>
          <a:xfrm>
            <a:off x="1715175" y="2969131"/>
            <a:ext cx="2277600" cy="141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61" name="Google Shape;261;p23"/>
          <p:cNvSpPr txBox="1">
            <a:spLocks noGrp="1"/>
          </p:cNvSpPr>
          <p:nvPr>
            <p:ph type="subTitle" idx="2"/>
          </p:nvPr>
        </p:nvSpPr>
        <p:spPr>
          <a:xfrm>
            <a:off x="1703025" y="2828152"/>
            <a:ext cx="23019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23"/>
          <p:cNvSpPr txBox="1">
            <a:spLocks noGrp="1"/>
          </p:cNvSpPr>
          <p:nvPr>
            <p:ph type="subTitle" idx="3"/>
          </p:nvPr>
        </p:nvSpPr>
        <p:spPr>
          <a:xfrm>
            <a:off x="5006250" y="2967631"/>
            <a:ext cx="2301900" cy="141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63" name="Google Shape;263;p23"/>
          <p:cNvSpPr txBox="1">
            <a:spLocks noGrp="1"/>
          </p:cNvSpPr>
          <p:nvPr>
            <p:ph type="subTitle" idx="4"/>
          </p:nvPr>
        </p:nvSpPr>
        <p:spPr>
          <a:xfrm>
            <a:off x="5006250" y="2828152"/>
            <a:ext cx="23019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23"/>
          <p:cNvSpPr txBox="1">
            <a:spLocks noGrp="1"/>
          </p:cNvSpPr>
          <p:nvPr>
            <p:ph type="title"/>
          </p:nvPr>
        </p:nvSpPr>
        <p:spPr>
          <a:xfrm>
            <a:off x="1207000" y="539500"/>
            <a:ext cx="6730200" cy="4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265" name="Google Shape;265;p23"/>
          <p:cNvSpPr/>
          <p:nvPr/>
        </p:nvSpPr>
        <p:spPr>
          <a:xfrm>
            <a:off x="8697623" y="-29848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6" name="Google Shape;266;p23"/>
          <p:cNvGrpSpPr/>
          <p:nvPr/>
        </p:nvGrpSpPr>
        <p:grpSpPr>
          <a:xfrm>
            <a:off x="-371400" y="-655844"/>
            <a:ext cx="650453" cy="8561589"/>
            <a:chOff x="1064797" y="-1353613"/>
            <a:chExt cx="688238" cy="9049349"/>
          </a:xfrm>
        </p:grpSpPr>
        <p:sp>
          <p:nvSpPr>
            <p:cNvPr id="267" name="Google Shape;267;p23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3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9" name="Google Shape;269;p23"/>
          <p:cNvSpPr/>
          <p:nvPr/>
        </p:nvSpPr>
        <p:spPr>
          <a:xfrm>
            <a:off x="8708302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23"/>
          <p:cNvSpPr/>
          <p:nvPr/>
        </p:nvSpPr>
        <p:spPr>
          <a:xfrm>
            <a:off x="97976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271" name="Google Shape;271;p23"/>
          <p:cNvSpPr/>
          <p:nvPr/>
        </p:nvSpPr>
        <p:spPr>
          <a:xfrm>
            <a:off x="268074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272" name="Google Shape;272;p23"/>
          <p:cNvSpPr/>
          <p:nvPr/>
        </p:nvSpPr>
        <p:spPr>
          <a:xfrm>
            <a:off x="8231214" y="-4721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USTOM_10_2"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4"/>
          <p:cNvSpPr txBox="1">
            <a:spLocks noGrp="1"/>
          </p:cNvSpPr>
          <p:nvPr>
            <p:ph type="subTitle" idx="1"/>
          </p:nvPr>
        </p:nvSpPr>
        <p:spPr>
          <a:xfrm>
            <a:off x="1080650" y="2816725"/>
            <a:ext cx="1999800" cy="141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75" name="Google Shape;275;p24"/>
          <p:cNvSpPr txBox="1">
            <a:spLocks noGrp="1"/>
          </p:cNvSpPr>
          <p:nvPr>
            <p:ph type="subTitle" idx="2"/>
          </p:nvPr>
        </p:nvSpPr>
        <p:spPr>
          <a:xfrm>
            <a:off x="1170725" y="2218550"/>
            <a:ext cx="19197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24"/>
          <p:cNvSpPr txBox="1">
            <a:spLocks noGrp="1"/>
          </p:cNvSpPr>
          <p:nvPr>
            <p:ph type="subTitle" idx="3"/>
          </p:nvPr>
        </p:nvSpPr>
        <p:spPr>
          <a:xfrm>
            <a:off x="6074225" y="2815225"/>
            <a:ext cx="1999800" cy="141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77" name="Google Shape;277;p24"/>
          <p:cNvSpPr txBox="1">
            <a:spLocks noGrp="1"/>
          </p:cNvSpPr>
          <p:nvPr>
            <p:ph type="subTitle" idx="4"/>
          </p:nvPr>
        </p:nvSpPr>
        <p:spPr>
          <a:xfrm>
            <a:off x="6074225" y="2218550"/>
            <a:ext cx="19197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24"/>
          <p:cNvSpPr txBox="1">
            <a:spLocks noGrp="1"/>
          </p:cNvSpPr>
          <p:nvPr>
            <p:ph type="title"/>
          </p:nvPr>
        </p:nvSpPr>
        <p:spPr>
          <a:xfrm>
            <a:off x="1207000" y="539500"/>
            <a:ext cx="6730200" cy="4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279" name="Google Shape;279;p24"/>
          <p:cNvSpPr/>
          <p:nvPr/>
        </p:nvSpPr>
        <p:spPr>
          <a:xfrm>
            <a:off x="8697623" y="-29848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0" name="Google Shape;280;p24"/>
          <p:cNvGrpSpPr/>
          <p:nvPr/>
        </p:nvGrpSpPr>
        <p:grpSpPr>
          <a:xfrm>
            <a:off x="-371400" y="-655844"/>
            <a:ext cx="650453" cy="8561589"/>
            <a:chOff x="1064797" y="-1353613"/>
            <a:chExt cx="688238" cy="9049349"/>
          </a:xfrm>
        </p:grpSpPr>
        <p:sp>
          <p:nvSpPr>
            <p:cNvPr id="281" name="Google Shape;281;p24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4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3" name="Google Shape;283;p24"/>
          <p:cNvSpPr/>
          <p:nvPr/>
        </p:nvSpPr>
        <p:spPr>
          <a:xfrm>
            <a:off x="8708302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24"/>
          <p:cNvSpPr/>
          <p:nvPr/>
        </p:nvSpPr>
        <p:spPr>
          <a:xfrm>
            <a:off x="97976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285" name="Google Shape;285;p24"/>
          <p:cNvSpPr/>
          <p:nvPr/>
        </p:nvSpPr>
        <p:spPr>
          <a:xfrm>
            <a:off x="268074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286" name="Google Shape;286;p24"/>
          <p:cNvSpPr/>
          <p:nvPr/>
        </p:nvSpPr>
        <p:spPr>
          <a:xfrm>
            <a:off x="8231214" y="-4721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3">
  <p:cSld name="CUSTOM_9_1"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9" name="Google Shape;299;p26"/>
          <p:cNvGrpSpPr/>
          <p:nvPr/>
        </p:nvGrpSpPr>
        <p:grpSpPr>
          <a:xfrm>
            <a:off x="-295200" y="-655844"/>
            <a:ext cx="650453" cy="8561589"/>
            <a:chOff x="1064797" y="-1353613"/>
            <a:chExt cx="688238" cy="9049349"/>
          </a:xfrm>
        </p:grpSpPr>
        <p:sp>
          <p:nvSpPr>
            <p:cNvPr id="300" name="Google Shape;300;p26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6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2" name="Google Shape;302;p26"/>
          <p:cNvSpPr/>
          <p:nvPr/>
        </p:nvSpPr>
        <p:spPr>
          <a:xfrm>
            <a:off x="250376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03" name="Google Shape;303;p26"/>
          <p:cNvSpPr/>
          <p:nvPr/>
        </p:nvSpPr>
        <p:spPr>
          <a:xfrm>
            <a:off x="420474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04" name="Google Shape;304;p26"/>
          <p:cNvSpPr txBox="1">
            <a:spLocks noGrp="1"/>
          </p:cNvSpPr>
          <p:nvPr>
            <p:ph type="title"/>
          </p:nvPr>
        </p:nvSpPr>
        <p:spPr>
          <a:xfrm>
            <a:off x="1260800" y="539500"/>
            <a:ext cx="71700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05" name="Google Shape;305;p26"/>
          <p:cNvSpPr txBox="1">
            <a:spLocks noGrp="1"/>
          </p:cNvSpPr>
          <p:nvPr>
            <p:ph type="subTitle" idx="1"/>
          </p:nvPr>
        </p:nvSpPr>
        <p:spPr>
          <a:xfrm>
            <a:off x="1752903" y="2929003"/>
            <a:ext cx="17373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26"/>
          <p:cNvSpPr txBox="1">
            <a:spLocks noGrp="1"/>
          </p:cNvSpPr>
          <p:nvPr>
            <p:ph type="subTitle" idx="2"/>
          </p:nvPr>
        </p:nvSpPr>
        <p:spPr>
          <a:xfrm>
            <a:off x="1575325" y="3673429"/>
            <a:ext cx="20922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26"/>
          <p:cNvSpPr txBox="1">
            <a:spLocks noGrp="1"/>
          </p:cNvSpPr>
          <p:nvPr>
            <p:ph type="subTitle" idx="3"/>
          </p:nvPr>
        </p:nvSpPr>
        <p:spPr>
          <a:xfrm>
            <a:off x="4082188" y="2929003"/>
            <a:ext cx="17373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D6C6B3"/>
              </a:buClr>
              <a:buSzPts val="1800"/>
              <a:buFont typeface="Fjalla One"/>
              <a:buNone/>
              <a:defRPr sz="1800">
                <a:solidFill>
                  <a:srgbClr val="D6C6B3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9pPr>
          </a:lstStyle>
          <a:p>
            <a:endParaRPr/>
          </a:p>
        </p:txBody>
      </p:sp>
      <p:sp>
        <p:nvSpPr>
          <p:cNvPr id="308" name="Google Shape;308;p26"/>
          <p:cNvSpPr txBox="1">
            <a:spLocks noGrp="1"/>
          </p:cNvSpPr>
          <p:nvPr>
            <p:ph type="subTitle" idx="4"/>
          </p:nvPr>
        </p:nvSpPr>
        <p:spPr>
          <a:xfrm>
            <a:off x="3904738" y="3673429"/>
            <a:ext cx="20922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26"/>
          <p:cNvSpPr txBox="1">
            <a:spLocks noGrp="1"/>
          </p:cNvSpPr>
          <p:nvPr>
            <p:ph type="subTitle" idx="5"/>
          </p:nvPr>
        </p:nvSpPr>
        <p:spPr>
          <a:xfrm>
            <a:off x="6455175" y="2929003"/>
            <a:ext cx="17373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Fjalla One"/>
              <a:buNone/>
              <a:defRPr sz="1800">
                <a:solidFill>
                  <a:schemeClr val="lt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26"/>
          <p:cNvSpPr txBox="1">
            <a:spLocks noGrp="1"/>
          </p:cNvSpPr>
          <p:nvPr>
            <p:ph type="subTitle" idx="6"/>
          </p:nvPr>
        </p:nvSpPr>
        <p:spPr>
          <a:xfrm>
            <a:off x="6277725" y="3673429"/>
            <a:ext cx="20922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11" name="Google Shape;311;p26"/>
          <p:cNvGrpSpPr/>
          <p:nvPr/>
        </p:nvGrpSpPr>
        <p:grpSpPr>
          <a:xfrm>
            <a:off x="1711509" y="1710310"/>
            <a:ext cx="1820088" cy="1846901"/>
            <a:chOff x="951550" y="1648300"/>
            <a:chExt cx="1820088" cy="1846901"/>
          </a:xfrm>
        </p:grpSpPr>
        <p:sp>
          <p:nvSpPr>
            <p:cNvPr id="312" name="Google Shape;312;p26"/>
            <p:cNvSpPr/>
            <p:nvPr/>
          </p:nvSpPr>
          <p:spPr>
            <a:xfrm>
              <a:off x="1049770" y="3350956"/>
              <a:ext cx="1621353" cy="120286"/>
            </a:xfrm>
            <a:custGeom>
              <a:avLst/>
              <a:gdLst/>
              <a:ahLst/>
              <a:cxnLst/>
              <a:rect l="l" t="t" r="r" b="b"/>
              <a:pathLst>
                <a:path w="67005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63847" y="4970"/>
                  </a:lnTo>
                  <a:lnTo>
                    <a:pt x="63847" y="4067"/>
                  </a:lnTo>
                  <a:cubicBezTo>
                    <a:pt x="63847" y="2348"/>
                    <a:pt x="65292" y="903"/>
                    <a:pt x="67004" y="903"/>
                  </a:cubicBezTo>
                  <a:lnTo>
                    <a:pt x="6700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6"/>
            <p:cNvSpPr/>
            <p:nvPr/>
          </p:nvSpPr>
          <p:spPr>
            <a:xfrm>
              <a:off x="1049770" y="3350956"/>
              <a:ext cx="810786" cy="120286"/>
            </a:xfrm>
            <a:custGeom>
              <a:avLst/>
              <a:gdLst/>
              <a:ahLst/>
              <a:cxnLst/>
              <a:rect l="l" t="t" r="r" b="b"/>
              <a:pathLst>
                <a:path w="33507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33506" y="4970"/>
                  </a:lnTo>
                  <a:lnTo>
                    <a:pt x="3350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6"/>
            <p:cNvSpPr/>
            <p:nvPr/>
          </p:nvSpPr>
          <p:spPr>
            <a:xfrm>
              <a:off x="951550" y="3329105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6"/>
            <p:cNvSpPr/>
            <p:nvPr/>
          </p:nvSpPr>
          <p:spPr>
            <a:xfrm>
              <a:off x="1128439" y="3449371"/>
              <a:ext cx="1466296" cy="45830"/>
            </a:xfrm>
            <a:custGeom>
              <a:avLst/>
              <a:gdLst/>
              <a:ahLst/>
              <a:cxnLst/>
              <a:rect l="l" t="t" r="r" b="b"/>
              <a:pathLst>
                <a:path w="60597" h="1894" extrusionOk="0">
                  <a:moveTo>
                    <a:pt x="1" y="0"/>
                  </a:moveTo>
                  <a:lnTo>
                    <a:pt x="1" y="1893"/>
                  </a:lnTo>
                  <a:lnTo>
                    <a:pt x="60596" y="1893"/>
                  </a:lnTo>
                  <a:lnTo>
                    <a:pt x="6059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6"/>
            <p:cNvSpPr/>
            <p:nvPr/>
          </p:nvSpPr>
          <p:spPr>
            <a:xfrm>
              <a:off x="1740289" y="1648300"/>
              <a:ext cx="242653" cy="310285"/>
            </a:xfrm>
            <a:custGeom>
              <a:avLst/>
              <a:gdLst/>
              <a:ahLst/>
              <a:cxnLst/>
              <a:rect l="l" t="t" r="r" b="b"/>
              <a:pathLst>
                <a:path w="10028" h="12823" extrusionOk="0">
                  <a:moveTo>
                    <a:pt x="0" y="0"/>
                  </a:moveTo>
                  <a:lnTo>
                    <a:pt x="3612" y="12823"/>
                  </a:lnTo>
                  <a:lnTo>
                    <a:pt x="6415" y="12823"/>
                  </a:lnTo>
                  <a:lnTo>
                    <a:pt x="1002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6"/>
            <p:cNvSpPr/>
            <p:nvPr/>
          </p:nvSpPr>
          <p:spPr>
            <a:xfrm>
              <a:off x="995252" y="1914868"/>
              <a:ext cx="1732686" cy="865327"/>
            </a:xfrm>
            <a:custGeom>
              <a:avLst/>
              <a:gdLst/>
              <a:ahLst/>
              <a:cxnLst/>
              <a:rect l="l" t="t" r="r" b="b"/>
              <a:pathLst>
                <a:path w="71606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71605" y="35760"/>
                  </a:lnTo>
                  <a:cubicBezTo>
                    <a:pt x="71605" y="15988"/>
                    <a:pt x="55532" y="1"/>
                    <a:pt x="357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6"/>
            <p:cNvSpPr/>
            <p:nvPr/>
          </p:nvSpPr>
          <p:spPr>
            <a:xfrm>
              <a:off x="995252" y="1914868"/>
              <a:ext cx="865303" cy="865327"/>
            </a:xfrm>
            <a:custGeom>
              <a:avLst/>
              <a:gdLst/>
              <a:ahLst/>
              <a:cxnLst/>
              <a:rect l="l" t="t" r="r" b="b"/>
              <a:pathLst>
                <a:path w="35760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35759" y="35760"/>
                  </a:lnTo>
                  <a:lnTo>
                    <a:pt x="3575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6"/>
            <p:cNvSpPr/>
            <p:nvPr/>
          </p:nvSpPr>
          <p:spPr>
            <a:xfrm>
              <a:off x="951550" y="2758349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0" name="Google Shape;320;p26"/>
          <p:cNvGrpSpPr/>
          <p:nvPr/>
        </p:nvGrpSpPr>
        <p:grpSpPr>
          <a:xfrm>
            <a:off x="4040794" y="1710310"/>
            <a:ext cx="1820088" cy="1846901"/>
            <a:chOff x="3661962" y="1648300"/>
            <a:chExt cx="1820088" cy="1846901"/>
          </a:xfrm>
        </p:grpSpPr>
        <p:sp>
          <p:nvSpPr>
            <p:cNvPr id="321" name="Google Shape;321;p26"/>
            <p:cNvSpPr/>
            <p:nvPr/>
          </p:nvSpPr>
          <p:spPr>
            <a:xfrm>
              <a:off x="3760183" y="3350956"/>
              <a:ext cx="1621353" cy="120286"/>
            </a:xfrm>
            <a:custGeom>
              <a:avLst/>
              <a:gdLst/>
              <a:ahLst/>
              <a:cxnLst/>
              <a:rect l="l" t="t" r="r" b="b"/>
              <a:pathLst>
                <a:path w="67005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63847" y="4970"/>
                  </a:lnTo>
                  <a:lnTo>
                    <a:pt x="63847" y="4067"/>
                  </a:lnTo>
                  <a:cubicBezTo>
                    <a:pt x="63847" y="2348"/>
                    <a:pt x="65292" y="903"/>
                    <a:pt x="67004" y="903"/>
                  </a:cubicBezTo>
                  <a:lnTo>
                    <a:pt x="6700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6"/>
            <p:cNvSpPr/>
            <p:nvPr/>
          </p:nvSpPr>
          <p:spPr>
            <a:xfrm>
              <a:off x="3760183" y="3350956"/>
              <a:ext cx="810786" cy="120286"/>
            </a:xfrm>
            <a:custGeom>
              <a:avLst/>
              <a:gdLst/>
              <a:ahLst/>
              <a:cxnLst/>
              <a:rect l="l" t="t" r="r" b="b"/>
              <a:pathLst>
                <a:path w="33507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33506" y="4970"/>
                  </a:lnTo>
                  <a:lnTo>
                    <a:pt x="3350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26"/>
            <p:cNvSpPr/>
            <p:nvPr/>
          </p:nvSpPr>
          <p:spPr>
            <a:xfrm>
              <a:off x="3661962" y="3329105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26"/>
            <p:cNvSpPr/>
            <p:nvPr/>
          </p:nvSpPr>
          <p:spPr>
            <a:xfrm>
              <a:off x="3838851" y="3449371"/>
              <a:ext cx="1466296" cy="45830"/>
            </a:xfrm>
            <a:custGeom>
              <a:avLst/>
              <a:gdLst/>
              <a:ahLst/>
              <a:cxnLst/>
              <a:rect l="l" t="t" r="r" b="b"/>
              <a:pathLst>
                <a:path w="60597" h="1894" extrusionOk="0">
                  <a:moveTo>
                    <a:pt x="1" y="0"/>
                  </a:moveTo>
                  <a:lnTo>
                    <a:pt x="1" y="1893"/>
                  </a:lnTo>
                  <a:lnTo>
                    <a:pt x="60596" y="1893"/>
                  </a:lnTo>
                  <a:lnTo>
                    <a:pt x="6059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6"/>
            <p:cNvSpPr/>
            <p:nvPr/>
          </p:nvSpPr>
          <p:spPr>
            <a:xfrm>
              <a:off x="4450702" y="1648300"/>
              <a:ext cx="242653" cy="310285"/>
            </a:xfrm>
            <a:custGeom>
              <a:avLst/>
              <a:gdLst/>
              <a:ahLst/>
              <a:cxnLst/>
              <a:rect l="l" t="t" r="r" b="b"/>
              <a:pathLst>
                <a:path w="10028" h="12823" extrusionOk="0">
                  <a:moveTo>
                    <a:pt x="0" y="0"/>
                  </a:moveTo>
                  <a:lnTo>
                    <a:pt x="3612" y="12823"/>
                  </a:lnTo>
                  <a:lnTo>
                    <a:pt x="6415" y="12823"/>
                  </a:lnTo>
                  <a:lnTo>
                    <a:pt x="10027" y="0"/>
                  </a:lnTo>
                  <a:close/>
                </a:path>
              </a:pathLst>
            </a:custGeom>
            <a:solidFill>
              <a:srgbClr val="D6C6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26"/>
            <p:cNvSpPr/>
            <p:nvPr/>
          </p:nvSpPr>
          <p:spPr>
            <a:xfrm>
              <a:off x="3705664" y="1914868"/>
              <a:ext cx="1732686" cy="865327"/>
            </a:xfrm>
            <a:custGeom>
              <a:avLst/>
              <a:gdLst/>
              <a:ahLst/>
              <a:cxnLst/>
              <a:rect l="l" t="t" r="r" b="b"/>
              <a:pathLst>
                <a:path w="71606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71605" y="35760"/>
                  </a:lnTo>
                  <a:cubicBezTo>
                    <a:pt x="71605" y="15988"/>
                    <a:pt x="55532" y="1"/>
                    <a:pt x="357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6"/>
            <p:cNvSpPr/>
            <p:nvPr/>
          </p:nvSpPr>
          <p:spPr>
            <a:xfrm>
              <a:off x="3705664" y="1914868"/>
              <a:ext cx="865303" cy="865327"/>
            </a:xfrm>
            <a:custGeom>
              <a:avLst/>
              <a:gdLst/>
              <a:ahLst/>
              <a:cxnLst/>
              <a:rect l="l" t="t" r="r" b="b"/>
              <a:pathLst>
                <a:path w="35760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35759" y="35760"/>
                  </a:lnTo>
                  <a:lnTo>
                    <a:pt x="3575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6"/>
            <p:cNvSpPr/>
            <p:nvPr/>
          </p:nvSpPr>
          <p:spPr>
            <a:xfrm>
              <a:off x="3661962" y="2758349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9" name="Google Shape;329;p26"/>
          <p:cNvGrpSpPr/>
          <p:nvPr/>
        </p:nvGrpSpPr>
        <p:grpSpPr>
          <a:xfrm>
            <a:off x="6413781" y="1710310"/>
            <a:ext cx="1820088" cy="1846901"/>
            <a:chOff x="6259237" y="1648300"/>
            <a:chExt cx="1820088" cy="1846901"/>
          </a:xfrm>
        </p:grpSpPr>
        <p:sp>
          <p:nvSpPr>
            <p:cNvPr id="330" name="Google Shape;330;p26"/>
            <p:cNvSpPr/>
            <p:nvPr/>
          </p:nvSpPr>
          <p:spPr>
            <a:xfrm>
              <a:off x="6357458" y="3350956"/>
              <a:ext cx="1621353" cy="120286"/>
            </a:xfrm>
            <a:custGeom>
              <a:avLst/>
              <a:gdLst/>
              <a:ahLst/>
              <a:cxnLst/>
              <a:rect l="l" t="t" r="r" b="b"/>
              <a:pathLst>
                <a:path w="67005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63847" y="4970"/>
                  </a:lnTo>
                  <a:lnTo>
                    <a:pt x="63847" y="4067"/>
                  </a:lnTo>
                  <a:cubicBezTo>
                    <a:pt x="63847" y="2348"/>
                    <a:pt x="65292" y="903"/>
                    <a:pt x="67004" y="903"/>
                  </a:cubicBezTo>
                  <a:lnTo>
                    <a:pt x="6700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6"/>
            <p:cNvSpPr/>
            <p:nvPr/>
          </p:nvSpPr>
          <p:spPr>
            <a:xfrm>
              <a:off x="6357458" y="3350956"/>
              <a:ext cx="810786" cy="120286"/>
            </a:xfrm>
            <a:custGeom>
              <a:avLst/>
              <a:gdLst/>
              <a:ahLst/>
              <a:cxnLst/>
              <a:rect l="l" t="t" r="r" b="b"/>
              <a:pathLst>
                <a:path w="33507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33506" y="4970"/>
                  </a:lnTo>
                  <a:lnTo>
                    <a:pt x="3350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6"/>
            <p:cNvSpPr/>
            <p:nvPr/>
          </p:nvSpPr>
          <p:spPr>
            <a:xfrm>
              <a:off x="6259237" y="3329105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6"/>
            <p:cNvSpPr/>
            <p:nvPr/>
          </p:nvSpPr>
          <p:spPr>
            <a:xfrm>
              <a:off x="6436126" y="3449371"/>
              <a:ext cx="1466296" cy="45830"/>
            </a:xfrm>
            <a:custGeom>
              <a:avLst/>
              <a:gdLst/>
              <a:ahLst/>
              <a:cxnLst/>
              <a:rect l="l" t="t" r="r" b="b"/>
              <a:pathLst>
                <a:path w="60597" h="1894" extrusionOk="0">
                  <a:moveTo>
                    <a:pt x="1" y="0"/>
                  </a:moveTo>
                  <a:lnTo>
                    <a:pt x="1" y="1893"/>
                  </a:lnTo>
                  <a:lnTo>
                    <a:pt x="60596" y="1893"/>
                  </a:lnTo>
                  <a:lnTo>
                    <a:pt x="6059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6"/>
            <p:cNvSpPr/>
            <p:nvPr/>
          </p:nvSpPr>
          <p:spPr>
            <a:xfrm>
              <a:off x="7047977" y="1648300"/>
              <a:ext cx="242653" cy="310285"/>
            </a:xfrm>
            <a:custGeom>
              <a:avLst/>
              <a:gdLst/>
              <a:ahLst/>
              <a:cxnLst/>
              <a:rect l="l" t="t" r="r" b="b"/>
              <a:pathLst>
                <a:path w="10028" h="12823" extrusionOk="0">
                  <a:moveTo>
                    <a:pt x="0" y="0"/>
                  </a:moveTo>
                  <a:lnTo>
                    <a:pt x="3612" y="12823"/>
                  </a:lnTo>
                  <a:lnTo>
                    <a:pt x="6415" y="12823"/>
                  </a:lnTo>
                  <a:lnTo>
                    <a:pt x="1002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6"/>
            <p:cNvSpPr/>
            <p:nvPr/>
          </p:nvSpPr>
          <p:spPr>
            <a:xfrm>
              <a:off x="6302939" y="1914868"/>
              <a:ext cx="1732686" cy="865327"/>
            </a:xfrm>
            <a:custGeom>
              <a:avLst/>
              <a:gdLst/>
              <a:ahLst/>
              <a:cxnLst/>
              <a:rect l="l" t="t" r="r" b="b"/>
              <a:pathLst>
                <a:path w="71606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71605" y="35760"/>
                  </a:lnTo>
                  <a:cubicBezTo>
                    <a:pt x="71605" y="15988"/>
                    <a:pt x="55532" y="1"/>
                    <a:pt x="357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6"/>
            <p:cNvSpPr/>
            <p:nvPr/>
          </p:nvSpPr>
          <p:spPr>
            <a:xfrm>
              <a:off x="6302939" y="1914868"/>
              <a:ext cx="865303" cy="865327"/>
            </a:xfrm>
            <a:custGeom>
              <a:avLst/>
              <a:gdLst/>
              <a:ahLst/>
              <a:cxnLst/>
              <a:rect l="l" t="t" r="r" b="b"/>
              <a:pathLst>
                <a:path w="35760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35759" y="35760"/>
                  </a:lnTo>
                  <a:lnTo>
                    <a:pt x="3575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26"/>
            <p:cNvSpPr/>
            <p:nvPr/>
          </p:nvSpPr>
          <p:spPr>
            <a:xfrm>
              <a:off x="6259237" y="2758349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_AND_TWO_COLUMNS_1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7"/>
          <p:cNvSpPr txBox="1">
            <a:spLocks noGrp="1"/>
          </p:cNvSpPr>
          <p:nvPr>
            <p:ph type="title"/>
          </p:nvPr>
        </p:nvSpPr>
        <p:spPr>
          <a:xfrm>
            <a:off x="1322825" y="1018775"/>
            <a:ext cx="2901600" cy="685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340" name="Google Shape;340;p27"/>
          <p:cNvSpPr txBox="1">
            <a:spLocks noGrp="1"/>
          </p:cNvSpPr>
          <p:nvPr>
            <p:ph type="subTitle" idx="1"/>
          </p:nvPr>
        </p:nvSpPr>
        <p:spPr>
          <a:xfrm>
            <a:off x="1322825" y="1885950"/>
            <a:ext cx="2901600" cy="1278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41" name="Google Shape;341;p27"/>
          <p:cNvSpPr txBox="1">
            <a:spLocks noGrp="1"/>
          </p:cNvSpPr>
          <p:nvPr>
            <p:ph type="subTitle" idx="2"/>
          </p:nvPr>
        </p:nvSpPr>
        <p:spPr>
          <a:xfrm>
            <a:off x="4943952" y="1885950"/>
            <a:ext cx="2901600" cy="1280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42" name="Google Shape;342;p27"/>
          <p:cNvSpPr txBox="1">
            <a:spLocks noGrp="1"/>
          </p:cNvSpPr>
          <p:nvPr>
            <p:ph type="subTitle" idx="3"/>
          </p:nvPr>
        </p:nvSpPr>
        <p:spPr>
          <a:xfrm>
            <a:off x="4943950" y="1018775"/>
            <a:ext cx="2901600" cy="6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 b="1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grpSp>
        <p:nvGrpSpPr>
          <p:cNvPr id="343" name="Google Shape;343;p27"/>
          <p:cNvGrpSpPr/>
          <p:nvPr/>
        </p:nvGrpSpPr>
        <p:grpSpPr>
          <a:xfrm>
            <a:off x="977848" y="3340594"/>
            <a:ext cx="7210785" cy="1292630"/>
            <a:chOff x="767660" y="3569194"/>
            <a:chExt cx="7210785" cy="1292630"/>
          </a:xfrm>
        </p:grpSpPr>
        <p:sp>
          <p:nvSpPr>
            <p:cNvPr id="344" name="Google Shape;344;p27"/>
            <p:cNvSpPr/>
            <p:nvPr/>
          </p:nvSpPr>
          <p:spPr>
            <a:xfrm>
              <a:off x="4296522" y="3758873"/>
              <a:ext cx="142327" cy="189711"/>
            </a:xfrm>
            <a:custGeom>
              <a:avLst/>
              <a:gdLst/>
              <a:ahLst/>
              <a:cxnLst/>
              <a:rect l="l" t="t" r="r" b="b"/>
              <a:pathLst>
                <a:path w="2821" h="3760" extrusionOk="0">
                  <a:moveTo>
                    <a:pt x="1" y="1"/>
                  </a:moveTo>
                  <a:lnTo>
                    <a:pt x="1" y="3760"/>
                  </a:lnTo>
                  <a:lnTo>
                    <a:pt x="2820" y="3760"/>
                  </a:lnTo>
                  <a:lnTo>
                    <a:pt x="2820" y="1"/>
                  </a:lnTo>
                  <a:close/>
                </a:path>
              </a:pathLst>
            </a:custGeom>
            <a:solidFill>
              <a:srgbClr val="D6C6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7"/>
            <p:cNvSpPr/>
            <p:nvPr/>
          </p:nvSpPr>
          <p:spPr>
            <a:xfrm>
              <a:off x="3597603" y="3913472"/>
              <a:ext cx="1528660" cy="948352"/>
            </a:xfrm>
            <a:custGeom>
              <a:avLst/>
              <a:gdLst/>
              <a:ahLst/>
              <a:cxnLst/>
              <a:rect l="l" t="t" r="r" b="b"/>
              <a:pathLst>
                <a:path w="30299" h="18796" extrusionOk="0">
                  <a:moveTo>
                    <a:pt x="3290" y="0"/>
                  </a:moveTo>
                  <a:cubicBezTo>
                    <a:pt x="2350" y="0"/>
                    <a:pt x="1410" y="696"/>
                    <a:pt x="1410" y="1880"/>
                  </a:cubicBezTo>
                  <a:lnTo>
                    <a:pt x="1" y="16916"/>
                  </a:lnTo>
                  <a:cubicBezTo>
                    <a:pt x="1" y="18082"/>
                    <a:pt x="696" y="18796"/>
                    <a:pt x="1880" y="18796"/>
                  </a:cubicBezTo>
                  <a:lnTo>
                    <a:pt x="28664" y="18796"/>
                  </a:lnTo>
                  <a:cubicBezTo>
                    <a:pt x="29603" y="18796"/>
                    <a:pt x="30299" y="18082"/>
                    <a:pt x="30299" y="16916"/>
                  </a:cubicBezTo>
                  <a:lnTo>
                    <a:pt x="28889" y="1880"/>
                  </a:lnTo>
                  <a:cubicBezTo>
                    <a:pt x="28889" y="696"/>
                    <a:pt x="28194" y="0"/>
                    <a:pt x="272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7"/>
            <p:cNvSpPr/>
            <p:nvPr/>
          </p:nvSpPr>
          <p:spPr>
            <a:xfrm>
              <a:off x="4071790" y="4090827"/>
              <a:ext cx="580406" cy="581343"/>
            </a:xfrm>
            <a:custGeom>
              <a:avLst/>
              <a:gdLst/>
              <a:ahLst/>
              <a:cxnLst/>
              <a:rect l="l" t="t" r="r" b="b"/>
              <a:pathLst>
                <a:path w="11504" h="11522" extrusionOk="0">
                  <a:moveTo>
                    <a:pt x="5865" y="0"/>
                  </a:moveTo>
                  <a:cubicBezTo>
                    <a:pt x="2575" y="0"/>
                    <a:pt x="0" y="2594"/>
                    <a:pt x="0" y="5883"/>
                  </a:cubicBezTo>
                  <a:cubicBezTo>
                    <a:pt x="0" y="8928"/>
                    <a:pt x="2575" y="11522"/>
                    <a:pt x="5865" y="11522"/>
                  </a:cubicBezTo>
                  <a:cubicBezTo>
                    <a:pt x="8928" y="11522"/>
                    <a:pt x="11503" y="8928"/>
                    <a:pt x="11503" y="5883"/>
                  </a:cubicBezTo>
                  <a:cubicBezTo>
                    <a:pt x="11503" y="2594"/>
                    <a:pt x="8928" y="0"/>
                    <a:pt x="58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7"/>
            <p:cNvSpPr/>
            <p:nvPr/>
          </p:nvSpPr>
          <p:spPr>
            <a:xfrm>
              <a:off x="4332598" y="4174282"/>
              <a:ext cx="189701" cy="265494"/>
            </a:xfrm>
            <a:custGeom>
              <a:avLst/>
              <a:gdLst/>
              <a:ahLst/>
              <a:cxnLst/>
              <a:rect l="l" t="t" r="r" b="b"/>
              <a:pathLst>
                <a:path w="3760" h="5262" extrusionOk="0">
                  <a:moveTo>
                    <a:pt x="3289" y="0"/>
                  </a:moveTo>
                  <a:cubicBezTo>
                    <a:pt x="3045" y="0"/>
                    <a:pt x="2820" y="0"/>
                    <a:pt x="2575" y="226"/>
                  </a:cubicBezTo>
                  <a:lnTo>
                    <a:pt x="226" y="4455"/>
                  </a:lnTo>
                  <a:cubicBezTo>
                    <a:pt x="0" y="4699"/>
                    <a:pt x="226" y="4925"/>
                    <a:pt x="470" y="5169"/>
                  </a:cubicBezTo>
                  <a:cubicBezTo>
                    <a:pt x="536" y="5234"/>
                    <a:pt x="603" y="5262"/>
                    <a:pt x="670" y="5262"/>
                  </a:cubicBezTo>
                  <a:cubicBezTo>
                    <a:pt x="836" y="5262"/>
                    <a:pt x="1005" y="5098"/>
                    <a:pt x="1166" y="4925"/>
                  </a:cubicBezTo>
                  <a:lnTo>
                    <a:pt x="3515" y="696"/>
                  </a:lnTo>
                  <a:cubicBezTo>
                    <a:pt x="3759" y="470"/>
                    <a:pt x="3515" y="226"/>
                    <a:pt x="3289" y="0"/>
                  </a:cubicBezTo>
                  <a:close/>
                </a:path>
              </a:pathLst>
            </a:custGeom>
            <a:solidFill>
              <a:srgbClr val="D6C6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7"/>
            <p:cNvSpPr/>
            <p:nvPr/>
          </p:nvSpPr>
          <p:spPr>
            <a:xfrm>
              <a:off x="3716175" y="4019683"/>
              <a:ext cx="177341" cy="747339"/>
            </a:xfrm>
            <a:custGeom>
              <a:avLst/>
              <a:gdLst/>
              <a:ahLst/>
              <a:cxnLst/>
              <a:rect l="l" t="t" r="r" b="b"/>
              <a:pathLst>
                <a:path w="3515" h="14812" extrusionOk="0">
                  <a:moveTo>
                    <a:pt x="2575" y="1"/>
                  </a:moveTo>
                  <a:cubicBezTo>
                    <a:pt x="1880" y="1"/>
                    <a:pt x="1410" y="470"/>
                    <a:pt x="1410" y="1185"/>
                  </a:cubicBezTo>
                  <a:lnTo>
                    <a:pt x="226" y="13627"/>
                  </a:lnTo>
                  <a:cubicBezTo>
                    <a:pt x="0" y="14097"/>
                    <a:pt x="470" y="14811"/>
                    <a:pt x="1166" y="14811"/>
                  </a:cubicBezTo>
                  <a:cubicBezTo>
                    <a:pt x="1880" y="14811"/>
                    <a:pt x="2350" y="14341"/>
                    <a:pt x="2350" y="13872"/>
                  </a:cubicBezTo>
                  <a:lnTo>
                    <a:pt x="3515" y="1410"/>
                  </a:lnTo>
                  <a:cubicBezTo>
                    <a:pt x="3515" y="715"/>
                    <a:pt x="3289" y="245"/>
                    <a:pt x="2575" y="1"/>
                  </a:cubicBezTo>
                  <a:close/>
                </a:path>
              </a:pathLst>
            </a:custGeom>
            <a:solidFill>
              <a:srgbClr val="D6C6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49" name="Google Shape;349;p27"/>
            <p:cNvGrpSpPr/>
            <p:nvPr/>
          </p:nvGrpSpPr>
          <p:grpSpPr>
            <a:xfrm>
              <a:off x="767660" y="3569194"/>
              <a:ext cx="7210785" cy="237141"/>
              <a:chOff x="457200" y="3530500"/>
              <a:chExt cx="8241839" cy="271049"/>
            </a:xfrm>
          </p:grpSpPr>
          <p:sp>
            <p:nvSpPr>
              <p:cNvPr id="350" name="Google Shape;350;p27"/>
              <p:cNvSpPr/>
              <p:nvPr/>
            </p:nvSpPr>
            <p:spPr>
              <a:xfrm>
                <a:off x="457200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27"/>
              <p:cNvSpPr/>
              <p:nvPr/>
            </p:nvSpPr>
            <p:spPr>
              <a:xfrm>
                <a:off x="1794850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27"/>
              <p:cNvSpPr/>
              <p:nvPr/>
            </p:nvSpPr>
            <p:spPr>
              <a:xfrm>
                <a:off x="3140325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27"/>
              <p:cNvSpPr/>
              <p:nvPr/>
            </p:nvSpPr>
            <p:spPr>
              <a:xfrm>
                <a:off x="4298475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27"/>
              <p:cNvSpPr/>
              <p:nvPr/>
            </p:nvSpPr>
            <p:spPr>
              <a:xfrm>
                <a:off x="5601375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27"/>
              <p:cNvSpPr/>
              <p:nvPr/>
            </p:nvSpPr>
            <p:spPr>
              <a:xfrm>
                <a:off x="6802100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56" name="Google Shape;356;p27"/>
          <p:cNvSpPr/>
          <p:nvPr/>
        </p:nvSpPr>
        <p:spPr>
          <a:xfrm>
            <a:off x="8550582" y="-1141619"/>
            <a:ext cx="637286" cy="4185825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27"/>
          <p:cNvSpPr/>
          <p:nvPr/>
        </p:nvSpPr>
        <p:spPr>
          <a:xfrm>
            <a:off x="-130624" y="-1740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58" name="Google Shape;358;p27"/>
          <p:cNvSpPr/>
          <p:nvPr/>
        </p:nvSpPr>
        <p:spPr>
          <a:xfrm rot="10800000" flipH="1">
            <a:off x="39474" y="2334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59" name="Google Shape;359;p27"/>
          <p:cNvSpPr/>
          <p:nvPr/>
        </p:nvSpPr>
        <p:spPr>
          <a:xfrm rot="10800000" flipH="1">
            <a:off x="8557157" y="3333610"/>
            <a:ext cx="637286" cy="4185825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 1">
  <p:cSld name="CAPTION_ONLY_1"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8"/>
          <p:cNvSpPr/>
          <p:nvPr/>
        </p:nvSpPr>
        <p:spPr>
          <a:xfrm rot="10800000" flipH="1">
            <a:off x="8096376" y="3495584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62" name="Google Shape;362;p28"/>
          <p:cNvSpPr/>
          <p:nvPr/>
        </p:nvSpPr>
        <p:spPr>
          <a:xfrm rot="10800000" flipH="1">
            <a:off x="8392493" y="-1991910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63" name="Google Shape;363;p28"/>
          <p:cNvSpPr/>
          <p:nvPr/>
        </p:nvSpPr>
        <p:spPr>
          <a:xfrm rot="10800000" flipH="1">
            <a:off x="8843185" y="3235594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64" name="Google Shape;364;p28"/>
          <p:cNvSpPr/>
          <p:nvPr/>
        </p:nvSpPr>
        <p:spPr>
          <a:xfrm rot="10800000" flipH="1">
            <a:off x="8877208" y="-199507"/>
            <a:ext cx="795433" cy="3038785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65" name="Google Shape;365;p28"/>
          <p:cNvSpPr txBox="1">
            <a:spLocks noGrp="1"/>
          </p:cNvSpPr>
          <p:nvPr>
            <p:ph type="title"/>
          </p:nvPr>
        </p:nvSpPr>
        <p:spPr>
          <a:xfrm>
            <a:off x="734550" y="539500"/>
            <a:ext cx="7717500" cy="7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3">
  <p:cSld name="SECTION_TITLE_AND_DESCRIPTION_1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2"/>
          <p:cNvSpPr/>
          <p:nvPr/>
        </p:nvSpPr>
        <p:spPr>
          <a:xfrm>
            <a:off x="-3536524" y="7895082"/>
            <a:ext cx="9447" cy="207652"/>
          </a:xfrm>
          <a:custGeom>
            <a:avLst/>
            <a:gdLst/>
            <a:ahLst/>
            <a:cxnLst/>
            <a:rect l="l" t="t" r="r" b="b"/>
            <a:pathLst>
              <a:path w="164" h="3626" extrusionOk="0">
                <a:moveTo>
                  <a:pt x="0" y="1"/>
                </a:moveTo>
                <a:lnTo>
                  <a:pt x="0" y="3626"/>
                </a:lnTo>
                <a:lnTo>
                  <a:pt x="163" y="3626"/>
                </a:lnTo>
                <a:cubicBezTo>
                  <a:pt x="102" y="2424"/>
                  <a:pt x="61" y="1222"/>
                  <a:pt x="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32"/>
          <p:cNvSpPr txBox="1">
            <a:spLocks noGrp="1"/>
          </p:cNvSpPr>
          <p:nvPr>
            <p:ph type="title"/>
          </p:nvPr>
        </p:nvSpPr>
        <p:spPr>
          <a:xfrm>
            <a:off x="3256500" y="1396750"/>
            <a:ext cx="4207200" cy="6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388" name="Google Shape;388;p32"/>
          <p:cNvSpPr txBox="1">
            <a:spLocks noGrp="1"/>
          </p:cNvSpPr>
          <p:nvPr>
            <p:ph type="subTitle" idx="1"/>
          </p:nvPr>
        </p:nvSpPr>
        <p:spPr>
          <a:xfrm>
            <a:off x="4361800" y="2571750"/>
            <a:ext cx="31017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89" name="Google Shape;389;p32"/>
          <p:cNvSpPr/>
          <p:nvPr/>
        </p:nvSpPr>
        <p:spPr>
          <a:xfrm rot="10800000" flipH="1">
            <a:off x="7920420" y="2821151"/>
            <a:ext cx="712556" cy="4684838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32"/>
          <p:cNvSpPr/>
          <p:nvPr/>
        </p:nvSpPr>
        <p:spPr>
          <a:xfrm rot="10800000" flipH="1">
            <a:off x="8052076" y="-1507214"/>
            <a:ext cx="712573" cy="3927839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32"/>
          <p:cNvSpPr/>
          <p:nvPr/>
        </p:nvSpPr>
        <p:spPr>
          <a:xfrm rot="10800000" flipH="1">
            <a:off x="8621208" y="3810027"/>
            <a:ext cx="940393" cy="4225095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92" name="Google Shape;392;p32"/>
          <p:cNvSpPr/>
          <p:nvPr/>
        </p:nvSpPr>
        <p:spPr>
          <a:xfrm rot="10800000" flipH="1">
            <a:off x="8950854" y="-2298866"/>
            <a:ext cx="610750" cy="5765537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93" name="Google Shape;393;p32"/>
          <p:cNvSpPr/>
          <p:nvPr/>
        </p:nvSpPr>
        <p:spPr>
          <a:xfrm rot="10800000" flipH="1">
            <a:off x="9452577" y="3520602"/>
            <a:ext cx="961234" cy="431670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94" name="Google Shape;394;p32"/>
          <p:cNvSpPr/>
          <p:nvPr/>
        </p:nvSpPr>
        <p:spPr>
          <a:xfrm rot="10800000" flipH="1">
            <a:off x="9490452" y="-303469"/>
            <a:ext cx="885502" cy="3382766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Fjalla One"/>
              <a:buNone/>
              <a:defRPr sz="6000" b="1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●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○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■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●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○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■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●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○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Char char="■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60" r:id="rId2"/>
    <p:sldLayoutId id="2147483662" r:id="rId3"/>
    <p:sldLayoutId id="2147483669" r:id="rId4"/>
    <p:sldLayoutId id="2147483670" r:id="rId5"/>
    <p:sldLayoutId id="2147483672" r:id="rId6"/>
    <p:sldLayoutId id="2147483673" r:id="rId7"/>
    <p:sldLayoutId id="2147483674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8" r:id="rId18"/>
    <p:sldLayoutId id="2147483689" r:id="rId19"/>
    <p:sldLayoutId id="2147483690" r:id="rId2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fr.surveymonkey.com/r/evaluation_jcoraut22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55"/>
          <p:cNvSpPr txBox="1">
            <a:spLocks noGrp="1"/>
          </p:cNvSpPr>
          <p:nvPr>
            <p:ph type="title"/>
          </p:nvPr>
        </p:nvSpPr>
        <p:spPr>
          <a:xfrm>
            <a:off x="3838534" y="1046492"/>
            <a:ext cx="5172731" cy="229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fr-FR" dirty="0" smtClean="0">
                <a:latin typeface="+mn-lt"/>
              </a:rPr>
              <a:t>Echanges et conclusions</a:t>
            </a:r>
            <a:r>
              <a:rPr lang="fr-FR" sz="8800" dirty="0"/>
              <a:t/>
            </a:r>
            <a:br>
              <a:rPr lang="fr-FR" sz="8800" dirty="0"/>
            </a:br>
            <a:endParaRPr dirty="0">
              <a:latin typeface="+mj-lt"/>
            </a:endParaRPr>
          </a:p>
        </p:txBody>
      </p:sp>
      <p:pic>
        <p:nvPicPr>
          <p:cNvPr id="6" name="Image 5"/>
          <p:cNvPicPr/>
          <p:nvPr/>
        </p:nvPicPr>
        <p:blipFill>
          <a:blip r:embed="rId3"/>
          <a:stretch>
            <a:fillRect/>
          </a:stretch>
        </p:blipFill>
        <p:spPr>
          <a:xfrm>
            <a:off x="-349111" y="228599"/>
            <a:ext cx="3529633" cy="4761466"/>
          </a:xfrm>
          <a:prstGeom prst="ellipse">
            <a:avLst/>
          </a:prstGeom>
        </p:spPr>
      </p:pic>
      <p:sp>
        <p:nvSpPr>
          <p:cNvPr id="7" name="Google Shape;602;p55"/>
          <p:cNvSpPr txBox="1">
            <a:spLocks noGrp="1"/>
          </p:cNvSpPr>
          <p:nvPr>
            <p:ph type="subTitle" idx="1"/>
          </p:nvPr>
        </p:nvSpPr>
        <p:spPr>
          <a:xfrm>
            <a:off x="3419508" y="3716338"/>
            <a:ext cx="2787600" cy="1143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indent="0">
              <a:spcAft>
                <a:spcPts val="1600"/>
              </a:spcAft>
            </a:pPr>
            <a:r>
              <a:rPr lang="en" dirty="0" smtClean="0">
                <a:latin typeface="+mj-lt"/>
              </a:rPr>
              <a:t>Isabelle Mauger Perez</a:t>
            </a:r>
            <a:endParaRPr lang="en" dirty="0">
              <a:latin typeface="+mj-lt"/>
            </a:endParaRPr>
          </a:p>
          <a:p>
            <a:pPr marL="0" lvl="0" indent="0" algn="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+mj-lt"/>
              </a:rPr>
              <a:t>Abes</a:t>
            </a:r>
            <a:endParaRPr dirty="0"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836684" y="4799208"/>
            <a:ext cx="33073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100" dirty="0" smtClean="0">
                <a:solidFill>
                  <a:schemeClr val="tx2"/>
                </a:solidFill>
                <a:latin typeface="+mn-lt"/>
              </a:rPr>
              <a:t>Journée d’étude Correspondant Autorités 24 mai 2022</a:t>
            </a:r>
            <a:endParaRPr lang="fr-FR" sz="1100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9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0342" y="3716338"/>
            <a:ext cx="943747" cy="9437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1018490" y="1597531"/>
            <a:ext cx="2277600" cy="1417200"/>
          </a:xfrm>
        </p:spPr>
        <p:txBody>
          <a:bodyPr/>
          <a:lstStyle/>
          <a:p>
            <a:pPr algn="l">
              <a:buFontTx/>
              <a:buChar char="-"/>
            </a:pPr>
            <a:r>
              <a:rPr lang="fr-FR" dirty="0" smtClean="0">
                <a:latin typeface="+mn-lt"/>
              </a:rPr>
              <a:t>Collectivités</a:t>
            </a:r>
          </a:p>
          <a:p>
            <a:pPr algn="l">
              <a:buFontTx/>
              <a:buChar char="-"/>
            </a:pPr>
            <a:r>
              <a:rPr lang="fr-FR" dirty="0" smtClean="0">
                <a:latin typeface="+mn-lt"/>
              </a:rPr>
              <a:t>Personnes en lien avec des collectivités</a:t>
            </a:r>
            <a:endParaRPr lang="fr-FR" dirty="0">
              <a:latin typeface="+mn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2"/>
          </p:nvPr>
        </p:nvSpPr>
        <p:spPr>
          <a:xfrm>
            <a:off x="1006340" y="1456552"/>
            <a:ext cx="2301900" cy="439500"/>
          </a:xfrm>
        </p:spPr>
        <p:txBody>
          <a:bodyPr/>
          <a:lstStyle/>
          <a:p>
            <a:r>
              <a:rPr lang="fr-FR" dirty="0" smtClean="0">
                <a:latin typeface="+mn-lt"/>
              </a:rPr>
              <a:t>Des mises à jour du Guide méthodologique</a:t>
            </a:r>
            <a:endParaRPr lang="fr-FR" dirty="0">
              <a:latin typeface="+mn-lt"/>
            </a:endParaRPr>
          </a:p>
        </p:txBody>
      </p:sp>
      <p:sp>
        <p:nvSpPr>
          <p:cNvPr id="4" name="Sous-titre 3"/>
          <p:cNvSpPr>
            <a:spLocks noGrp="1"/>
          </p:cNvSpPr>
          <p:nvPr>
            <p:ph type="subTitle" idx="3"/>
          </p:nvPr>
        </p:nvSpPr>
        <p:spPr>
          <a:xfrm>
            <a:off x="3308240" y="2451240"/>
            <a:ext cx="2301900" cy="1418700"/>
          </a:xfrm>
        </p:spPr>
        <p:txBody>
          <a:bodyPr/>
          <a:lstStyle/>
          <a:p>
            <a:pPr algn="l">
              <a:buFontTx/>
              <a:buChar char="-"/>
            </a:pPr>
            <a:r>
              <a:rPr lang="fr-FR" dirty="0">
                <a:latin typeface="+mn-lt"/>
              </a:rPr>
              <a:t>Collectivités pour les éditeurs Mir@bel</a:t>
            </a:r>
          </a:p>
          <a:p>
            <a:pPr algn="l">
              <a:buFontTx/>
              <a:buChar char="-"/>
            </a:pPr>
            <a:r>
              <a:rPr lang="fr-FR" dirty="0">
                <a:latin typeface="+mn-lt"/>
              </a:rPr>
              <a:t>Personnes physiques Tp1</a:t>
            </a:r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3308240" y="2311761"/>
            <a:ext cx="2301900" cy="439500"/>
          </a:xfrm>
        </p:spPr>
        <p:txBody>
          <a:bodyPr/>
          <a:lstStyle/>
          <a:p>
            <a:r>
              <a:rPr lang="fr-FR" dirty="0">
                <a:latin typeface="+mn-lt"/>
              </a:rPr>
              <a:t>Des chantiers de corrections</a:t>
            </a:r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858657" y="125843"/>
            <a:ext cx="6730200" cy="475500"/>
          </a:xfrm>
        </p:spPr>
        <p:txBody>
          <a:bodyPr/>
          <a:lstStyle/>
          <a:p>
            <a:r>
              <a:rPr lang="fr-FR" dirty="0" smtClean="0">
                <a:latin typeface="+mj-lt"/>
              </a:rPr>
              <a:t>La suite</a:t>
            </a:r>
            <a:endParaRPr lang="fr-FR" dirty="0">
              <a:latin typeface="+mj-lt"/>
            </a:endParaRPr>
          </a:p>
        </p:txBody>
      </p:sp>
      <p:sp>
        <p:nvSpPr>
          <p:cNvPr id="7" name="Sous-titre 3"/>
          <p:cNvSpPr txBox="1">
            <a:spLocks/>
          </p:cNvSpPr>
          <p:nvPr/>
        </p:nvSpPr>
        <p:spPr>
          <a:xfrm>
            <a:off x="5610140" y="3030219"/>
            <a:ext cx="2301900" cy="14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algn="l">
              <a:buFontTx/>
              <a:buChar char="-"/>
            </a:pPr>
            <a:r>
              <a:rPr lang="fr-FR" dirty="0">
                <a:latin typeface="+mn-lt"/>
              </a:rPr>
              <a:t>Pour faire le bilan de ces chantiers</a:t>
            </a:r>
          </a:p>
        </p:txBody>
      </p:sp>
      <p:sp>
        <p:nvSpPr>
          <p:cNvPr id="8" name="Sous-titre 4"/>
          <p:cNvSpPr txBox="1">
            <a:spLocks/>
          </p:cNvSpPr>
          <p:nvPr/>
        </p:nvSpPr>
        <p:spPr>
          <a:xfrm>
            <a:off x="5610140" y="2890740"/>
            <a:ext cx="23019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 b="0" i="0" u="none" strike="noStrike" cap="none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marL="914400" marR="0" lvl="1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fr-FR" dirty="0">
                <a:latin typeface="+mn-lt"/>
              </a:rPr>
              <a:t>Des billets Punktokomo</a:t>
            </a:r>
          </a:p>
        </p:txBody>
      </p:sp>
      <p:sp>
        <p:nvSpPr>
          <p:cNvPr id="9" name="Sous-titre 3"/>
          <p:cNvSpPr txBox="1">
            <a:spLocks/>
          </p:cNvSpPr>
          <p:nvPr/>
        </p:nvSpPr>
        <p:spPr>
          <a:xfrm>
            <a:off x="5893169" y="601855"/>
            <a:ext cx="2301900" cy="14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algn="l">
              <a:buFontTx/>
              <a:buChar char="-"/>
            </a:pPr>
            <a:r>
              <a:rPr lang="fr-FR" dirty="0">
                <a:latin typeface="+mn-lt"/>
              </a:rPr>
              <a:t>Renouvaud</a:t>
            </a:r>
          </a:p>
          <a:p>
            <a:pPr algn="l">
              <a:buFontTx/>
              <a:buChar char="-"/>
            </a:pPr>
            <a:r>
              <a:rPr lang="fr-FR" dirty="0">
                <a:latin typeface="+mn-lt"/>
              </a:rPr>
              <a:t>Frantiq</a:t>
            </a:r>
          </a:p>
        </p:txBody>
      </p:sp>
      <p:sp>
        <p:nvSpPr>
          <p:cNvPr id="10" name="Sous-titre 4"/>
          <p:cNvSpPr txBox="1">
            <a:spLocks/>
          </p:cNvSpPr>
          <p:nvPr/>
        </p:nvSpPr>
        <p:spPr>
          <a:xfrm>
            <a:off x="5893169" y="677462"/>
            <a:ext cx="23019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 b="0" i="0" u="none" strike="noStrike" cap="none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marL="914400" marR="0" lvl="1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fr-FR" dirty="0">
                <a:latin typeface="+mn-lt"/>
              </a:rPr>
              <a:t>De nouveaux producteurs</a:t>
            </a:r>
          </a:p>
        </p:txBody>
      </p:sp>
    </p:spTree>
    <p:extLst>
      <p:ext uri="{BB962C8B-B14F-4D97-AF65-F5344CB8AC3E}">
        <p14:creationId xmlns:p14="http://schemas.microsoft.com/office/powerpoint/2010/main" val="3679444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25195" y="2427949"/>
            <a:ext cx="4473069" cy="1414707"/>
          </a:xfrm>
        </p:spPr>
        <p:txBody>
          <a:bodyPr/>
          <a:lstStyle/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Résultats du recueil de vos suggestions pour des J.e-cours à venir.</a:t>
            </a:r>
            <a:b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32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58960" y="759413"/>
            <a:ext cx="4277696" cy="1554600"/>
          </a:xfrm>
        </p:spPr>
        <p:txBody>
          <a:bodyPr/>
          <a:lstStyle/>
          <a:p>
            <a:pPr marL="85725" indent="0" algn="l"/>
            <a:r>
              <a:rPr lang="fr-F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Mise en bouche pour l’année 2022-2023</a:t>
            </a:r>
            <a:endParaRPr lang="fr-F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4820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2"/>
          <p:cNvSpPr txBox="1">
            <a:spLocks/>
          </p:cNvSpPr>
          <p:nvPr/>
        </p:nvSpPr>
        <p:spPr>
          <a:xfrm>
            <a:off x="1328057" y="1118641"/>
            <a:ext cx="6792686" cy="15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85725" indent="0"/>
            <a:r>
              <a:rPr lang="fr-F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Nous espérons avoir trouvé le bon équilibre</a:t>
            </a:r>
          </a:p>
          <a:p>
            <a:pPr marL="85725" indent="0"/>
            <a:r>
              <a:rPr lang="fr-F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au cours de cette journée.</a:t>
            </a:r>
            <a:endParaRPr lang="fr-F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610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163" y="585962"/>
            <a:ext cx="6276110" cy="414699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5722" y="0"/>
            <a:ext cx="7717500" cy="798000"/>
          </a:xfrm>
        </p:spPr>
        <p:txBody>
          <a:bodyPr/>
          <a:lstStyle/>
          <a:p>
            <a:r>
              <a:rPr lang="fr-FR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Formulaire d’évaluation</a:t>
            </a:r>
            <a:br>
              <a:rPr lang="fr-FR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cette journée</a:t>
            </a:r>
            <a:endParaRPr lang="fr-FR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185063" y="3023754"/>
            <a:ext cx="27224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accent1"/>
                </a:solidFill>
                <a:latin typeface="+mn-lt"/>
              </a:rPr>
              <a:t>3 mn de votre temps</a:t>
            </a:r>
          </a:p>
          <a:p>
            <a:endParaRPr lang="fr-FR" dirty="0" smtClean="0">
              <a:solidFill>
                <a:schemeClr val="accent1"/>
              </a:solidFill>
              <a:latin typeface="+mn-lt"/>
            </a:endParaRPr>
          </a:p>
          <a:p>
            <a:endParaRPr lang="fr-FR" dirty="0" smtClean="0">
              <a:solidFill>
                <a:schemeClr val="accent1"/>
              </a:solidFill>
              <a:latin typeface="+mn-lt"/>
            </a:endParaRPr>
          </a:p>
          <a:p>
            <a:r>
              <a:rPr lang="fr-FR" dirty="0">
                <a:solidFill>
                  <a:schemeClr val="accent1"/>
                </a:solidFill>
                <a:latin typeface="+mn-lt"/>
                <a:hlinkClick r:id="rId4"/>
              </a:rPr>
              <a:t>https://</a:t>
            </a:r>
            <a:r>
              <a:rPr lang="fr-FR" dirty="0" smtClean="0">
                <a:solidFill>
                  <a:schemeClr val="accent1"/>
                </a:solidFill>
                <a:latin typeface="+mn-lt"/>
                <a:hlinkClick r:id="rId4"/>
              </a:rPr>
              <a:t>fr.surveymonkey.com/r/evaluation_jcoraut22</a:t>
            </a:r>
            <a:r>
              <a:rPr lang="fr-FR" dirty="0" smtClean="0">
                <a:solidFill>
                  <a:schemeClr val="accent1"/>
                </a:solidFill>
                <a:latin typeface="+mn-lt"/>
              </a:rPr>
              <a:t> </a:t>
            </a:r>
            <a:endParaRPr lang="fr-FR" dirty="0">
              <a:solidFill>
                <a:schemeClr val="accent1"/>
              </a:solidFill>
              <a:latin typeface="+mn-lt"/>
            </a:endParaRPr>
          </a:p>
          <a:p>
            <a:endParaRPr lang="fr-FR" dirty="0" smtClean="0">
              <a:solidFill>
                <a:schemeClr val="accent1"/>
              </a:solidFill>
              <a:latin typeface="+mn-lt"/>
            </a:endParaRPr>
          </a:p>
          <a:p>
            <a:r>
              <a:rPr lang="fr-FR" sz="2000" dirty="0" smtClean="0">
                <a:solidFill>
                  <a:schemeClr val="accent1"/>
                </a:solidFill>
                <a:latin typeface="+mn-lt"/>
              </a:rPr>
              <a:t>Ce lien vous sera prochainement envoyé.</a:t>
            </a:r>
            <a:endParaRPr lang="fr-FR" sz="2000" dirty="0">
              <a:solidFill>
                <a:schemeClr val="accent1"/>
              </a:solidFill>
              <a:latin typeface="+mn-lt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732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60"/>
          <p:cNvSpPr txBox="1">
            <a:spLocks noGrp="1"/>
          </p:cNvSpPr>
          <p:nvPr>
            <p:ph type="title" idx="2"/>
          </p:nvPr>
        </p:nvSpPr>
        <p:spPr>
          <a:xfrm>
            <a:off x="713225" y="1263575"/>
            <a:ext cx="4910400" cy="250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Merci et rendez-vous </a:t>
            </a:r>
            <a:r>
              <a:rPr lang="en" dirty="0" smtClean="0">
                <a:latin typeface="+mj-lt"/>
              </a:rPr>
              <a:t>aux Journées Abes 2022 !</a:t>
            </a:r>
            <a:endParaRPr dirty="0">
              <a:latin typeface="+mj-lt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991" y="1888022"/>
            <a:ext cx="1122131" cy="15150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oking School by Slidesgo">
  <a:themeElements>
    <a:clrScheme name="Simple Light">
      <a:dk1>
        <a:srgbClr val="292344"/>
      </a:dk1>
      <a:lt1>
        <a:srgbClr val="FFFFFF"/>
      </a:lt1>
      <a:dk2>
        <a:srgbClr val="ED6F65"/>
      </a:dk2>
      <a:lt2>
        <a:srgbClr val="596C9C"/>
      </a:lt2>
      <a:accent1>
        <a:srgbClr val="ED6F65"/>
      </a:accent1>
      <a:accent2>
        <a:srgbClr val="596C9C"/>
      </a:accent2>
      <a:accent3>
        <a:srgbClr val="EFE4D7"/>
      </a:accent3>
      <a:accent4>
        <a:srgbClr val="292344"/>
      </a:accent4>
      <a:accent5>
        <a:srgbClr val="FFFFFF"/>
      </a:accent5>
      <a:accent6>
        <a:srgbClr val="FFFFFF"/>
      </a:accent6>
      <a:hlink>
        <a:srgbClr val="292344"/>
      </a:hlink>
      <a:folHlink>
        <a:srgbClr val="0097A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PPT" ma:contentTypeID="0x010100505AF35FDCA54D2FA379F261E520FD37003BA607584A07684089D0538041E4120804070300858C0852BFCAE148B74CBED89827F967" ma:contentTypeVersion="0" ma:contentTypeDescription="" ma:contentTypeScope="" ma:versionID="687c669d99f6e8dc59d2041b144914f7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Activites;" targetNamespace="http://schemas.microsoft.com/office/2006/metadata/properties" ma:root="true" ma:fieldsID="d78169e886d0494a43a6ed175bdc41fc" ns2:_="" ns3:_="" ns4:_="">
    <xsd:import namespace="9cb235b8-7541-4a6e-b886-1bf4192805bd"/>
    <xsd:import namespace="http://schemas.microsoft.com/sharepoint/v3/fields"/>
    <xsd:import namespace="$ListId:Activites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Type_x0020_spec" minOccurs="0"/>
                <xsd:element ref="ns2:Nom_x0020_du_x0020_marché" minOccurs="0"/>
                <xsd:element ref="ns2:Type_x0020_de_x0020_document_x0020_technique" minOccurs="0"/>
                <xsd:element ref="ns2:Sujet_x0020_convention" minOccurs="0"/>
                <xsd:element ref="ns2:Type_x0020_Doc_x0020_PPT" minOccurs="0"/>
                <xsd:element ref="ns4:Exaged_DocName" minOccurs="0"/>
                <xsd:element ref="ns2:Nom_x0020_de_x0020_la_x0020_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AF"/>
          <xsd:enumeration value="ABES"/>
          <xsd:enumeration value="ADBU"/>
          <xsd:enumeration value="AMUE"/>
          <xsd:enumeration value="AN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GT-Calames"/>
          <xsd:enumeration value="GT-EAD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SIAF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FE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CS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BZ"/>
          <xsd:enumeration value="DED"/>
          <xsd:enumeration value="DOO"/>
          <xsd:enumeration value="DRY"/>
          <xsd:enumeration value="DSA"/>
          <xsd:enumeration value="DST"/>
          <xsd:enumeration value="ECU"/>
          <xsd:enumeration value="ECT"/>
          <xsd:enumeration value="EHR"/>
          <xsd:enumeration value="ELS"/>
          <xsd:enumeration value="EMS"/>
          <xsd:enumeration value="ENO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FRF"/>
          <xsd:enumeration value="GLT"/>
          <xsd:enumeration value="HLE"/>
          <xsd:enumeration value="HS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A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EN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RX"/>
          <xsd:enumeration value="MSO"/>
          <xsd:enumeration value="MSR"/>
          <xsd:enumeration value="MTE"/>
          <xsd:enumeration value="MYG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LM"/>
          <xsd:enumeration value="SNX"/>
          <xsd:enumeration value="SPE"/>
          <xsd:enumeration value="SPR"/>
          <xsd:enumeration value="SQN"/>
          <xsd:enumeration value="SRY"/>
          <xsd:enumeration value="SSI"/>
          <xsd:enumeration value="TCN"/>
          <xsd:enumeration value="TDN"/>
          <xsd:enumeration value="TFU"/>
          <xsd:enumeration value="TMX"/>
          <xsd:enumeration value="TZA"/>
          <xsd:enumeration value="VGO"/>
          <xsd:enumeration value="VSA"/>
          <xsd:enumeration value="YBN"/>
          <xsd:enumeration value="YDD"/>
          <xsd:enumeration value="YNS"/>
        </xsd:restriction>
      </xsd:simpleType>
    </xsd:element>
    <xsd:element name="Etat_x0020_du_x0020_document" ma:index="4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En cours de publication"/>
          <xsd:enumeration value="Prêt à publier"/>
          <xsd:enumeration value="Publié"/>
          <xsd:enumeration value="Périmé"/>
          <xsd:enumeration value="Version finale à conserver"/>
        </xsd:restriction>
      </xsd:simpleType>
    </xsd:element>
    <xsd:element name="Année" ma:index="5" nillable="true" ma:displayName="Année" ma:default="A renseigner" ma:format="Dropdown" ma:internalName="Ann_x00e9_e">
      <xsd:simpleType>
        <xsd:restriction base="dms:Choice">
          <xsd:enumeration value="A renseigner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9" nillable="true" ma:displayName="Tags" ma:internalName="Tags">
      <xsd:simpleType>
        <xsd:restriction base="dms:Text">
          <xsd:maxLength value="255"/>
        </xsd:restriction>
      </xsd:simpleType>
    </xsd:element>
    <xsd:element name="Type_x0020_spec" ma:index="10" nillable="true" ma:displayName="Concerne" ma:default="A renseigner" ma:hidden="true" ma:internalName="Type_x0020_spec" ma:readOnly="fals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A renseigner"/>
                        <xsd:enumeration value="APCC"/>
                        <xsd:enumeration value="CBS"/>
                        <xsd:enumeration value="Exports à la demande"/>
                        <xsd:enumeration value="Exports réguliers"/>
                        <xsd:enumeration value="Exports hors réseaux"/>
                        <xsd:enumeration value="Guide Méthodo"/>
                        <xsd:enumeration value="Imports Sudoc"/>
                        <xsd:enumeration value="PSI"/>
                        <xsd:enumeration value="Scripts"/>
                        <xsd:enumeration value="Self Sudoc"/>
                        <xsd:enumeration value="Site Web"/>
                        <xsd:enumeration value="Supeb"/>
                        <xsd:enumeration value="Webstats"/>
                        <xsd:enumeration value="WinIBW"/>
                        <xsd:enumeration value="Z39-50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Nom_x0020_du_x0020_marché" ma:index="11" nillable="true" ma:displayName="Nom du marché" ma:default="A renseigner" ma:format="Dropdown" ma:hidden="true" ma:internalName="Nom_x0020_du_x0020_march_x00e9_" ma:readOnly="false">
      <xsd:simpleType>
        <xsd:restriction base="dms:Choice">
          <xsd:enumeration value="A renseigner"/>
          <xsd:enumeration value="CAIRN"/>
          <xsd:enumeration value="CAS"/>
          <xsd:enumeration value="Dalloz"/>
          <xsd:enumeration value="Doctrinal plus"/>
          <xsd:enumeration value="EBSCO - Business Source"/>
          <xsd:enumeration value="Elsevier-ScienceDirect"/>
          <xsd:enumeration value="JSTOR"/>
          <xsd:enumeration value="Lamyline"/>
          <xsd:enumeration value="Lexis-Nexis - Jurisclasseur"/>
          <xsd:enumeration value="Proquest - Chadwyck-Healey"/>
        </xsd:restriction>
      </xsd:simpleType>
    </xsd:element>
    <xsd:element name="Type_x0020_de_x0020_document_x0020_technique" ma:index="12" nillable="true" ma:displayName="Type de document technique" ma:default="A renseigner" ma:format="Dropdown" ma:hidden="true" ma:internalName="Type_x0020_de_x0020_document_x0020_technique" ma:readOnly="false">
      <xsd:simpleType>
        <xsd:restriction base="dms:Choice">
          <xsd:enumeration value="A renseigner"/>
          <xsd:enumeration value="Dossier de recette"/>
          <xsd:enumeration value="Fiche exploitation"/>
          <xsd:enumeration value="Fiche application"/>
          <xsd:enumeration value="Procédure"/>
          <xsd:enumeration value="Revue d'application"/>
        </xsd:restriction>
      </xsd:simpleType>
    </xsd:element>
    <xsd:element name="Sujet_x0020_convention" ma:index="13" nillable="true" ma:displayName="Nom de la convention" ma:default="A renseigner" ma:format="Dropdown" ma:hidden="true" ma:internalName="Sujet_x0020_convention" ma:readOnly="false">
      <xsd:simpleType>
        <xsd:restriction base="dms:Choice">
          <xsd:enumeration value="A renseigner"/>
          <xsd:enumeration value="Calames"/>
          <xsd:enumeration value="CERL"/>
          <xsd:enumeration value="Cession de données"/>
          <xsd:enumeration value="Groupement commandes"/>
          <xsd:enumeration value="IdRef"/>
          <xsd:enumeration value="PebWeb"/>
          <xsd:enumeration value="PebWini"/>
          <xsd:enumeration value="RetroCalames"/>
          <xsd:enumeration value="RetroSociétés"/>
          <xsd:enumeration value="Star"/>
          <xsd:enumeration value="Step"/>
          <xsd:enumeration value="Sudoc"/>
          <xsd:enumeration value="Sudoc-PS"/>
          <xsd:enumeration value="Thèses"/>
          <xsd:enumeration value="WebDewey"/>
          <xsd:enumeration value="WorldCat"/>
          <xsd:enumeration value="Autres"/>
        </xsd:restriction>
      </xsd:simpleType>
    </xsd:element>
    <xsd:element name="Type_x0020_Doc_x0020_PPT" ma:index="15" nillable="true" ma:displayName="Type Doc PPT" ma:default="Présentation" ma:format="Dropdown" ma:internalName="Type_x0020_Doc_x0020_PPT">
      <xsd:simpleType>
        <xsd:restriction base="dms:Choice">
          <xsd:enumeration value="Présentation"/>
          <xsd:enumeration value="Raconte-mois"/>
          <xsd:enumeration value="Formation interne"/>
          <xsd:enumeration value="Formation externe"/>
          <xsd:enumeration value="JABES"/>
          <xsd:enumeration value="JCR"/>
          <xsd:enumeration value="Autre"/>
        </xsd:restriction>
      </xsd:simpleType>
    </xsd:element>
    <xsd:element name="Nom_x0020_de_x0020_la_x0020_formation" ma:index="22" nillable="true" ma:displayName="Liste des formations" ma:default="A renseigner" ma:format="Dropdown" ma:hidden="true" ma:internalName="Nom_x0020_de_x0020_la_x0020_formation" ma:readOnly="false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6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Activites;" elementFormDefault="qualified">
    <xsd:import namespace="http://schemas.microsoft.com/office/2006/documentManagement/types"/>
    <xsd:import namespace="http://schemas.microsoft.com/office/infopath/2007/PartnerControls"/>
    <xsd:element name="Exaged_DocName" ma:index="21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7" ma:displayName="Commentaires"/>
        <xsd:element name="keywords" minOccurs="0" maxOccurs="1" type="xsd:string" ma:index="8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aged_DocName xmlns="$ListId:Activites;" xsi:nil="true"/>
    <Type_x0020_Doc_x0020_PPT xmlns="9cb235b8-7541-4a6e-b886-1bf4192805bd">Présentation</Type_x0020_Doc_x0020_PPT>
    <Nom_x0020_du_x0020_marché xmlns="9cb235b8-7541-4a6e-b886-1bf4192805bd">A renseigner</Nom_x0020_du_x0020_marché>
    <Type_x0020_spec xmlns="9cb235b8-7541-4a6e-b886-1bf4192805bd">
      <Value>A renseigner</Value>
    </Type_x0020_spec>
    <Type_x0020_de_x0020_document_x0020_technique xmlns="9cb235b8-7541-4a6e-b886-1bf4192805bd">A renseigner</Type_x0020_de_x0020_document_x0020_technique>
    <Etat_x0020_du_x0020_document xmlns="9cb235b8-7541-4a6e-b886-1bf4192805bd">Document préparatoire</Etat_x0020_du_x0020_document>
    <Nom_x0020_de_x0020_la_x0020_formation xmlns="9cb235b8-7541-4a6e-b886-1bf4192805bd">A renseigner</Nom_x0020_de_x0020_la_x0020_formation>
    <TRI xmlns="9cb235b8-7541-4a6e-b886-1bf4192805bd">IMR</TRI>
    <Tags xmlns="9cb235b8-7541-4a6e-b886-1bf4192805bd" xsi:nil="true"/>
    <Structure xmlns="9cb235b8-7541-4a6e-b886-1bf4192805bd">ABES</Structure>
    <Année xmlns="9cb235b8-7541-4a6e-b886-1bf4192805bd">2022</Année>
    <Sujet_x0020_convention xmlns="9cb235b8-7541-4a6e-b886-1bf4192805bd">A renseigner</Sujet_x0020_convention>
    <_DCDateCreated xmlns="http://schemas.microsoft.com/sharepoint/v3/fields">2022-05-12T22:00:00+00:00</_DCDateCreated>
  </documentManagement>
</p:properties>
</file>

<file path=customXml/itemProps1.xml><?xml version="1.0" encoding="utf-8"?>
<ds:datastoreItem xmlns:ds="http://schemas.openxmlformats.org/officeDocument/2006/customXml" ds:itemID="{3868E148-7BF2-46B2-AA1F-66A82E4ACC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Activite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F9C41B-CF74-4C7F-82F8-B1623BCC1B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F88359-B63B-40E8-8820-3933E144E53B}">
  <ds:schemaRefs>
    <ds:schemaRef ds:uri="9cb235b8-7541-4a6e-b886-1bf4192805bd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$ListId:Activites;"/>
    <ds:schemaRef ds:uri="http://purl.org/dc/terms/"/>
    <ds:schemaRef ds:uri="http://schemas.microsoft.com/sharepoint/v3/field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133</Words>
  <Application>Microsoft Office PowerPoint</Application>
  <PresentationFormat>Affichage à l'écran (16:9)</PresentationFormat>
  <Paragraphs>38</Paragraphs>
  <Slides>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Fjalla One</vt:lpstr>
      <vt:lpstr>Passion One</vt:lpstr>
      <vt:lpstr>Roboto</vt:lpstr>
      <vt:lpstr>Cooking School by Slidesgo</vt:lpstr>
      <vt:lpstr>Echanges et conclusions </vt:lpstr>
      <vt:lpstr>La suite</vt:lpstr>
      <vt:lpstr>  Résultats du recueil de vos suggestions pour des J.e-cours à venir.  </vt:lpstr>
      <vt:lpstr>Présentation PowerPoint</vt:lpstr>
      <vt:lpstr>Formulaire d’évaluation de cette journée</vt:lpstr>
      <vt:lpstr>Merci et rendez-vous aux Journées Abes 2022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Conclusion</dc:title>
  <dc:creator>Laurent Piquemal</dc:creator>
  <cp:keywords/>
  <dc:description/>
  <cp:lastModifiedBy>Isabelle Mauger Perez</cp:lastModifiedBy>
  <cp:revision>49</cp:revision>
  <cp:lastPrinted>2022-05-19T09:01:07Z</cp:lastPrinted>
  <dcterms:modified xsi:type="dcterms:W3CDTF">2022-05-23T15:08:25Z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0x010100505AF35FDCA54D2FA379F261E520FD37003BA607584A07684089D0538041E4120804070300858C0852BFCAE148B74CBED89827F967</vt:lpwstr>
  </property>
</Properties>
</file>