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70" r:id="rId5"/>
    <p:sldId id="258" r:id="rId6"/>
    <p:sldId id="259" r:id="rId7"/>
    <p:sldId id="375" r:id="rId8"/>
    <p:sldId id="271" r:id="rId9"/>
    <p:sldId id="380" r:id="rId10"/>
    <p:sldId id="378" r:id="rId11"/>
    <p:sldId id="381" r:id="rId12"/>
    <p:sldId id="382" r:id="rId13"/>
    <p:sldId id="392" r:id="rId14"/>
    <p:sldId id="394" r:id="rId15"/>
    <p:sldId id="387" r:id="rId16"/>
    <p:sldId id="383" r:id="rId17"/>
    <p:sldId id="384" r:id="rId18"/>
    <p:sldId id="385" r:id="rId19"/>
    <p:sldId id="386" r:id="rId20"/>
    <p:sldId id="388" r:id="rId21"/>
    <p:sldId id="389" r:id="rId22"/>
    <p:sldId id="391" r:id="rId23"/>
    <p:sldId id="390" r:id="rId24"/>
    <p:sldId id="393" r:id="rId25"/>
    <p:sldId id="396" r:id="rId26"/>
    <p:sldId id="395" r:id="rId27"/>
    <p:sldId id="397" r:id="rId28"/>
    <p:sldId id="398"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2B62"/>
    <a:srgbClr val="92B2D2"/>
    <a:srgbClr val="92B0D2"/>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F4F237-46E1-464B-9523-51775674DD6C}" v="151" dt="2024-04-03T13:13:33.2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ïté Roux" userId="497db9c4-a498-4575-ae73-b8d1bdfa1b0b" providerId="ADAL" clId="{CFF4F237-46E1-464B-9523-51775674DD6C}"/>
    <pc:docChg chg="undo custSel addSld delSld modSld sldOrd">
      <pc:chgData name="Maïté Roux" userId="497db9c4-a498-4575-ae73-b8d1bdfa1b0b" providerId="ADAL" clId="{CFF4F237-46E1-464B-9523-51775674DD6C}" dt="2024-04-03T14:36:06.912" v="13435" actId="20577"/>
      <pc:docMkLst>
        <pc:docMk/>
      </pc:docMkLst>
      <pc:sldChg chg="addSp modSp mod setBg">
        <pc:chgData name="Maïté Roux" userId="497db9c4-a498-4575-ae73-b8d1bdfa1b0b" providerId="ADAL" clId="{CFF4F237-46E1-464B-9523-51775674DD6C}" dt="2024-04-02T17:28:57.665" v="8462" actId="20577"/>
        <pc:sldMkLst>
          <pc:docMk/>
          <pc:sldMk cId="2810240143" sldId="258"/>
        </pc:sldMkLst>
        <pc:spChg chg="mod">
          <ac:chgData name="Maïté Roux" userId="497db9c4-a498-4575-ae73-b8d1bdfa1b0b" providerId="ADAL" clId="{CFF4F237-46E1-464B-9523-51775674DD6C}" dt="2024-04-02T15:41:41.341" v="1734" actId="26606"/>
          <ac:spMkLst>
            <pc:docMk/>
            <pc:sldMk cId="2810240143" sldId="258"/>
            <ac:spMk id="2" creationId="{00000000-0000-0000-0000-000000000000}"/>
          </ac:spMkLst>
        </pc:spChg>
        <pc:spChg chg="mod">
          <ac:chgData name="Maïté Roux" userId="497db9c4-a498-4575-ae73-b8d1bdfa1b0b" providerId="ADAL" clId="{CFF4F237-46E1-464B-9523-51775674DD6C}" dt="2024-04-02T17:28:57.665" v="8462" actId="20577"/>
          <ac:spMkLst>
            <pc:docMk/>
            <pc:sldMk cId="2810240143" sldId="258"/>
            <ac:spMk id="16387" creationId="{00000000-0000-0000-0000-000000000000}"/>
          </ac:spMkLst>
        </pc:spChg>
        <pc:spChg chg="add">
          <ac:chgData name="Maïté Roux" userId="497db9c4-a498-4575-ae73-b8d1bdfa1b0b" providerId="ADAL" clId="{CFF4F237-46E1-464B-9523-51775674DD6C}" dt="2024-04-02T15:41:41.341" v="1734" actId="26606"/>
          <ac:spMkLst>
            <pc:docMk/>
            <pc:sldMk cId="2810240143" sldId="258"/>
            <ac:spMk id="16392" creationId="{09588DA8-065E-4F6F-8EFD-43104AB2E0CF}"/>
          </ac:spMkLst>
        </pc:spChg>
        <pc:spChg chg="add">
          <ac:chgData name="Maïté Roux" userId="497db9c4-a498-4575-ae73-b8d1bdfa1b0b" providerId="ADAL" clId="{CFF4F237-46E1-464B-9523-51775674DD6C}" dt="2024-04-02T15:41:41.341" v="1734" actId="26606"/>
          <ac:spMkLst>
            <pc:docMk/>
            <pc:sldMk cId="2810240143" sldId="258"/>
            <ac:spMk id="16394" creationId="{C4285719-470E-454C-AF62-8323075F1F5B}"/>
          </ac:spMkLst>
        </pc:spChg>
        <pc:spChg chg="add">
          <ac:chgData name="Maïté Roux" userId="497db9c4-a498-4575-ae73-b8d1bdfa1b0b" providerId="ADAL" clId="{CFF4F237-46E1-464B-9523-51775674DD6C}" dt="2024-04-02T15:41:41.341" v="1734" actId="26606"/>
          <ac:spMkLst>
            <pc:docMk/>
            <pc:sldMk cId="2810240143" sldId="258"/>
            <ac:spMk id="16396" creationId="{CD9FE4EF-C4D8-49A0-B2FF-81D8DB7D8A24}"/>
          </ac:spMkLst>
        </pc:spChg>
        <pc:spChg chg="add">
          <ac:chgData name="Maïté Roux" userId="497db9c4-a498-4575-ae73-b8d1bdfa1b0b" providerId="ADAL" clId="{CFF4F237-46E1-464B-9523-51775674DD6C}" dt="2024-04-02T15:41:41.341" v="1734" actId="26606"/>
          <ac:spMkLst>
            <pc:docMk/>
            <pc:sldMk cId="2810240143" sldId="258"/>
            <ac:spMk id="16398" creationId="{4300840D-0A0B-4512-BACA-B439D5B9C57C}"/>
          </ac:spMkLst>
        </pc:spChg>
        <pc:spChg chg="add">
          <ac:chgData name="Maïté Roux" userId="497db9c4-a498-4575-ae73-b8d1bdfa1b0b" providerId="ADAL" clId="{CFF4F237-46E1-464B-9523-51775674DD6C}" dt="2024-04-02T15:41:41.341" v="1734" actId="26606"/>
          <ac:spMkLst>
            <pc:docMk/>
            <pc:sldMk cId="2810240143" sldId="258"/>
            <ac:spMk id="16400" creationId="{D2B78728-A580-49A7-84F9-6EF6F583ADE0}"/>
          </ac:spMkLst>
        </pc:spChg>
        <pc:spChg chg="add">
          <ac:chgData name="Maïté Roux" userId="497db9c4-a498-4575-ae73-b8d1bdfa1b0b" providerId="ADAL" clId="{CFF4F237-46E1-464B-9523-51775674DD6C}" dt="2024-04-02T15:41:41.341" v="1734" actId="26606"/>
          <ac:spMkLst>
            <pc:docMk/>
            <pc:sldMk cId="2810240143" sldId="258"/>
            <ac:spMk id="16402" creationId="{38FAA1A1-D861-433F-88FA-1E9D6FD31D11}"/>
          </ac:spMkLst>
        </pc:spChg>
        <pc:spChg chg="add">
          <ac:chgData name="Maïté Roux" userId="497db9c4-a498-4575-ae73-b8d1bdfa1b0b" providerId="ADAL" clId="{CFF4F237-46E1-464B-9523-51775674DD6C}" dt="2024-04-02T15:41:41.341" v="1734" actId="26606"/>
          <ac:spMkLst>
            <pc:docMk/>
            <pc:sldMk cId="2810240143" sldId="258"/>
            <ac:spMk id="16404" creationId="{8D71EDA1-87BF-4D5D-AB79-F346FD19278A}"/>
          </ac:spMkLst>
        </pc:spChg>
      </pc:sldChg>
      <pc:sldChg chg="addSp modSp mod setBg">
        <pc:chgData name="Maïté Roux" userId="497db9c4-a498-4575-ae73-b8d1bdfa1b0b" providerId="ADAL" clId="{CFF4F237-46E1-464B-9523-51775674DD6C}" dt="2024-04-02T15:41:31.303" v="1733" actId="26606"/>
        <pc:sldMkLst>
          <pc:docMk/>
          <pc:sldMk cId="1100179053" sldId="259"/>
        </pc:sldMkLst>
        <pc:spChg chg="mod">
          <ac:chgData name="Maïté Roux" userId="497db9c4-a498-4575-ae73-b8d1bdfa1b0b" providerId="ADAL" clId="{CFF4F237-46E1-464B-9523-51775674DD6C}" dt="2024-04-02T15:41:31.303" v="1733" actId="26606"/>
          <ac:spMkLst>
            <pc:docMk/>
            <pc:sldMk cId="1100179053" sldId="259"/>
            <ac:spMk id="2" creationId="{00000000-0000-0000-0000-000000000000}"/>
          </ac:spMkLst>
        </pc:spChg>
        <pc:spChg chg="add">
          <ac:chgData name="Maïté Roux" userId="497db9c4-a498-4575-ae73-b8d1bdfa1b0b" providerId="ADAL" clId="{CFF4F237-46E1-464B-9523-51775674DD6C}" dt="2024-04-02T15:41:31.303" v="1733" actId="26606"/>
          <ac:spMkLst>
            <pc:docMk/>
            <pc:sldMk cId="1100179053" sldId="259"/>
            <ac:spMk id="7" creationId="{0E30439A-8A5B-46EC-8283-9B6B031D40D0}"/>
          </ac:spMkLst>
        </pc:spChg>
        <pc:spChg chg="add">
          <ac:chgData name="Maïté Roux" userId="497db9c4-a498-4575-ae73-b8d1bdfa1b0b" providerId="ADAL" clId="{CFF4F237-46E1-464B-9523-51775674DD6C}" dt="2024-04-02T15:41:31.303" v="1733" actId="26606"/>
          <ac:spMkLst>
            <pc:docMk/>
            <pc:sldMk cId="1100179053" sldId="259"/>
            <ac:spMk id="9" creationId="{5CEAD642-85CF-4750-8432-7C80C901F001}"/>
          </ac:spMkLst>
        </pc:spChg>
        <pc:spChg chg="add">
          <ac:chgData name="Maïté Roux" userId="497db9c4-a498-4575-ae73-b8d1bdfa1b0b" providerId="ADAL" clId="{CFF4F237-46E1-464B-9523-51775674DD6C}" dt="2024-04-02T15:41:31.303" v="1733" actId="26606"/>
          <ac:spMkLst>
            <pc:docMk/>
            <pc:sldMk cId="1100179053" sldId="259"/>
            <ac:spMk id="11" creationId="{FA33EEAE-15D5-4119-8C1E-89D943F911EF}"/>
          </ac:spMkLst>
        </pc:spChg>
        <pc:spChg chg="add">
          <ac:chgData name="Maïté Roux" userId="497db9c4-a498-4575-ae73-b8d1bdfa1b0b" providerId="ADAL" clId="{CFF4F237-46E1-464B-9523-51775674DD6C}" dt="2024-04-02T15:41:31.303" v="1733" actId="26606"/>
          <ac:spMkLst>
            <pc:docMk/>
            <pc:sldMk cId="1100179053" sldId="259"/>
            <ac:spMk id="13" creationId="{730D8B3B-9B80-4025-B934-26DC7D7CD231}"/>
          </ac:spMkLst>
        </pc:spChg>
        <pc:spChg chg="add">
          <ac:chgData name="Maïté Roux" userId="497db9c4-a498-4575-ae73-b8d1bdfa1b0b" providerId="ADAL" clId="{CFF4F237-46E1-464B-9523-51775674DD6C}" dt="2024-04-02T15:41:31.303" v="1733" actId="26606"/>
          <ac:spMkLst>
            <pc:docMk/>
            <pc:sldMk cId="1100179053" sldId="259"/>
            <ac:spMk id="15" creationId="{B5A1B09C-1565-46F8-B70F-621C5EB48A09}"/>
          </ac:spMkLst>
        </pc:spChg>
        <pc:spChg chg="add">
          <ac:chgData name="Maïté Roux" userId="497db9c4-a498-4575-ae73-b8d1bdfa1b0b" providerId="ADAL" clId="{CFF4F237-46E1-464B-9523-51775674DD6C}" dt="2024-04-02T15:41:31.303" v="1733" actId="26606"/>
          <ac:spMkLst>
            <pc:docMk/>
            <pc:sldMk cId="1100179053" sldId="259"/>
            <ac:spMk id="17" creationId="{8C516CC8-80AC-446C-A56E-9F54B7210402}"/>
          </ac:spMkLst>
        </pc:spChg>
        <pc:spChg chg="add">
          <ac:chgData name="Maïté Roux" userId="497db9c4-a498-4575-ae73-b8d1bdfa1b0b" providerId="ADAL" clId="{CFF4F237-46E1-464B-9523-51775674DD6C}" dt="2024-04-02T15:41:31.303" v="1733" actId="26606"/>
          <ac:spMkLst>
            <pc:docMk/>
            <pc:sldMk cId="1100179053" sldId="259"/>
            <ac:spMk id="19" creationId="{53947E58-F088-49F1-A3D1-DEA690192E84}"/>
          </ac:spMkLst>
        </pc:spChg>
      </pc:sldChg>
      <pc:sldChg chg="modSp del mod ord">
        <pc:chgData name="Maïté Roux" userId="497db9c4-a498-4575-ae73-b8d1bdfa1b0b" providerId="ADAL" clId="{CFF4F237-46E1-464B-9523-51775674DD6C}" dt="2024-04-02T17:28:25.723" v="8406" actId="2696"/>
        <pc:sldMkLst>
          <pc:docMk/>
          <pc:sldMk cId="2201272661" sldId="260"/>
        </pc:sldMkLst>
        <pc:spChg chg="mod">
          <ac:chgData name="Maïté Roux" userId="497db9c4-a498-4575-ae73-b8d1bdfa1b0b" providerId="ADAL" clId="{CFF4F237-46E1-464B-9523-51775674DD6C}" dt="2024-04-02T15:20:57.274" v="461" actId="20577"/>
          <ac:spMkLst>
            <pc:docMk/>
            <pc:sldMk cId="2201272661" sldId="260"/>
            <ac:spMk id="2" creationId="{00000000-0000-0000-0000-000000000000}"/>
          </ac:spMkLst>
        </pc:spChg>
      </pc:sldChg>
      <pc:sldChg chg="add del ord">
        <pc:chgData name="Maïté Roux" userId="497db9c4-a498-4575-ae73-b8d1bdfa1b0b" providerId="ADAL" clId="{CFF4F237-46E1-464B-9523-51775674DD6C}" dt="2024-04-02T17:29:31.128" v="8488" actId="2696"/>
        <pc:sldMkLst>
          <pc:docMk/>
          <pc:sldMk cId="777692096" sldId="263"/>
        </pc:sldMkLst>
      </pc:sldChg>
      <pc:sldChg chg="del ord">
        <pc:chgData name="Maïté Roux" userId="497db9c4-a498-4575-ae73-b8d1bdfa1b0b" providerId="ADAL" clId="{CFF4F237-46E1-464B-9523-51775674DD6C}" dt="2024-04-03T14:25:53.334" v="13346" actId="2696"/>
        <pc:sldMkLst>
          <pc:docMk/>
          <pc:sldMk cId="565981082" sldId="268"/>
        </pc:sldMkLst>
      </pc:sldChg>
      <pc:sldChg chg="modSp del mod">
        <pc:chgData name="Maïté Roux" userId="497db9c4-a498-4575-ae73-b8d1bdfa1b0b" providerId="ADAL" clId="{CFF4F237-46E1-464B-9523-51775674DD6C}" dt="2024-04-03T14:26:17.048" v="13368" actId="2696"/>
        <pc:sldMkLst>
          <pc:docMk/>
          <pc:sldMk cId="693723057" sldId="269"/>
        </pc:sldMkLst>
        <pc:spChg chg="mod">
          <ac:chgData name="Maïté Roux" userId="497db9c4-a498-4575-ae73-b8d1bdfa1b0b" providerId="ADAL" clId="{CFF4F237-46E1-464B-9523-51775674DD6C}" dt="2024-04-03T14:25:31.935" v="13327" actId="313"/>
          <ac:spMkLst>
            <pc:docMk/>
            <pc:sldMk cId="693723057" sldId="269"/>
            <ac:spMk id="3" creationId="{00000000-0000-0000-0000-000000000000}"/>
          </ac:spMkLst>
        </pc:spChg>
      </pc:sldChg>
      <pc:sldChg chg="modSp mod">
        <pc:chgData name="Maïté Roux" userId="497db9c4-a498-4575-ae73-b8d1bdfa1b0b" providerId="ADAL" clId="{CFF4F237-46E1-464B-9523-51775674DD6C}" dt="2024-04-02T15:25:06.774" v="470" actId="14100"/>
        <pc:sldMkLst>
          <pc:docMk/>
          <pc:sldMk cId="4139897965" sldId="270"/>
        </pc:sldMkLst>
        <pc:spChg chg="mod">
          <ac:chgData name="Maïté Roux" userId="497db9c4-a498-4575-ae73-b8d1bdfa1b0b" providerId="ADAL" clId="{CFF4F237-46E1-464B-9523-51775674DD6C}" dt="2024-04-02T15:17:33.361" v="98" actId="27636"/>
          <ac:spMkLst>
            <pc:docMk/>
            <pc:sldMk cId="4139897965" sldId="270"/>
            <ac:spMk id="14" creationId="{00000000-0000-0000-0000-000000000000}"/>
          </ac:spMkLst>
        </pc:spChg>
        <pc:spChg chg="mod">
          <ac:chgData name="Maïté Roux" userId="497db9c4-a498-4575-ae73-b8d1bdfa1b0b" providerId="ADAL" clId="{CFF4F237-46E1-464B-9523-51775674DD6C}" dt="2024-04-02T15:25:06.774" v="470" actId="14100"/>
          <ac:spMkLst>
            <pc:docMk/>
            <pc:sldMk cId="4139897965" sldId="270"/>
            <ac:spMk id="24" creationId="{00000000-0000-0000-0000-000000000000}"/>
          </ac:spMkLst>
        </pc:spChg>
        <pc:spChg chg="mod">
          <ac:chgData name="Maïté Roux" userId="497db9c4-a498-4575-ae73-b8d1bdfa1b0b" providerId="ADAL" clId="{CFF4F237-46E1-464B-9523-51775674DD6C}" dt="2024-04-02T15:25:01.466" v="469" actId="1076"/>
          <ac:spMkLst>
            <pc:docMk/>
            <pc:sldMk cId="4139897965" sldId="270"/>
            <ac:spMk id="36" creationId="{00000000-0000-0000-0000-000000000000}"/>
          </ac:spMkLst>
        </pc:spChg>
        <pc:spChg chg="mod">
          <ac:chgData name="Maïté Roux" userId="497db9c4-a498-4575-ae73-b8d1bdfa1b0b" providerId="ADAL" clId="{CFF4F237-46E1-464B-9523-51775674DD6C}" dt="2024-04-02T15:24:48.463" v="467" actId="1076"/>
          <ac:spMkLst>
            <pc:docMk/>
            <pc:sldMk cId="4139897965" sldId="270"/>
            <ac:spMk id="37" creationId="{00000000-0000-0000-0000-000000000000}"/>
          </ac:spMkLst>
        </pc:spChg>
      </pc:sldChg>
      <pc:sldChg chg="addSp delSp modSp mod ord setBg modNotesTx">
        <pc:chgData name="Maïté Roux" userId="497db9c4-a498-4575-ae73-b8d1bdfa1b0b" providerId="ADAL" clId="{CFF4F237-46E1-464B-9523-51775674DD6C}" dt="2024-04-02T15:56:55.910" v="3501" actId="20577"/>
        <pc:sldMkLst>
          <pc:docMk/>
          <pc:sldMk cId="3515465284" sldId="271"/>
        </pc:sldMkLst>
        <pc:spChg chg="mod">
          <ac:chgData name="Maïté Roux" userId="497db9c4-a498-4575-ae73-b8d1bdfa1b0b" providerId="ADAL" clId="{CFF4F237-46E1-464B-9523-51775674DD6C}" dt="2024-04-02T15:41:15.043" v="1732" actId="26606"/>
          <ac:spMkLst>
            <pc:docMk/>
            <pc:sldMk cId="3515465284" sldId="271"/>
            <ac:spMk id="2" creationId="{010E3330-38B9-A23A-5126-FB1E93DEE11A}"/>
          </ac:spMkLst>
        </pc:spChg>
        <pc:spChg chg="mod">
          <ac:chgData name="Maïté Roux" userId="497db9c4-a498-4575-ae73-b8d1bdfa1b0b" providerId="ADAL" clId="{CFF4F237-46E1-464B-9523-51775674DD6C}" dt="2024-04-02T15:56:55.910" v="3501" actId="20577"/>
          <ac:spMkLst>
            <pc:docMk/>
            <pc:sldMk cId="3515465284" sldId="271"/>
            <ac:spMk id="3" creationId="{B3410D72-48DA-0657-4FF7-7BB3F97DC75B}"/>
          </ac:spMkLst>
        </pc:spChg>
        <pc:spChg chg="add">
          <ac:chgData name="Maïté Roux" userId="497db9c4-a498-4575-ae73-b8d1bdfa1b0b" providerId="ADAL" clId="{CFF4F237-46E1-464B-9523-51775674DD6C}" dt="2024-04-02T15:41:15.043" v="1732" actId="26606"/>
          <ac:spMkLst>
            <pc:docMk/>
            <pc:sldMk cId="3515465284" sldId="271"/>
            <ac:spMk id="8" creationId="{09588DA8-065E-4F6F-8EFD-43104AB2E0CF}"/>
          </ac:spMkLst>
        </pc:spChg>
        <pc:spChg chg="add">
          <ac:chgData name="Maïté Roux" userId="497db9c4-a498-4575-ae73-b8d1bdfa1b0b" providerId="ADAL" clId="{CFF4F237-46E1-464B-9523-51775674DD6C}" dt="2024-04-02T15:41:15.043" v="1732" actId="26606"/>
          <ac:spMkLst>
            <pc:docMk/>
            <pc:sldMk cId="3515465284" sldId="271"/>
            <ac:spMk id="10" creationId="{C4285719-470E-454C-AF62-8323075F1F5B}"/>
          </ac:spMkLst>
        </pc:spChg>
        <pc:spChg chg="add">
          <ac:chgData name="Maïté Roux" userId="497db9c4-a498-4575-ae73-b8d1bdfa1b0b" providerId="ADAL" clId="{CFF4F237-46E1-464B-9523-51775674DD6C}" dt="2024-04-02T15:41:15.043" v="1732" actId="26606"/>
          <ac:spMkLst>
            <pc:docMk/>
            <pc:sldMk cId="3515465284" sldId="271"/>
            <ac:spMk id="12" creationId="{CD9FE4EF-C4D8-49A0-B2FF-81D8DB7D8A24}"/>
          </ac:spMkLst>
        </pc:spChg>
        <pc:spChg chg="add">
          <ac:chgData name="Maïté Roux" userId="497db9c4-a498-4575-ae73-b8d1bdfa1b0b" providerId="ADAL" clId="{CFF4F237-46E1-464B-9523-51775674DD6C}" dt="2024-04-02T15:41:15.043" v="1732" actId="26606"/>
          <ac:spMkLst>
            <pc:docMk/>
            <pc:sldMk cId="3515465284" sldId="271"/>
            <ac:spMk id="14" creationId="{4300840D-0A0B-4512-BACA-B439D5B9C57C}"/>
          </ac:spMkLst>
        </pc:spChg>
        <pc:spChg chg="add">
          <ac:chgData name="Maïté Roux" userId="497db9c4-a498-4575-ae73-b8d1bdfa1b0b" providerId="ADAL" clId="{CFF4F237-46E1-464B-9523-51775674DD6C}" dt="2024-04-02T15:41:15.043" v="1732" actId="26606"/>
          <ac:spMkLst>
            <pc:docMk/>
            <pc:sldMk cId="3515465284" sldId="271"/>
            <ac:spMk id="16" creationId="{D2B78728-A580-49A7-84F9-6EF6F583ADE0}"/>
          </ac:spMkLst>
        </pc:spChg>
        <pc:spChg chg="add">
          <ac:chgData name="Maïté Roux" userId="497db9c4-a498-4575-ae73-b8d1bdfa1b0b" providerId="ADAL" clId="{CFF4F237-46E1-464B-9523-51775674DD6C}" dt="2024-04-02T15:41:15.043" v="1732" actId="26606"/>
          <ac:spMkLst>
            <pc:docMk/>
            <pc:sldMk cId="3515465284" sldId="271"/>
            <ac:spMk id="18" creationId="{38FAA1A1-D861-433F-88FA-1E9D6FD31D11}"/>
          </ac:spMkLst>
        </pc:spChg>
        <pc:spChg chg="add">
          <ac:chgData name="Maïté Roux" userId="497db9c4-a498-4575-ae73-b8d1bdfa1b0b" providerId="ADAL" clId="{CFF4F237-46E1-464B-9523-51775674DD6C}" dt="2024-04-02T15:41:15.043" v="1732" actId="26606"/>
          <ac:spMkLst>
            <pc:docMk/>
            <pc:sldMk cId="3515465284" sldId="271"/>
            <ac:spMk id="20" creationId="{8D71EDA1-87BF-4D5D-AB79-F346FD19278A}"/>
          </ac:spMkLst>
        </pc:spChg>
        <pc:picChg chg="del">
          <ac:chgData name="Maïté Roux" userId="497db9c4-a498-4575-ae73-b8d1bdfa1b0b" providerId="ADAL" clId="{CFF4F237-46E1-464B-9523-51775674DD6C}" dt="2024-04-02T15:26:15.529" v="569" actId="478"/>
          <ac:picMkLst>
            <pc:docMk/>
            <pc:sldMk cId="3515465284" sldId="271"/>
            <ac:picMk id="7" creationId="{C42AA06D-E48F-8F24-A9CB-30C24067E2C7}"/>
          </ac:picMkLst>
        </pc:picChg>
        <pc:picChg chg="del">
          <ac:chgData name="Maïté Roux" userId="497db9c4-a498-4575-ae73-b8d1bdfa1b0b" providerId="ADAL" clId="{CFF4F237-46E1-464B-9523-51775674DD6C}" dt="2024-04-02T15:26:16.127" v="570" actId="478"/>
          <ac:picMkLst>
            <pc:docMk/>
            <pc:sldMk cId="3515465284" sldId="271"/>
            <ac:picMk id="9" creationId="{E25749A4-BE8B-19A3-F633-BEC5AC618536}"/>
          </ac:picMkLst>
        </pc:picChg>
      </pc:sldChg>
      <pc:sldChg chg="del">
        <pc:chgData name="Maïté Roux" userId="497db9c4-a498-4575-ae73-b8d1bdfa1b0b" providerId="ADAL" clId="{CFF4F237-46E1-464B-9523-51775674DD6C}" dt="2024-04-02T17:27:43.452" v="8376" actId="2696"/>
        <pc:sldMkLst>
          <pc:docMk/>
          <pc:sldMk cId="1155135406" sldId="346"/>
        </pc:sldMkLst>
      </pc:sldChg>
      <pc:sldChg chg="del">
        <pc:chgData name="Maïté Roux" userId="497db9c4-a498-4575-ae73-b8d1bdfa1b0b" providerId="ADAL" clId="{CFF4F237-46E1-464B-9523-51775674DD6C}" dt="2024-04-02T17:27:43.452" v="8376" actId="2696"/>
        <pc:sldMkLst>
          <pc:docMk/>
          <pc:sldMk cId="365692332" sldId="347"/>
        </pc:sldMkLst>
      </pc:sldChg>
      <pc:sldChg chg="del">
        <pc:chgData name="Maïté Roux" userId="497db9c4-a498-4575-ae73-b8d1bdfa1b0b" providerId="ADAL" clId="{CFF4F237-46E1-464B-9523-51775674DD6C}" dt="2024-04-02T17:27:43.452" v="8376" actId="2696"/>
        <pc:sldMkLst>
          <pc:docMk/>
          <pc:sldMk cId="2109236157" sldId="348"/>
        </pc:sldMkLst>
      </pc:sldChg>
      <pc:sldChg chg="del">
        <pc:chgData name="Maïté Roux" userId="497db9c4-a498-4575-ae73-b8d1bdfa1b0b" providerId="ADAL" clId="{CFF4F237-46E1-464B-9523-51775674DD6C}" dt="2024-04-02T17:27:43.452" v="8376" actId="2696"/>
        <pc:sldMkLst>
          <pc:docMk/>
          <pc:sldMk cId="1181725105" sldId="351"/>
        </pc:sldMkLst>
      </pc:sldChg>
      <pc:sldChg chg="del">
        <pc:chgData name="Maïté Roux" userId="497db9c4-a498-4575-ae73-b8d1bdfa1b0b" providerId="ADAL" clId="{CFF4F237-46E1-464B-9523-51775674DD6C}" dt="2024-04-02T17:27:43.452" v="8376" actId="2696"/>
        <pc:sldMkLst>
          <pc:docMk/>
          <pc:sldMk cId="2641446735" sldId="352"/>
        </pc:sldMkLst>
      </pc:sldChg>
      <pc:sldChg chg="del">
        <pc:chgData name="Maïté Roux" userId="497db9c4-a498-4575-ae73-b8d1bdfa1b0b" providerId="ADAL" clId="{CFF4F237-46E1-464B-9523-51775674DD6C}" dt="2024-04-02T17:27:43.452" v="8376" actId="2696"/>
        <pc:sldMkLst>
          <pc:docMk/>
          <pc:sldMk cId="2700218366" sldId="353"/>
        </pc:sldMkLst>
      </pc:sldChg>
      <pc:sldChg chg="del">
        <pc:chgData name="Maïté Roux" userId="497db9c4-a498-4575-ae73-b8d1bdfa1b0b" providerId="ADAL" clId="{CFF4F237-46E1-464B-9523-51775674DD6C}" dt="2024-04-02T17:27:43.452" v="8376" actId="2696"/>
        <pc:sldMkLst>
          <pc:docMk/>
          <pc:sldMk cId="359042068" sldId="354"/>
        </pc:sldMkLst>
      </pc:sldChg>
      <pc:sldChg chg="del">
        <pc:chgData name="Maïté Roux" userId="497db9c4-a498-4575-ae73-b8d1bdfa1b0b" providerId="ADAL" clId="{CFF4F237-46E1-464B-9523-51775674DD6C}" dt="2024-04-02T17:27:43.452" v="8376" actId="2696"/>
        <pc:sldMkLst>
          <pc:docMk/>
          <pc:sldMk cId="3498162347" sldId="355"/>
        </pc:sldMkLst>
      </pc:sldChg>
      <pc:sldChg chg="del">
        <pc:chgData name="Maïté Roux" userId="497db9c4-a498-4575-ae73-b8d1bdfa1b0b" providerId="ADAL" clId="{CFF4F237-46E1-464B-9523-51775674DD6C}" dt="2024-04-02T17:27:43.452" v="8376" actId="2696"/>
        <pc:sldMkLst>
          <pc:docMk/>
          <pc:sldMk cId="516079864" sldId="356"/>
        </pc:sldMkLst>
      </pc:sldChg>
      <pc:sldChg chg="del">
        <pc:chgData name="Maïté Roux" userId="497db9c4-a498-4575-ae73-b8d1bdfa1b0b" providerId="ADAL" clId="{CFF4F237-46E1-464B-9523-51775674DD6C}" dt="2024-04-02T17:27:43.452" v="8376" actId="2696"/>
        <pc:sldMkLst>
          <pc:docMk/>
          <pc:sldMk cId="416338834" sldId="357"/>
        </pc:sldMkLst>
      </pc:sldChg>
      <pc:sldChg chg="del">
        <pc:chgData name="Maïté Roux" userId="497db9c4-a498-4575-ae73-b8d1bdfa1b0b" providerId="ADAL" clId="{CFF4F237-46E1-464B-9523-51775674DD6C}" dt="2024-04-02T17:27:43.452" v="8376" actId="2696"/>
        <pc:sldMkLst>
          <pc:docMk/>
          <pc:sldMk cId="207709051" sldId="358"/>
        </pc:sldMkLst>
      </pc:sldChg>
      <pc:sldChg chg="del">
        <pc:chgData name="Maïté Roux" userId="497db9c4-a498-4575-ae73-b8d1bdfa1b0b" providerId="ADAL" clId="{CFF4F237-46E1-464B-9523-51775674DD6C}" dt="2024-04-02T17:27:43.452" v="8376" actId="2696"/>
        <pc:sldMkLst>
          <pc:docMk/>
          <pc:sldMk cId="2874408291" sldId="359"/>
        </pc:sldMkLst>
      </pc:sldChg>
      <pc:sldChg chg="del">
        <pc:chgData name="Maïté Roux" userId="497db9c4-a498-4575-ae73-b8d1bdfa1b0b" providerId="ADAL" clId="{CFF4F237-46E1-464B-9523-51775674DD6C}" dt="2024-04-02T17:27:43.452" v="8376" actId="2696"/>
        <pc:sldMkLst>
          <pc:docMk/>
          <pc:sldMk cId="3704848015" sldId="360"/>
        </pc:sldMkLst>
      </pc:sldChg>
      <pc:sldChg chg="del">
        <pc:chgData name="Maïté Roux" userId="497db9c4-a498-4575-ae73-b8d1bdfa1b0b" providerId="ADAL" clId="{CFF4F237-46E1-464B-9523-51775674DD6C}" dt="2024-04-02T17:27:34.812" v="8375" actId="2696"/>
        <pc:sldMkLst>
          <pc:docMk/>
          <pc:sldMk cId="111059000" sldId="361"/>
        </pc:sldMkLst>
      </pc:sldChg>
      <pc:sldChg chg="del">
        <pc:chgData name="Maïté Roux" userId="497db9c4-a498-4575-ae73-b8d1bdfa1b0b" providerId="ADAL" clId="{CFF4F237-46E1-464B-9523-51775674DD6C}" dt="2024-04-02T17:27:34.812" v="8375" actId="2696"/>
        <pc:sldMkLst>
          <pc:docMk/>
          <pc:sldMk cId="3145746841" sldId="362"/>
        </pc:sldMkLst>
      </pc:sldChg>
      <pc:sldChg chg="del">
        <pc:chgData name="Maïté Roux" userId="497db9c4-a498-4575-ae73-b8d1bdfa1b0b" providerId="ADAL" clId="{CFF4F237-46E1-464B-9523-51775674DD6C}" dt="2024-04-02T17:27:34.812" v="8375" actId="2696"/>
        <pc:sldMkLst>
          <pc:docMk/>
          <pc:sldMk cId="1161513404" sldId="363"/>
        </pc:sldMkLst>
      </pc:sldChg>
      <pc:sldChg chg="del">
        <pc:chgData name="Maïté Roux" userId="497db9c4-a498-4575-ae73-b8d1bdfa1b0b" providerId="ADAL" clId="{CFF4F237-46E1-464B-9523-51775674DD6C}" dt="2024-04-02T17:27:34.812" v="8375" actId="2696"/>
        <pc:sldMkLst>
          <pc:docMk/>
          <pc:sldMk cId="3617934539" sldId="364"/>
        </pc:sldMkLst>
      </pc:sldChg>
      <pc:sldChg chg="del">
        <pc:chgData name="Maïté Roux" userId="497db9c4-a498-4575-ae73-b8d1bdfa1b0b" providerId="ADAL" clId="{CFF4F237-46E1-464B-9523-51775674DD6C}" dt="2024-04-02T17:27:34.812" v="8375" actId="2696"/>
        <pc:sldMkLst>
          <pc:docMk/>
          <pc:sldMk cId="8682586" sldId="365"/>
        </pc:sldMkLst>
      </pc:sldChg>
      <pc:sldChg chg="del">
        <pc:chgData name="Maïté Roux" userId="497db9c4-a498-4575-ae73-b8d1bdfa1b0b" providerId="ADAL" clId="{CFF4F237-46E1-464B-9523-51775674DD6C}" dt="2024-04-02T17:27:34.812" v="8375" actId="2696"/>
        <pc:sldMkLst>
          <pc:docMk/>
          <pc:sldMk cId="608337722" sldId="366"/>
        </pc:sldMkLst>
      </pc:sldChg>
      <pc:sldChg chg="del">
        <pc:chgData name="Maïté Roux" userId="497db9c4-a498-4575-ae73-b8d1bdfa1b0b" providerId="ADAL" clId="{CFF4F237-46E1-464B-9523-51775674DD6C}" dt="2024-04-02T17:27:34.812" v="8375" actId="2696"/>
        <pc:sldMkLst>
          <pc:docMk/>
          <pc:sldMk cId="4019231718" sldId="367"/>
        </pc:sldMkLst>
      </pc:sldChg>
      <pc:sldChg chg="del">
        <pc:chgData name="Maïté Roux" userId="497db9c4-a498-4575-ae73-b8d1bdfa1b0b" providerId="ADAL" clId="{CFF4F237-46E1-464B-9523-51775674DD6C}" dt="2024-04-02T17:27:34.812" v="8375" actId="2696"/>
        <pc:sldMkLst>
          <pc:docMk/>
          <pc:sldMk cId="4269048584" sldId="368"/>
        </pc:sldMkLst>
      </pc:sldChg>
      <pc:sldChg chg="del">
        <pc:chgData name="Maïté Roux" userId="497db9c4-a498-4575-ae73-b8d1bdfa1b0b" providerId="ADAL" clId="{CFF4F237-46E1-464B-9523-51775674DD6C}" dt="2024-04-02T17:27:34.812" v="8375" actId="2696"/>
        <pc:sldMkLst>
          <pc:docMk/>
          <pc:sldMk cId="802459102" sldId="369"/>
        </pc:sldMkLst>
      </pc:sldChg>
      <pc:sldChg chg="del">
        <pc:chgData name="Maïté Roux" userId="497db9c4-a498-4575-ae73-b8d1bdfa1b0b" providerId="ADAL" clId="{CFF4F237-46E1-464B-9523-51775674DD6C}" dt="2024-04-02T17:27:34.812" v="8375" actId="2696"/>
        <pc:sldMkLst>
          <pc:docMk/>
          <pc:sldMk cId="1446835009" sldId="370"/>
        </pc:sldMkLst>
      </pc:sldChg>
      <pc:sldChg chg="del">
        <pc:chgData name="Maïté Roux" userId="497db9c4-a498-4575-ae73-b8d1bdfa1b0b" providerId="ADAL" clId="{CFF4F237-46E1-464B-9523-51775674DD6C}" dt="2024-04-02T17:27:43.452" v="8376" actId="2696"/>
        <pc:sldMkLst>
          <pc:docMk/>
          <pc:sldMk cId="897130817" sldId="371"/>
        </pc:sldMkLst>
      </pc:sldChg>
      <pc:sldChg chg="del">
        <pc:chgData name="Maïté Roux" userId="497db9c4-a498-4575-ae73-b8d1bdfa1b0b" providerId="ADAL" clId="{CFF4F237-46E1-464B-9523-51775674DD6C}" dt="2024-04-02T17:27:43.452" v="8376" actId="2696"/>
        <pc:sldMkLst>
          <pc:docMk/>
          <pc:sldMk cId="1238722135" sldId="372"/>
        </pc:sldMkLst>
      </pc:sldChg>
      <pc:sldChg chg="del">
        <pc:chgData name="Maïté Roux" userId="497db9c4-a498-4575-ae73-b8d1bdfa1b0b" providerId="ADAL" clId="{CFF4F237-46E1-464B-9523-51775674DD6C}" dt="2024-04-02T17:27:34.812" v="8375" actId="2696"/>
        <pc:sldMkLst>
          <pc:docMk/>
          <pc:sldMk cId="4153856635" sldId="373"/>
        </pc:sldMkLst>
      </pc:sldChg>
      <pc:sldChg chg="delSp modSp add del mod">
        <pc:chgData name="Maïté Roux" userId="497db9c4-a498-4575-ae73-b8d1bdfa1b0b" providerId="ADAL" clId="{CFF4F237-46E1-464B-9523-51775674DD6C}" dt="2024-04-02T15:55:26.767" v="3386" actId="2696"/>
        <pc:sldMkLst>
          <pc:docMk/>
          <pc:sldMk cId="3390619202" sldId="374"/>
        </pc:sldMkLst>
        <pc:spChg chg="mod">
          <ac:chgData name="Maïté Roux" userId="497db9c4-a498-4575-ae73-b8d1bdfa1b0b" providerId="ADAL" clId="{CFF4F237-46E1-464B-9523-51775674DD6C}" dt="2024-04-02T15:26:08.061" v="566" actId="20577"/>
          <ac:spMkLst>
            <pc:docMk/>
            <pc:sldMk cId="3390619202" sldId="374"/>
            <ac:spMk id="2" creationId="{010E3330-38B9-A23A-5126-FB1E93DEE11A}"/>
          </ac:spMkLst>
        </pc:spChg>
        <pc:spChg chg="mod">
          <ac:chgData name="Maïté Roux" userId="497db9c4-a498-4575-ae73-b8d1bdfa1b0b" providerId="ADAL" clId="{CFF4F237-46E1-464B-9523-51775674DD6C}" dt="2024-04-02T15:44:41.260" v="1923" actId="20577"/>
          <ac:spMkLst>
            <pc:docMk/>
            <pc:sldMk cId="3390619202" sldId="374"/>
            <ac:spMk id="3" creationId="{B3410D72-48DA-0657-4FF7-7BB3F97DC75B}"/>
          </ac:spMkLst>
        </pc:spChg>
        <pc:picChg chg="del">
          <ac:chgData name="Maïté Roux" userId="497db9c4-a498-4575-ae73-b8d1bdfa1b0b" providerId="ADAL" clId="{CFF4F237-46E1-464B-9523-51775674DD6C}" dt="2024-04-02T15:25:55.320" v="560" actId="478"/>
          <ac:picMkLst>
            <pc:docMk/>
            <pc:sldMk cId="3390619202" sldId="374"/>
            <ac:picMk id="7" creationId="{C42AA06D-E48F-8F24-A9CB-30C24067E2C7}"/>
          </ac:picMkLst>
        </pc:picChg>
        <pc:picChg chg="del">
          <ac:chgData name="Maïté Roux" userId="497db9c4-a498-4575-ae73-b8d1bdfa1b0b" providerId="ADAL" clId="{CFF4F237-46E1-464B-9523-51775674DD6C}" dt="2024-04-02T15:25:56.029" v="561" actId="478"/>
          <ac:picMkLst>
            <pc:docMk/>
            <pc:sldMk cId="3390619202" sldId="374"/>
            <ac:picMk id="9" creationId="{E25749A4-BE8B-19A3-F633-BEC5AC618536}"/>
          </ac:picMkLst>
        </pc:picChg>
      </pc:sldChg>
      <pc:sldChg chg="addSp modSp add mod ord setBg modNotesTx">
        <pc:chgData name="Maïté Roux" userId="497db9c4-a498-4575-ae73-b8d1bdfa1b0b" providerId="ADAL" clId="{CFF4F237-46E1-464B-9523-51775674DD6C}" dt="2024-04-03T12:46:27.951" v="10424" actId="113"/>
        <pc:sldMkLst>
          <pc:docMk/>
          <pc:sldMk cId="3864952639" sldId="375"/>
        </pc:sldMkLst>
        <pc:spChg chg="mod">
          <ac:chgData name="Maïté Roux" userId="497db9c4-a498-4575-ae73-b8d1bdfa1b0b" providerId="ADAL" clId="{CFF4F237-46E1-464B-9523-51775674DD6C}" dt="2024-04-02T15:41:10.973" v="1731" actId="26606"/>
          <ac:spMkLst>
            <pc:docMk/>
            <pc:sldMk cId="3864952639" sldId="375"/>
            <ac:spMk id="2" creationId="{010E3330-38B9-A23A-5126-FB1E93DEE11A}"/>
          </ac:spMkLst>
        </pc:spChg>
        <pc:spChg chg="mod">
          <ac:chgData name="Maïté Roux" userId="497db9c4-a498-4575-ae73-b8d1bdfa1b0b" providerId="ADAL" clId="{CFF4F237-46E1-464B-9523-51775674DD6C}" dt="2024-04-03T12:46:27.951" v="10424" actId="113"/>
          <ac:spMkLst>
            <pc:docMk/>
            <pc:sldMk cId="3864952639" sldId="375"/>
            <ac:spMk id="3" creationId="{B3410D72-48DA-0657-4FF7-7BB3F97DC75B}"/>
          </ac:spMkLst>
        </pc:spChg>
        <pc:spChg chg="add">
          <ac:chgData name="Maïté Roux" userId="497db9c4-a498-4575-ae73-b8d1bdfa1b0b" providerId="ADAL" clId="{CFF4F237-46E1-464B-9523-51775674DD6C}" dt="2024-04-02T15:41:10.973" v="1731" actId="26606"/>
          <ac:spMkLst>
            <pc:docMk/>
            <pc:sldMk cId="3864952639" sldId="375"/>
            <ac:spMk id="8" creationId="{09588DA8-065E-4F6F-8EFD-43104AB2E0CF}"/>
          </ac:spMkLst>
        </pc:spChg>
        <pc:spChg chg="add">
          <ac:chgData name="Maïté Roux" userId="497db9c4-a498-4575-ae73-b8d1bdfa1b0b" providerId="ADAL" clId="{CFF4F237-46E1-464B-9523-51775674DD6C}" dt="2024-04-02T15:41:10.973" v="1731" actId="26606"/>
          <ac:spMkLst>
            <pc:docMk/>
            <pc:sldMk cId="3864952639" sldId="375"/>
            <ac:spMk id="10" creationId="{C4285719-470E-454C-AF62-8323075F1F5B}"/>
          </ac:spMkLst>
        </pc:spChg>
        <pc:spChg chg="add">
          <ac:chgData name="Maïté Roux" userId="497db9c4-a498-4575-ae73-b8d1bdfa1b0b" providerId="ADAL" clId="{CFF4F237-46E1-464B-9523-51775674DD6C}" dt="2024-04-02T15:41:10.973" v="1731" actId="26606"/>
          <ac:spMkLst>
            <pc:docMk/>
            <pc:sldMk cId="3864952639" sldId="375"/>
            <ac:spMk id="12" creationId="{CD9FE4EF-C4D8-49A0-B2FF-81D8DB7D8A24}"/>
          </ac:spMkLst>
        </pc:spChg>
        <pc:spChg chg="add">
          <ac:chgData name="Maïté Roux" userId="497db9c4-a498-4575-ae73-b8d1bdfa1b0b" providerId="ADAL" clId="{CFF4F237-46E1-464B-9523-51775674DD6C}" dt="2024-04-02T15:41:10.973" v="1731" actId="26606"/>
          <ac:spMkLst>
            <pc:docMk/>
            <pc:sldMk cId="3864952639" sldId="375"/>
            <ac:spMk id="14" creationId="{4300840D-0A0B-4512-BACA-B439D5B9C57C}"/>
          </ac:spMkLst>
        </pc:spChg>
        <pc:spChg chg="add">
          <ac:chgData name="Maïté Roux" userId="497db9c4-a498-4575-ae73-b8d1bdfa1b0b" providerId="ADAL" clId="{CFF4F237-46E1-464B-9523-51775674DD6C}" dt="2024-04-02T15:41:10.973" v="1731" actId="26606"/>
          <ac:spMkLst>
            <pc:docMk/>
            <pc:sldMk cId="3864952639" sldId="375"/>
            <ac:spMk id="16" creationId="{D2B78728-A580-49A7-84F9-6EF6F583ADE0}"/>
          </ac:spMkLst>
        </pc:spChg>
        <pc:spChg chg="add">
          <ac:chgData name="Maïté Roux" userId="497db9c4-a498-4575-ae73-b8d1bdfa1b0b" providerId="ADAL" clId="{CFF4F237-46E1-464B-9523-51775674DD6C}" dt="2024-04-02T15:41:10.973" v="1731" actId="26606"/>
          <ac:spMkLst>
            <pc:docMk/>
            <pc:sldMk cId="3864952639" sldId="375"/>
            <ac:spMk id="18" creationId="{38FAA1A1-D861-433F-88FA-1E9D6FD31D11}"/>
          </ac:spMkLst>
        </pc:spChg>
        <pc:spChg chg="add">
          <ac:chgData name="Maïté Roux" userId="497db9c4-a498-4575-ae73-b8d1bdfa1b0b" providerId="ADAL" clId="{CFF4F237-46E1-464B-9523-51775674DD6C}" dt="2024-04-02T15:41:10.973" v="1731" actId="26606"/>
          <ac:spMkLst>
            <pc:docMk/>
            <pc:sldMk cId="3864952639" sldId="375"/>
            <ac:spMk id="20" creationId="{8D71EDA1-87BF-4D5D-AB79-F346FD19278A}"/>
          </ac:spMkLst>
        </pc:spChg>
      </pc:sldChg>
      <pc:sldChg chg="addSp delSp modSp add del mod setBg modNotesTx">
        <pc:chgData name="Maïté Roux" userId="497db9c4-a498-4575-ae73-b8d1bdfa1b0b" providerId="ADAL" clId="{CFF4F237-46E1-464B-9523-51775674DD6C}" dt="2024-04-02T15:38:29.407" v="1659" actId="2696"/>
        <pc:sldMkLst>
          <pc:docMk/>
          <pc:sldMk cId="2399036412" sldId="376"/>
        </pc:sldMkLst>
        <pc:spChg chg="del">
          <ac:chgData name="Maïté Roux" userId="497db9c4-a498-4575-ae73-b8d1bdfa1b0b" providerId="ADAL" clId="{CFF4F237-46E1-464B-9523-51775674DD6C}" dt="2024-04-02T15:34:04.616" v="1605" actId="478"/>
          <ac:spMkLst>
            <pc:docMk/>
            <pc:sldMk cId="2399036412" sldId="376"/>
            <ac:spMk id="2" creationId="{010E3330-38B9-A23A-5126-FB1E93DEE11A}"/>
          </ac:spMkLst>
        </pc:spChg>
        <pc:spChg chg="del">
          <ac:chgData name="Maïté Roux" userId="497db9c4-a498-4575-ae73-b8d1bdfa1b0b" providerId="ADAL" clId="{CFF4F237-46E1-464B-9523-51775674DD6C}" dt="2024-04-02T15:34:07.095" v="1607" actId="478"/>
          <ac:spMkLst>
            <pc:docMk/>
            <pc:sldMk cId="2399036412" sldId="376"/>
            <ac:spMk id="3" creationId="{B3410D72-48DA-0657-4FF7-7BB3F97DC75B}"/>
          </ac:spMkLst>
        </pc:spChg>
        <pc:spChg chg="add del mod">
          <ac:chgData name="Maïté Roux" userId="497db9c4-a498-4575-ae73-b8d1bdfa1b0b" providerId="ADAL" clId="{CFF4F237-46E1-464B-9523-51775674DD6C}" dt="2024-04-02T15:34:05.922" v="1606" actId="478"/>
          <ac:spMkLst>
            <pc:docMk/>
            <pc:sldMk cId="2399036412" sldId="376"/>
            <ac:spMk id="5" creationId="{96C77C75-37FC-7688-F7FB-358CE087F49F}"/>
          </ac:spMkLst>
        </pc:spChg>
        <pc:spChg chg="add del mod">
          <ac:chgData name="Maïté Roux" userId="497db9c4-a498-4575-ae73-b8d1bdfa1b0b" providerId="ADAL" clId="{CFF4F237-46E1-464B-9523-51775674DD6C}" dt="2024-04-02T15:34:09.319" v="1608" actId="478"/>
          <ac:spMkLst>
            <pc:docMk/>
            <pc:sldMk cId="2399036412" sldId="376"/>
            <ac:spMk id="7" creationId="{461C275B-4A33-AC12-C380-2D006D647A3B}"/>
          </ac:spMkLst>
        </pc:spChg>
        <pc:spChg chg="add mod">
          <ac:chgData name="Maïté Roux" userId="497db9c4-a498-4575-ae73-b8d1bdfa1b0b" providerId="ADAL" clId="{CFF4F237-46E1-464B-9523-51775674DD6C}" dt="2024-04-02T15:36:07.850" v="1626" actId="1582"/>
          <ac:spMkLst>
            <pc:docMk/>
            <pc:sldMk cId="2399036412" sldId="376"/>
            <ac:spMk id="10" creationId="{5D74EE2C-16B0-DBD5-B3B1-60FCB291F705}"/>
          </ac:spMkLst>
        </pc:spChg>
        <pc:spChg chg="add del">
          <ac:chgData name="Maïté Roux" userId="497db9c4-a498-4575-ae73-b8d1bdfa1b0b" providerId="ADAL" clId="{CFF4F237-46E1-464B-9523-51775674DD6C}" dt="2024-04-02T15:34:40.797" v="1611" actId="26606"/>
          <ac:spMkLst>
            <pc:docMk/>
            <pc:sldMk cId="2399036412" sldId="376"/>
            <ac:spMk id="14" creationId="{32BC26D8-82FB-445E-AA49-62A77D7C1EE0}"/>
          </ac:spMkLst>
        </pc:spChg>
        <pc:spChg chg="add del">
          <ac:chgData name="Maïté Roux" userId="497db9c4-a498-4575-ae73-b8d1bdfa1b0b" providerId="ADAL" clId="{CFF4F237-46E1-464B-9523-51775674DD6C}" dt="2024-04-02T15:34:40.797" v="1611" actId="26606"/>
          <ac:spMkLst>
            <pc:docMk/>
            <pc:sldMk cId="2399036412" sldId="376"/>
            <ac:spMk id="16" creationId="{CB44330D-EA18-4254-AA95-EB49948539B8}"/>
          </ac:spMkLst>
        </pc:spChg>
        <pc:spChg chg="add del">
          <ac:chgData name="Maïté Roux" userId="497db9c4-a498-4575-ae73-b8d1bdfa1b0b" providerId="ADAL" clId="{CFF4F237-46E1-464B-9523-51775674DD6C}" dt="2024-04-02T15:35:01.455" v="1617" actId="26606"/>
          <ac:spMkLst>
            <pc:docMk/>
            <pc:sldMk cId="2399036412" sldId="376"/>
            <ac:spMk id="18" creationId="{29FDB030-9B49-4CED-8CCD-4D99382388AC}"/>
          </ac:spMkLst>
        </pc:spChg>
        <pc:spChg chg="add del">
          <ac:chgData name="Maïté Roux" userId="497db9c4-a498-4575-ae73-b8d1bdfa1b0b" providerId="ADAL" clId="{CFF4F237-46E1-464B-9523-51775674DD6C}" dt="2024-04-02T15:35:01.455" v="1617" actId="26606"/>
          <ac:spMkLst>
            <pc:docMk/>
            <pc:sldMk cId="2399036412" sldId="376"/>
            <ac:spMk id="19" creationId="{F3060C83-F051-4F0E-ABAD-AA0DFC48B218}"/>
          </ac:spMkLst>
        </pc:spChg>
        <pc:spChg chg="add del">
          <ac:chgData name="Maïté Roux" userId="497db9c4-a498-4575-ae73-b8d1bdfa1b0b" providerId="ADAL" clId="{CFF4F237-46E1-464B-9523-51775674DD6C}" dt="2024-04-02T15:35:01.455" v="1617" actId="26606"/>
          <ac:spMkLst>
            <pc:docMk/>
            <pc:sldMk cId="2399036412" sldId="376"/>
            <ac:spMk id="20" creationId="{3783CA14-24A1-485C-8B30-D6A5D87987AD}"/>
          </ac:spMkLst>
        </pc:spChg>
        <pc:spChg chg="add del">
          <ac:chgData name="Maïté Roux" userId="497db9c4-a498-4575-ae73-b8d1bdfa1b0b" providerId="ADAL" clId="{CFF4F237-46E1-464B-9523-51775674DD6C}" dt="2024-04-02T15:35:01.455" v="1617" actId="26606"/>
          <ac:spMkLst>
            <pc:docMk/>
            <pc:sldMk cId="2399036412" sldId="376"/>
            <ac:spMk id="21" creationId="{83C98ABE-055B-441F-B07E-44F97F083C39}"/>
          </ac:spMkLst>
        </pc:spChg>
        <pc:spChg chg="add del">
          <ac:chgData name="Maïté Roux" userId="497db9c4-a498-4575-ae73-b8d1bdfa1b0b" providerId="ADAL" clId="{CFF4F237-46E1-464B-9523-51775674DD6C}" dt="2024-04-02T15:35:01.455" v="1617" actId="26606"/>
          <ac:spMkLst>
            <pc:docMk/>
            <pc:sldMk cId="2399036412" sldId="376"/>
            <ac:spMk id="22" creationId="{9A97C86A-04D6-40F7-AE84-31AB43E6A846}"/>
          </ac:spMkLst>
        </pc:spChg>
        <pc:spChg chg="add del">
          <ac:chgData name="Maïté Roux" userId="497db9c4-a498-4575-ae73-b8d1bdfa1b0b" providerId="ADAL" clId="{CFF4F237-46E1-464B-9523-51775674DD6C}" dt="2024-04-02T15:35:01.455" v="1617" actId="26606"/>
          <ac:spMkLst>
            <pc:docMk/>
            <pc:sldMk cId="2399036412" sldId="376"/>
            <ac:spMk id="24" creationId="{FF9F2414-84E8-453E-B1F3-389FDE8192D9}"/>
          </ac:spMkLst>
        </pc:spChg>
        <pc:spChg chg="add del">
          <ac:chgData name="Maïté Roux" userId="497db9c4-a498-4575-ae73-b8d1bdfa1b0b" providerId="ADAL" clId="{CFF4F237-46E1-464B-9523-51775674DD6C}" dt="2024-04-02T15:35:01.455" v="1617" actId="26606"/>
          <ac:spMkLst>
            <pc:docMk/>
            <pc:sldMk cId="2399036412" sldId="376"/>
            <ac:spMk id="26" creationId="{3ECA69A1-7536-43AC-85EF-C7106179F5ED}"/>
          </ac:spMkLst>
        </pc:spChg>
        <pc:spChg chg="add del">
          <ac:chgData name="Maïté Roux" userId="497db9c4-a498-4575-ae73-b8d1bdfa1b0b" providerId="ADAL" clId="{CFF4F237-46E1-464B-9523-51775674DD6C}" dt="2024-04-02T15:34:59.416" v="1614" actId="26606"/>
          <ac:spMkLst>
            <pc:docMk/>
            <pc:sldMk cId="2399036412" sldId="376"/>
            <ac:spMk id="31" creationId="{AB8C311F-7253-4AED-9701-7FC0708C41C7}"/>
          </ac:spMkLst>
        </pc:spChg>
        <pc:spChg chg="add del">
          <ac:chgData name="Maïté Roux" userId="497db9c4-a498-4575-ae73-b8d1bdfa1b0b" providerId="ADAL" clId="{CFF4F237-46E1-464B-9523-51775674DD6C}" dt="2024-04-02T15:34:59.416" v="1614" actId="26606"/>
          <ac:spMkLst>
            <pc:docMk/>
            <pc:sldMk cId="2399036412" sldId="376"/>
            <ac:spMk id="33" creationId="{E2384209-CB15-4CDF-9D31-C44FD9A3F20D}"/>
          </ac:spMkLst>
        </pc:spChg>
        <pc:spChg chg="add del">
          <ac:chgData name="Maïté Roux" userId="497db9c4-a498-4575-ae73-b8d1bdfa1b0b" providerId="ADAL" clId="{CFF4F237-46E1-464B-9523-51775674DD6C}" dt="2024-04-02T15:34:59.416" v="1614" actId="26606"/>
          <ac:spMkLst>
            <pc:docMk/>
            <pc:sldMk cId="2399036412" sldId="376"/>
            <ac:spMk id="35" creationId="{2633B3B5-CC90-43F0-8714-D31D1F3F0209}"/>
          </ac:spMkLst>
        </pc:spChg>
        <pc:spChg chg="add del">
          <ac:chgData name="Maïté Roux" userId="497db9c4-a498-4575-ae73-b8d1bdfa1b0b" providerId="ADAL" clId="{CFF4F237-46E1-464B-9523-51775674DD6C}" dt="2024-04-02T15:34:59.416" v="1614" actId="26606"/>
          <ac:spMkLst>
            <pc:docMk/>
            <pc:sldMk cId="2399036412" sldId="376"/>
            <ac:spMk id="37" creationId="{A8D57A06-A426-446D-B02C-A2DC6B62E45E}"/>
          </ac:spMkLst>
        </pc:spChg>
        <pc:spChg chg="add del">
          <ac:chgData name="Maïté Roux" userId="497db9c4-a498-4575-ae73-b8d1bdfa1b0b" providerId="ADAL" clId="{CFF4F237-46E1-464B-9523-51775674DD6C}" dt="2024-04-02T15:35:01.447" v="1616" actId="26606"/>
          <ac:spMkLst>
            <pc:docMk/>
            <pc:sldMk cId="2399036412" sldId="376"/>
            <ac:spMk id="39" creationId="{2D2B266D-3625-4584-A5C3-7D3F672CFF30}"/>
          </ac:spMkLst>
        </pc:spChg>
        <pc:spChg chg="add del">
          <ac:chgData name="Maïté Roux" userId="497db9c4-a498-4575-ae73-b8d1bdfa1b0b" providerId="ADAL" clId="{CFF4F237-46E1-464B-9523-51775674DD6C}" dt="2024-04-02T15:35:01.447" v="1616" actId="26606"/>
          <ac:spMkLst>
            <pc:docMk/>
            <pc:sldMk cId="2399036412" sldId="376"/>
            <ac:spMk id="40" creationId="{C463B99A-73EE-4FBB-B7C4-F9F9BCC25C65}"/>
          </ac:spMkLst>
        </pc:spChg>
        <pc:spChg chg="add del">
          <ac:chgData name="Maïté Roux" userId="497db9c4-a498-4575-ae73-b8d1bdfa1b0b" providerId="ADAL" clId="{CFF4F237-46E1-464B-9523-51775674DD6C}" dt="2024-04-02T15:35:01.447" v="1616" actId="26606"/>
          <ac:spMkLst>
            <pc:docMk/>
            <pc:sldMk cId="2399036412" sldId="376"/>
            <ac:spMk id="41" creationId="{A5D2A5D1-BA0D-47D3-B051-DA7743C46E28}"/>
          </ac:spMkLst>
        </pc:spChg>
        <pc:spChg chg="add">
          <ac:chgData name="Maïté Roux" userId="497db9c4-a498-4575-ae73-b8d1bdfa1b0b" providerId="ADAL" clId="{CFF4F237-46E1-464B-9523-51775674DD6C}" dt="2024-04-02T15:35:01.455" v="1617" actId="26606"/>
          <ac:spMkLst>
            <pc:docMk/>
            <pc:sldMk cId="2399036412" sldId="376"/>
            <ac:spMk id="43" creationId="{32BC26D8-82FB-445E-AA49-62A77D7C1EE0}"/>
          </ac:spMkLst>
        </pc:spChg>
        <pc:spChg chg="add">
          <ac:chgData name="Maïté Roux" userId="497db9c4-a498-4575-ae73-b8d1bdfa1b0b" providerId="ADAL" clId="{CFF4F237-46E1-464B-9523-51775674DD6C}" dt="2024-04-02T15:35:01.455" v="1617" actId="26606"/>
          <ac:spMkLst>
            <pc:docMk/>
            <pc:sldMk cId="2399036412" sldId="376"/>
            <ac:spMk id="44" creationId="{CB44330D-EA18-4254-AA95-EB49948539B8}"/>
          </ac:spMkLst>
        </pc:spChg>
        <pc:picChg chg="add mod">
          <ac:chgData name="Maïté Roux" userId="497db9c4-a498-4575-ae73-b8d1bdfa1b0b" providerId="ADAL" clId="{CFF4F237-46E1-464B-9523-51775674DD6C}" dt="2024-04-02T15:35:24.496" v="1619" actId="27614"/>
          <ac:picMkLst>
            <pc:docMk/>
            <pc:sldMk cId="2399036412" sldId="376"/>
            <ac:picMk id="9" creationId="{B57A257F-A86A-7AE4-C8B2-1A8D20BBA7CE}"/>
          </ac:picMkLst>
        </pc:picChg>
        <pc:cxnChg chg="add mod">
          <ac:chgData name="Maïté Roux" userId="497db9c4-a498-4575-ae73-b8d1bdfa1b0b" providerId="ADAL" clId="{CFF4F237-46E1-464B-9523-51775674DD6C}" dt="2024-04-02T15:35:58.749" v="1625" actId="1582"/>
          <ac:cxnSpMkLst>
            <pc:docMk/>
            <pc:sldMk cId="2399036412" sldId="376"/>
            <ac:cxnSpMk id="12" creationId="{65881A6B-63D8-1437-35E6-F70D76AA7366}"/>
          </ac:cxnSpMkLst>
        </pc:cxnChg>
      </pc:sldChg>
      <pc:sldChg chg="addSp delSp modSp add del mod">
        <pc:chgData name="Maïté Roux" userId="497db9c4-a498-4575-ae73-b8d1bdfa1b0b" providerId="ADAL" clId="{CFF4F237-46E1-464B-9523-51775674DD6C}" dt="2024-04-02T15:38:46.660" v="1661" actId="2696"/>
        <pc:sldMkLst>
          <pc:docMk/>
          <pc:sldMk cId="3494804103" sldId="377"/>
        </pc:sldMkLst>
        <pc:spChg chg="del">
          <ac:chgData name="Maïté Roux" userId="497db9c4-a498-4575-ae73-b8d1bdfa1b0b" providerId="ADAL" clId="{CFF4F237-46E1-464B-9523-51775674DD6C}" dt="2024-04-02T15:36:19.211" v="1629" actId="478"/>
          <ac:spMkLst>
            <pc:docMk/>
            <pc:sldMk cId="3494804103" sldId="377"/>
            <ac:spMk id="10" creationId="{5D74EE2C-16B0-DBD5-B3B1-60FCB291F705}"/>
          </ac:spMkLst>
        </pc:spChg>
        <pc:spChg chg="del">
          <ac:chgData name="Maïté Roux" userId="497db9c4-a498-4575-ae73-b8d1bdfa1b0b" providerId="ADAL" clId="{CFF4F237-46E1-464B-9523-51775674DD6C}" dt="2024-04-02T15:36:46.291" v="1632" actId="26606"/>
          <ac:spMkLst>
            <pc:docMk/>
            <pc:sldMk cId="3494804103" sldId="377"/>
            <ac:spMk id="43" creationId="{32BC26D8-82FB-445E-AA49-62A77D7C1EE0}"/>
          </ac:spMkLst>
        </pc:spChg>
        <pc:spChg chg="del">
          <ac:chgData name="Maïté Roux" userId="497db9c4-a498-4575-ae73-b8d1bdfa1b0b" providerId="ADAL" clId="{CFF4F237-46E1-464B-9523-51775674DD6C}" dt="2024-04-02T15:36:46.291" v="1632" actId="26606"/>
          <ac:spMkLst>
            <pc:docMk/>
            <pc:sldMk cId="3494804103" sldId="377"/>
            <ac:spMk id="44" creationId="{CB44330D-EA18-4254-AA95-EB49948539B8}"/>
          </ac:spMkLst>
        </pc:spChg>
        <pc:spChg chg="add">
          <ac:chgData name="Maïté Roux" userId="497db9c4-a498-4575-ae73-b8d1bdfa1b0b" providerId="ADAL" clId="{CFF4F237-46E1-464B-9523-51775674DD6C}" dt="2024-04-02T15:36:46.291" v="1632" actId="26606"/>
          <ac:spMkLst>
            <pc:docMk/>
            <pc:sldMk cId="3494804103" sldId="377"/>
            <ac:spMk id="49" creationId="{32BC26D8-82FB-445E-AA49-62A77D7C1EE0}"/>
          </ac:spMkLst>
        </pc:spChg>
        <pc:spChg chg="add">
          <ac:chgData name="Maïté Roux" userId="497db9c4-a498-4575-ae73-b8d1bdfa1b0b" providerId="ADAL" clId="{CFF4F237-46E1-464B-9523-51775674DD6C}" dt="2024-04-02T15:36:46.291" v="1632" actId="26606"/>
          <ac:spMkLst>
            <pc:docMk/>
            <pc:sldMk cId="3494804103" sldId="377"/>
            <ac:spMk id="51" creationId="{CB44330D-EA18-4254-AA95-EB49948539B8}"/>
          </ac:spMkLst>
        </pc:spChg>
        <pc:picChg chg="add mod">
          <ac:chgData name="Maïté Roux" userId="497db9c4-a498-4575-ae73-b8d1bdfa1b0b" providerId="ADAL" clId="{CFF4F237-46E1-464B-9523-51775674DD6C}" dt="2024-04-02T15:36:46.291" v="1632" actId="26606"/>
          <ac:picMkLst>
            <pc:docMk/>
            <pc:sldMk cId="3494804103" sldId="377"/>
            <ac:picMk id="3" creationId="{2B9BF017-1808-9EBD-13C4-97C41C418305}"/>
          </ac:picMkLst>
        </pc:picChg>
        <pc:picChg chg="del">
          <ac:chgData name="Maïté Roux" userId="497db9c4-a498-4575-ae73-b8d1bdfa1b0b" providerId="ADAL" clId="{CFF4F237-46E1-464B-9523-51775674DD6C}" dt="2024-04-02T15:36:18.091" v="1628" actId="478"/>
          <ac:picMkLst>
            <pc:docMk/>
            <pc:sldMk cId="3494804103" sldId="377"/>
            <ac:picMk id="9" creationId="{B57A257F-A86A-7AE4-C8B2-1A8D20BBA7CE}"/>
          </ac:picMkLst>
        </pc:picChg>
        <pc:cxnChg chg="del mod">
          <ac:chgData name="Maïté Roux" userId="497db9c4-a498-4575-ae73-b8d1bdfa1b0b" providerId="ADAL" clId="{CFF4F237-46E1-464B-9523-51775674DD6C}" dt="2024-04-02T15:36:19.731" v="1630" actId="478"/>
          <ac:cxnSpMkLst>
            <pc:docMk/>
            <pc:sldMk cId="3494804103" sldId="377"/>
            <ac:cxnSpMk id="12" creationId="{65881A6B-63D8-1437-35E6-F70D76AA7366}"/>
          </ac:cxnSpMkLst>
        </pc:cxnChg>
      </pc:sldChg>
      <pc:sldChg chg="addSp delSp modSp add mod ord setBg">
        <pc:chgData name="Maïté Roux" userId="497db9c4-a498-4575-ae73-b8d1bdfa1b0b" providerId="ADAL" clId="{CFF4F237-46E1-464B-9523-51775674DD6C}" dt="2024-04-02T15:37:41.016" v="1647" actId="732"/>
        <pc:sldMkLst>
          <pc:docMk/>
          <pc:sldMk cId="725522899" sldId="378"/>
        </pc:sldMkLst>
        <pc:spChg chg="del">
          <ac:chgData name="Maïté Roux" userId="497db9c4-a498-4575-ae73-b8d1bdfa1b0b" providerId="ADAL" clId="{CFF4F237-46E1-464B-9523-51775674DD6C}" dt="2024-04-02T15:37:00.220" v="1636" actId="478"/>
          <ac:spMkLst>
            <pc:docMk/>
            <pc:sldMk cId="725522899" sldId="378"/>
            <ac:spMk id="2" creationId="{010E3330-38B9-A23A-5126-FB1E93DEE11A}"/>
          </ac:spMkLst>
        </pc:spChg>
        <pc:spChg chg="del">
          <ac:chgData name="Maïté Roux" userId="497db9c4-a498-4575-ae73-b8d1bdfa1b0b" providerId="ADAL" clId="{CFF4F237-46E1-464B-9523-51775674DD6C}" dt="2024-04-02T15:37:02.993" v="1638" actId="478"/>
          <ac:spMkLst>
            <pc:docMk/>
            <pc:sldMk cId="725522899" sldId="378"/>
            <ac:spMk id="3" creationId="{B3410D72-48DA-0657-4FF7-7BB3F97DC75B}"/>
          </ac:spMkLst>
        </pc:spChg>
        <pc:spChg chg="add del mod">
          <ac:chgData name="Maïté Roux" userId="497db9c4-a498-4575-ae73-b8d1bdfa1b0b" providerId="ADAL" clId="{CFF4F237-46E1-464B-9523-51775674DD6C}" dt="2024-04-02T15:37:01.815" v="1637" actId="478"/>
          <ac:spMkLst>
            <pc:docMk/>
            <pc:sldMk cId="725522899" sldId="378"/>
            <ac:spMk id="5" creationId="{58B7E2CD-17AF-3D41-C59A-D60F122E43B7}"/>
          </ac:spMkLst>
        </pc:spChg>
        <pc:spChg chg="add del mod">
          <ac:chgData name="Maïté Roux" userId="497db9c4-a498-4575-ae73-b8d1bdfa1b0b" providerId="ADAL" clId="{CFF4F237-46E1-464B-9523-51775674DD6C}" dt="2024-04-02T15:37:03.642" v="1639" actId="478"/>
          <ac:spMkLst>
            <pc:docMk/>
            <pc:sldMk cId="725522899" sldId="378"/>
            <ac:spMk id="7" creationId="{8053437D-3916-68D7-7FC4-69BDD81F0759}"/>
          </ac:spMkLst>
        </pc:spChg>
        <pc:spChg chg="add del">
          <ac:chgData name="Maïté Roux" userId="497db9c4-a498-4575-ae73-b8d1bdfa1b0b" providerId="ADAL" clId="{CFF4F237-46E1-464B-9523-51775674DD6C}" dt="2024-04-02T15:37:15.970" v="1642" actId="26606"/>
          <ac:spMkLst>
            <pc:docMk/>
            <pc:sldMk cId="725522899" sldId="378"/>
            <ac:spMk id="14" creationId="{32BC26D8-82FB-445E-AA49-62A77D7C1EE0}"/>
          </ac:spMkLst>
        </pc:spChg>
        <pc:spChg chg="add del">
          <ac:chgData name="Maïté Roux" userId="497db9c4-a498-4575-ae73-b8d1bdfa1b0b" providerId="ADAL" clId="{CFF4F237-46E1-464B-9523-51775674DD6C}" dt="2024-04-02T15:37:15.970" v="1642" actId="26606"/>
          <ac:spMkLst>
            <pc:docMk/>
            <pc:sldMk cId="725522899" sldId="378"/>
            <ac:spMk id="16" creationId="{CB44330D-EA18-4254-AA95-EB49948539B8}"/>
          </ac:spMkLst>
        </pc:spChg>
        <pc:spChg chg="add">
          <ac:chgData name="Maïté Roux" userId="497db9c4-a498-4575-ae73-b8d1bdfa1b0b" providerId="ADAL" clId="{CFF4F237-46E1-464B-9523-51775674DD6C}" dt="2024-04-02T15:37:15.970" v="1642" actId="26606"/>
          <ac:spMkLst>
            <pc:docMk/>
            <pc:sldMk cId="725522899" sldId="378"/>
            <ac:spMk id="21" creationId="{AB8C311F-7253-4AED-9701-7FC0708C41C7}"/>
          </ac:spMkLst>
        </pc:spChg>
        <pc:spChg chg="add">
          <ac:chgData name="Maïté Roux" userId="497db9c4-a498-4575-ae73-b8d1bdfa1b0b" providerId="ADAL" clId="{CFF4F237-46E1-464B-9523-51775674DD6C}" dt="2024-04-02T15:37:15.970" v="1642" actId="26606"/>
          <ac:spMkLst>
            <pc:docMk/>
            <pc:sldMk cId="725522899" sldId="378"/>
            <ac:spMk id="23" creationId="{E2384209-CB15-4CDF-9D31-C44FD9A3F20D}"/>
          </ac:spMkLst>
        </pc:spChg>
        <pc:spChg chg="add">
          <ac:chgData name="Maïté Roux" userId="497db9c4-a498-4575-ae73-b8d1bdfa1b0b" providerId="ADAL" clId="{CFF4F237-46E1-464B-9523-51775674DD6C}" dt="2024-04-02T15:37:15.970" v="1642" actId="26606"/>
          <ac:spMkLst>
            <pc:docMk/>
            <pc:sldMk cId="725522899" sldId="378"/>
            <ac:spMk id="25" creationId="{2633B3B5-CC90-43F0-8714-D31D1F3F0209}"/>
          </ac:spMkLst>
        </pc:spChg>
        <pc:spChg chg="add">
          <ac:chgData name="Maïté Roux" userId="497db9c4-a498-4575-ae73-b8d1bdfa1b0b" providerId="ADAL" clId="{CFF4F237-46E1-464B-9523-51775674DD6C}" dt="2024-04-02T15:37:15.970" v="1642" actId="26606"/>
          <ac:spMkLst>
            <pc:docMk/>
            <pc:sldMk cId="725522899" sldId="378"/>
            <ac:spMk id="27" creationId="{A8D57A06-A426-446D-B02C-A2DC6B62E45E}"/>
          </ac:spMkLst>
        </pc:spChg>
        <pc:picChg chg="add mod modCrop">
          <ac:chgData name="Maïté Roux" userId="497db9c4-a498-4575-ae73-b8d1bdfa1b0b" providerId="ADAL" clId="{CFF4F237-46E1-464B-9523-51775674DD6C}" dt="2024-04-02T15:37:41.016" v="1647" actId="732"/>
          <ac:picMkLst>
            <pc:docMk/>
            <pc:sldMk cId="725522899" sldId="378"/>
            <ac:picMk id="9" creationId="{97F13844-6B30-B403-768C-A7D112C871F0}"/>
          </ac:picMkLst>
        </pc:picChg>
      </pc:sldChg>
      <pc:sldChg chg="add del">
        <pc:chgData name="Maïté Roux" userId="497db9c4-a498-4575-ae73-b8d1bdfa1b0b" providerId="ADAL" clId="{CFF4F237-46E1-464B-9523-51775674DD6C}" dt="2024-04-02T15:38:38.679" v="1660" actId="2696"/>
        <pc:sldMkLst>
          <pc:docMk/>
          <pc:sldMk cId="2915383625" sldId="379"/>
        </pc:sldMkLst>
      </pc:sldChg>
      <pc:sldChg chg="addSp delSp modSp add mod setBg">
        <pc:chgData name="Maïté Roux" userId="497db9c4-a498-4575-ae73-b8d1bdfa1b0b" providerId="ADAL" clId="{CFF4F237-46E1-464B-9523-51775674DD6C}" dt="2024-04-02T15:58:40.041" v="3519" actId="9405"/>
        <pc:sldMkLst>
          <pc:docMk/>
          <pc:sldMk cId="3837334168" sldId="380"/>
        </pc:sldMkLst>
        <pc:spChg chg="del mod">
          <ac:chgData name="Maïté Roux" userId="497db9c4-a498-4575-ae73-b8d1bdfa1b0b" providerId="ADAL" clId="{CFF4F237-46E1-464B-9523-51775674DD6C}" dt="2024-04-02T15:38:01.030" v="1653" actId="478"/>
          <ac:spMkLst>
            <pc:docMk/>
            <pc:sldMk cId="3837334168" sldId="380"/>
            <ac:spMk id="2" creationId="{010E3330-38B9-A23A-5126-FB1E93DEE11A}"/>
          </ac:spMkLst>
        </pc:spChg>
        <pc:spChg chg="del">
          <ac:chgData name="Maïté Roux" userId="497db9c4-a498-4575-ae73-b8d1bdfa1b0b" providerId="ADAL" clId="{CFF4F237-46E1-464B-9523-51775674DD6C}" dt="2024-04-02T15:37:59.112" v="1650" actId="478"/>
          <ac:spMkLst>
            <pc:docMk/>
            <pc:sldMk cId="3837334168" sldId="380"/>
            <ac:spMk id="3" creationId="{B3410D72-48DA-0657-4FF7-7BB3F97DC75B}"/>
          </ac:spMkLst>
        </pc:spChg>
        <pc:spChg chg="add del mod">
          <ac:chgData name="Maïté Roux" userId="497db9c4-a498-4575-ae73-b8d1bdfa1b0b" providerId="ADAL" clId="{CFF4F237-46E1-464B-9523-51775674DD6C}" dt="2024-04-02T15:37:59.796" v="1651" actId="478"/>
          <ac:spMkLst>
            <pc:docMk/>
            <pc:sldMk cId="3837334168" sldId="380"/>
            <ac:spMk id="5" creationId="{70786E3B-B37A-764C-9392-BE3BF085A85D}"/>
          </ac:spMkLst>
        </pc:spChg>
        <pc:spChg chg="add del mod">
          <ac:chgData name="Maïté Roux" userId="497db9c4-a498-4575-ae73-b8d1bdfa1b0b" providerId="ADAL" clId="{CFF4F237-46E1-464B-9523-51775674DD6C}" dt="2024-04-02T15:38:01.613" v="1654" actId="478"/>
          <ac:spMkLst>
            <pc:docMk/>
            <pc:sldMk cId="3837334168" sldId="380"/>
            <ac:spMk id="7" creationId="{BEAE5FA9-FFF4-CAAB-9845-94452F6735B4}"/>
          </ac:spMkLst>
        </pc:spChg>
        <pc:spChg chg="add mod">
          <ac:chgData name="Maïté Roux" userId="497db9c4-a498-4575-ae73-b8d1bdfa1b0b" providerId="ADAL" clId="{CFF4F237-46E1-464B-9523-51775674DD6C}" dt="2024-04-02T15:38:25.291" v="1658" actId="1076"/>
          <ac:spMkLst>
            <pc:docMk/>
            <pc:sldMk cId="3837334168" sldId="380"/>
            <ac:spMk id="9" creationId="{5BA58063-A233-2391-C0F1-9FE98D651C6C}"/>
          </ac:spMkLst>
        </pc:spChg>
        <pc:spChg chg="add">
          <ac:chgData name="Maïté Roux" userId="497db9c4-a498-4575-ae73-b8d1bdfa1b0b" providerId="ADAL" clId="{CFF4F237-46E1-464B-9523-51775674DD6C}" dt="2024-04-02T15:38:07.246" v="1656" actId="26606"/>
          <ac:spMkLst>
            <pc:docMk/>
            <pc:sldMk cId="3837334168" sldId="380"/>
            <ac:spMk id="13" creationId="{AB8C311F-7253-4AED-9701-7FC0708C41C7}"/>
          </ac:spMkLst>
        </pc:spChg>
        <pc:spChg chg="add">
          <ac:chgData name="Maïté Roux" userId="497db9c4-a498-4575-ae73-b8d1bdfa1b0b" providerId="ADAL" clId="{CFF4F237-46E1-464B-9523-51775674DD6C}" dt="2024-04-02T15:38:07.246" v="1656" actId="26606"/>
          <ac:spMkLst>
            <pc:docMk/>
            <pc:sldMk cId="3837334168" sldId="380"/>
            <ac:spMk id="15" creationId="{E2384209-CB15-4CDF-9D31-C44FD9A3F20D}"/>
          </ac:spMkLst>
        </pc:spChg>
        <pc:spChg chg="add">
          <ac:chgData name="Maïté Roux" userId="497db9c4-a498-4575-ae73-b8d1bdfa1b0b" providerId="ADAL" clId="{CFF4F237-46E1-464B-9523-51775674DD6C}" dt="2024-04-02T15:38:07.246" v="1656" actId="26606"/>
          <ac:spMkLst>
            <pc:docMk/>
            <pc:sldMk cId="3837334168" sldId="380"/>
            <ac:spMk id="17" creationId="{2633B3B5-CC90-43F0-8714-D31D1F3F0209}"/>
          </ac:spMkLst>
        </pc:spChg>
        <pc:spChg chg="add">
          <ac:chgData name="Maïté Roux" userId="497db9c4-a498-4575-ae73-b8d1bdfa1b0b" providerId="ADAL" clId="{CFF4F237-46E1-464B-9523-51775674DD6C}" dt="2024-04-02T15:38:07.246" v="1656" actId="26606"/>
          <ac:spMkLst>
            <pc:docMk/>
            <pc:sldMk cId="3837334168" sldId="380"/>
            <ac:spMk id="19" creationId="{A8D57A06-A426-446D-B02C-A2DC6B62E45E}"/>
          </ac:spMkLst>
        </pc:spChg>
        <pc:picChg chg="add mod">
          <ac:chgData name="Maïté Roux" userId="497db9c4-a498-4575-ae73-b8d1bdfa1b0b" providerId="ADAL" clId="{CFF4F237-46E1-464B-9523-51775674DD6C}" dt="2024-04-02T15:38:07.246" v="1656" actId="26606"/>
          <ac:picMkLst>
            <pc:docMk/>
            <pc:sldMk cId="3837334168" sldId="380"/>
            <ac:picMk id="8" creationId="{B29B200D-3DCD-3812-3447-DD2CDB19CB0D}"/>
          </ac:picMkLst>
        </pc:picChg>
        <pc:inkChg chg="add del">
          <ac:chgData name="Maïté Roux" userId="497db9c4-a498-4575-ae73-b8d1bdfa1b0b" providerId="ADAL" clId="{CFF4F237-46E1-464B-9523-51775674DD6C}" dt="2024-04-02T15:58:40.041" v="3519" actId="9405"/>
          <ac:inkMkLst>
            <pc:docMk/>
            <pc:sldMk cId="3837334168" sldId="380"/>
            <ac:inkMk id="11" creationId="{ADC05868-DF3B-C640-F4F8-CB31F54CC92D}"/>
          </ac:inkMkLst>
        </pc:inkChg>
        <pc:inkChg chg="add del">
          <ac:chgData name="Maïté Roux" userId="497db9c4-a498-4575-ae73-b8d1bdfa1b0b" providerId="ADAL" clId="{CFF4F237-46E1-464B-9523-51775674DD6C}" dt="2024-04-02T15:58:38.746" v="3518" actId="9405"/>
          <ac:inkMkLst>
            <pc:docMk/>
            <pc:sldMk cId="3837334168" sldId="380"/>
            <ac:inkMk id="12" creationId="{E03AE226-B18B-3C24-9EF6-2BC04D5BD63B}"/>
          </ac:inkMkLst>
        </pc:inkChg>
        <pc:inkChg chg="add del">
          <ac:chgData name="Maïté Roux" userId="497db9c4-a498-4575-ae73-b8d1bdfa1b0b" providerId="ADAL" clId="{CFF4F237-46E1-464B-9523-51775674DD6C}" dt="2024-04-02T15:58:38.404" v="3517" actId="9405"/>
          <ac:inkMkLst>
            <pc:docMk/>
            <pc:sldMk cId="3837334168" sldId="380"/>
            <ac:inkMk id="14" creationId="{27E9B9C2-B1D7-FA29-D8A4-B944C3F40900}"/>
          </ac:inkMkLst>
        </pc:inkChg>
        <pc:inkChg chg="add del">
          <ac:chgData name="Maïté Roux" userId="497db9c4-a498-4575-ae73-b8d1bdfa1b0b" providerId="ADAL" clId="{CFF4F237-46E1-464B-9523-51775674DD6C}" dt="2024-04-02T15:58:38.060" v="3516" actId="9405"/>
          <ac:inkMkLst>
            <pc:docMk/>
            <pc:sldMk cId="3837334168" sldId="380"/>
            <ac:inkMk id="16" creationId="{0EA5534A-303A-9937-B96F-93F4C0789C9F}"/>
          </ac:inkMkLst>
        </pc:inkChg>
        <pc:inkChg chg="add del">
          <ac:chgData name="Maïté Roux" userId="497db9c4-a498-4575-ae73-b8d1bdfa1b0b" providerId="ADAL" clId="{CFF4F237-46E1-464B-9523-51775674DD6C}" dt="2024-04-02T15:58:37.707" v="3515" actId="9405"/>
          <ac:inkMkLst>
            <pc:docMk/>
            <pc:sldMk cId="3837334168" sldId="380"/>
            <ac:inkMk id="18" creationId="{FD91C942-B2D6-7C15-5E41-533FB50E6D75}"/>
          </ac:inkMkLst>
        </pc:inkChg>
        <pc:inkChg chg="add del">
          <ac:chgData name="Maïté Roux" userId="497db9c4-a498-4575-ae73-b8d1bdfa1b0b" providerId="ADAL" clId="{CFF4F237-46E1-464B-9523-51775674DD6C}" dt="2024-04-02T15:58:37.349" v="3514" actId="9405"/>
          <ac:inkMkLst>
            <pc:docMk/>
            <pc:sldMk cId="3837334168" sldId="380"/>
            <ac:inkMk id="20" creationId="{920BC128-3740-2D83-9101-2C25446EA535}"/>
          </ac:inkMkLst>
        </pc:inkChg>
        <pc:inkChg chg="add del">
          <ac:chgData name="Maïté Roux" userId="497db9c4-a498-4575-ae73-b8d1bdfa1b0b" providerId="ADAL" clId="{CFF4F237-46E1-464B-9523-51775674DD6C}" dt="2024-04-02T15:58:36.975" v="3513" actId="9405"/>
          <ac:inkMkLst>
            <pc:docMk/>
            <pc:sldMk cId="3837334168" sldId="380"/>
            <ac:inkMk id="21" creationId="{B9CD0099-A014-24B6-F6B8-9D51373D9DD9}"/>
          </ac:inkMkLst>
        </pc:inkChg>
        <pc:inkChg chg="add del">
          <ac:chgData name="Maïté Roux" userId="497db9c4-a498-4575-ae73-b8d1bdfa1b0b" providerId="ADAL" clId="{CFF4F237-46E1-464B-9523-51775674DD6C}" dt="2024-04-02T15:58:36.478" v="3512" actId="9405"/>
          <ac:inkMkLst>
            <pc:docMk/>
            <pc:sldMk cId="3837334168" sldId="380"/>
            <ac:inkMk id="22" creationId="{B688B346-FEE2-057D-02D6-AFD9035AA6E3}"/>
          </ac:inkMkLst>
        </pc:inkChg>
        <pc:inkChg chg="add del">
          <ac:chgData name="Maïté Roux" userId="497db9c4-a498-4575-ae73-b8d1bdfa1b0b" providerId="ADAL" clId="{CFF4F237-46E1-464B-9523-51775674DD6C}" dt="2024-04-02T15:58:35.925" v="3511" actId="9405"/>
          <ac:inkMkLst>
            <pc:docMk/>
            <pc:sldMk cId="3837334168" sldId="380"/>
            <ac:inkMk id="23" creationId="{5269EE5C-00F5-ED95-1C0B-BE60B599F142}"/>
          </ac:inkMkLst>
        </pc:inkChg>
        <pc:cxnChg chg="add mod">
          <ac:chgData name="Maïté Roux" userId="497db9c4-a498-4575-ae73-b8d1bdfa1b0b" providerId="ADAL" clId="{CFF4F237-46E1-464B-9523-51775674DD6C}" dt="2024-04-02T15:38:25.291" v="1658" actId="1076"/>
          <ac:cxnSpMkLst>
            <pc:docMk/>
            <pc:sldMk cId="3837334168" sldId="380"/>
            <ac:cxnSpMk id="10" creationId="{B27A11A5-3934-C23B-0DC6-58BB13CF3BC7}"/>
          </ac:cxnSpMkLst>
        </pc:cxnChg>
      </pc:sldChg>
      <pc:sldChg chg="addSp delSp modSp add mod">
        <pc:chgData name="Maïté Roux" userId="497db9c4-a498-4575-ae73-b8d1bdfa1b0b" providerId="ADAL" clId="{CFF4F237-46E1-464B-9523-51775674DD6C}" dt="2024-04-02T15:40:04.945" v="1672" actId="1076"/>
        <pc:sldMkLst>
          <pc:docMk/>
          <pc:sldMk cId="731054340" sldId="381"/>
        </pc:sldMkLst>
        <pc:picChg chg="add mod">
          <ac:chgData name="Maïté Roux" userId="497db9c4-a498-4575-ae73-b8d1bdfa1b0b" providerId="ADAL" clId="{CFF4F237-46E1-464B-9523-51775674DD6C}" dt="2024-04-02T15:40:00.843" v="1671" actId="1076"/>
          <ac:picMkLst>
            <pc:docMk/>
            <pc:sldMk cId="731054340" sldId="381"/>
            <ac:picMk id="3" creationId="{161B22BF-7731-8254-B30E-F746B4C8F169}"/>
          </ac:picMkLst>
        </pc:picChg>
        <pc:picChg chg="add mod">
          <ac:chgData name="Maïté Roux" userId="497db9c4-a498-4575-ae73-b8d1bdfa1b0b" providerId="ADAL" clId="{CFF4F237-46E1-464B-9523-51775674DD6C}" dt="2024-04-02T15:40:04.945" v="1672" actId="1076"/>
          <ac:picMkLst>
            <pc:docMk/>
            <pc:sldMk cId="731054340" sldId="381"/>
            <ac:picMk id="5" creationId="{860E9FA7-A21D-FB2A-2A9D-805FD5B9FBA2}"/>
          </ac:picMkLst>
        </pc:picChg>
        <pc:picChg chg="del">
          <ac:chgData name="Maïté Roux" userId="497db9c4-a498-4575-ae73-b8d1bdfa1b0b" providerId="ADAL" clId="{CFF4F237-46E1-464B-9523-51775674DD6C}" dt="2024-04-02T15:39:30.096" v="1664" actId="478"/>
          <ac:picMkLst>
            <pc:docMk/>
            <pc:sldMk cId="731054340" sldId="381"/>
            <ac:picMk id="9" creationId="{97F13844-6B30-B403-768C-A7D112C871F0}"/>
          </ac:picMkLst>
        </pc:picChg>
      </pc:sldChg>
      <pc:sldChg chg="modSp add mod ord modNotesTx">
        <pc:chgData name="Maïté Roux" userId="497db9c4-a498-4575-ae73-b8d1bdfa1b0b" providerId="ADAL" clId="{CFF4F237-46E1-464B-9523-51775674DD6C}" dt="2024-04-02T15:54:34.564" v="3385" actId="20577"/>
        <pc:sldMkLst>
          <pc:docMk/>
          <pc:sldMk cId="1870678774" sldId="382"/>
        </pc:sldMkLst>
        <pc:spChg chg="mod">
          <ac:chgData name="Maïté Roux" userId="497db9c4-a498-4575-ae73-b8d1bdfa1b0b" providerId="ADAL" clId="{CFF4F237-46E1-464B-9523-51775674DD6C}" dt="2024-04-02T15:45:08.188" v="1952" actId="20577"/>
          <ac:spMkLst>
            <pc:docMk/>
            <pc:sldMk cId="1870678774" sldId="382"/>
            <ac:spMk id="2" creationId="{010E3330-38B9-A23A-5126-FB1E93DEE11A}"/>
          </ac:spMkLst>
        </pc:spChg>
        <pc:spChg chg="mod">
          <ac:chgData name="Maïté Roux" userId="497db9c4-a498-4575-ae73-b8d1bdfa1b0b" providerId="ADAL" clId="{CFF4F237-46E1-464B-9523-51775674DD6C}" dt="2024-04-02T15:54:34.564" v="3385" actId="20577"/>
          <ac:spMkLst>
            <pc:docMk/>
            <pc:sldMk cId="1870678774" sldId="382"/>
            <ac:spMk id="3" creationId="{B3410D72-48DA-0657-4FF7-7BB3F97DC75B}"/>
          </ac:spMkLst>
        </pc:spChg>
      </pc:sldChg>
      <pc:sldChg chg="modSp add mod ord modNotesTx">
        <pc:chgData name="Maïté Roux" userId="497db9c4-a498-4575-ae73-b8d1bdfa1b0b" providerId="ADAL" clId="{CFF4F237-46E1-464B-9523-51775674DD6C}" dt="2024-04-03T12:10:07.546" v="8536" actId="20577"/>
        <pc:sldMkLst>
          <pc:docMk/>
          <pc:sldMk cId="3984908391" sldId="383"/>
        </pc:sldMkLst>
        <pc:spChg chg="mod">
          <ac:chgData name="Maïté Roux" userId="497db9c4-a498-4575-ae73-b8d1bdfa1b0b" providerId="ADAL" clId="{CFF4F237-46E1-464B-9523-51775674DD6C}" dt="2024-04-02T16:51:22.954" v="3557" actId="20577"/>
          <ac:spMkLst>
            <pc:docMk/>
            <pc:sldMk cId="3984908391" sldId="383"/>
            <ac:spMk id="2" creationId="{010E3330-38B9-A23A-5126-FB1E93DEE11A}"/>
          </ac:spMkLst>
        </pc:spChg>
        <pc:spChg chg="mod">
          <ac:chgData name="Maïté Roux" userId="497db9c4-a498-4575-ae73-b8d1bdfa1b0b" providerId="ADAL" clId="{CFF4F237-46E1-464B-9523-51775674DD6C}" dt="2024-04-03T12:06:16.792" v="8525" actId="27636"/>
          <ac:spMkLst>
            <pc:docMk/>
            <pc:sldMk cId="3984908391" sldId="383"/>
            <ac:spMk id="3" creationId="{B3410D72-48DA-0657-4FF7-7BB3F97DC75B}"/>
          </ac:spMkLst>
        </pc:spChg>
      </pc:sldChg>
      <pc:sldChg chg="modSp add mod modNotesTx">
        <pc:chgData name="Maïté Roux" userId="497db9c4-a498-4575-ae73-b8d1bdfa1b0b" providerId="ADAL" clId="{CFF4F237-46E1-464B-9523-51775674DD6C}" dt="2024-04-03T12:10:09.808" v="8537" actId="20577"/>
        <pc:sldMkLst>
          <pc:docMk/>
          <pc:sldMk cId="2194586862" sldId="384"/>
        </pc:sldMkLst>
        <pc:spChg chg="mod">
          <ac:chgData name="Maïté Roux" userId="497db9c4-a498-4575-ae73-b8d1bdfa1b0b" providerId="ADAL" clId="{CFF4F237-46E1-464B-9523-51775674DD6C}" dt="2024-04-02T17:00:42.672" v="4475" actId="20577"/>
          <ac:spMkLst>
            <pc:docMk/>
            <pc:sldMk cId="2194586862" sldId="384"/>
            <ac:spMk id="2" creationId="{010E3330-38B9-A23A-5126-FB1E93DEE11A}"/>
          </ac:spMkLst>
        </pc:spChg>
        <pc:spChg chg="mod">
          <ac:chgData name="Maïté Roux" userId="497db9c4-a498-4575-ae73-b8d1bdfa1b0b" providerId="ADAL" clId="{CFF4F237-46E1-464B-9523-51775674DD6C}" dt="2024-04-03T12:07:01.561" v="8535" actId="20577"/>
          <ac:spMkLst>
            <pc:docMk/>
            <pc:sldMk cId="2194586862" sldId="384"/>
            <ac:spMk id="3" creationId="{B3410D72-48DA-0657-4FF7-7BB3F97DC75B}"/>
          </ac:spMkLst>
        </pc:spChg>
      </pc:sldChg>
      <pc:sldChg chg="modSp add mod modNotesTx">
        <pc:chgData name="Maïté Roux" userId="497db9c4-a498-4575-ae73-b8d1bdfa1b0b" providerId="ADAL" clId="{CFF4F237-46E1-464B-9523-51775674DD6C}" dt="2024-04-03T12:10:50.336" v="8574" actId="20577"/>
        <pc:sldMkLst>
          <pc:docMk/>
          <pc:sldMk cId="99467253" sldId="385"/>
        </pc:sldMkLst>
        <pc:spChg chg="mod">
          <ac:chgData name="Maïté Roux" userId="497db9c4-a498-4575-ae73-b8d1bdfa1b0b" providerId="ADAL" clId="{CFF4F237-46E1-464B-9523-51775674DD6C}" dt="2024-04-02T17:06:27.613" v="5686" actId="20577"/>
          <ac:spMkLst>
            <pc:docMk/>
            <pc:sldMk cId="99467253" sldId="385"/>
            <ac:spMk id="2" creationId="{010E3330-38B9-A23A-5126-FB1E93DEE11A}"/>
          </ac:spMkLst>
        </pc:spChg>
        <pc:spChg chg="mod">
          <ac:chgData name="Maïté Roux" userId="497db9c4-a498-4575-ae73-b8d1bdfa1b0b" providerId="ADAL" clId="{CFF4F237-46E1-464B-9523-51775674DD6C}" dt="2024-04-03T12:10:50.336" v="8574" actId="20577"/>
          <ac:spMkLst>
            <pc:docMk/>
            <pc:sldMk cId="99467253" sldId="385"/>
            <ac:spMk id="3" creationId="{B3410D72-48DA-0657-4FF7-7BB3F97DC75B}"/>
          </ac:spMkLst>
        </pc:spChg>
      </pc:sldChg>
      <pc:sldChg chg="modSp add mod modNotesTx">
        <pc:chgData name="Maïté Roux" userId="497db9c4-a498-4575-ae73-b8d1bdfa1b0b" providerId="ADAL" clId="{CFF4F237-46E1-464B-9523-51775674DD6C}" dt="2024-04-03T12:13:29.405" v="8619" actId="20577"/>
        <pc:sldMkLst>
          <pc:docMk/>
          <pc:sldMk cId="653385046" sldId="386"/>
        </pc:sldMkLst>
        <pc:spChg chg="mod">
          <ac:chgData name="Maïté Roux" userId="497db9c4-a498-4575-ae73-b8d1bdfa1b0b" providerId="ADAL" clId="{CFF4F237-46E1-464B-9523-51775674DD6C}" dt="2024-04-02T17:16:55.496" v="6808" actId="20577"/>
          <ac:spMkLst>
            <pc:docMk/>
            <pc:sldMk cId="653385046" sldId="386"/>
            <ac:spMk id="2" creationId="{010E3330-38B9-A23A-5126-FB1E93DEE11A}"/>
          </ac:spMkLst>
        </pc:spChg>
        <pc:spChg chg="mod">
          <ac:chgData name="Maïté Roux" userId="497db9c4-a498-4575-ae73-b8d1bdfa1b0b" providerId="ADAL" clId="{CFF4F237-46E1-464B-9523-51775674DD6C}" dt="2024-04-03T12:13:29.405" v="8619" actId="20577"/>
          <ac:spMkLst>
            <pc:docMk/>
            <pc:sldMk cId="653385046" sldId="386"/>
            <ac:spMk id="3" creationId="{B3410D72-48DA-0657-4FF7-7BB3F97DC75B}"/>
          </ac:spMkLst>
        </pc:spChg>
      </pc:sldChg>
      <pc:sldChg chg="modSp add mod ord">
        <pc:chgData name="Maïté Roux" userId="497db9c4-a498-4575-ae73-b8d1bdfa1b0b" providerId="ADAL" clId="{CFF4F237-46E1-464B-9523-51775674DD6C}" dt="2024-04-02T17:29:05.382" v="8464" actId="20577"/>
        <pc:sldMkLst>
          <pc:docMk/>
          <pc:sldMk cId="1755290148" sldId="387"/>
        </pc:sldMkLst>
        <pc:spChg chg="mod">
          <ac:chgData name="Maïté Roux" userId="497db9c4-a498-4575-ae73-b8d1bdfa1b0b" providerId="ADAL" clId="{CFF4F237-46E1-464B-9523-51775674DD6C}" dt="2024-04-02T17:29:05.382" v="8464" actId="20577"/>
          <ac:spMkLst>
            <pc:docMk/>
            <pc:sldMk cId="1755290148" sldId="387"/>
            <ac:spMk id="2" creationId="{00000000-0000-0000-0000-000000000000}"/>
          </ac:spMkLst>
        </pc:spChg>
      </pc:sldChg>
      <pc:sldChg chg="modSp add mod ord">
        <pc:chgData name="Maïté Roux" userId="497db9c4-a498-4575-ae73-b8d1bdfa1b0b" providerId="ADAL" clId="{CFF4F237-46E1-464B-9523-51775674DD6C}" dt="2024-04-02T17:29:34.053" v="8490" actId="20577"/>
        <pc:sldMkLst>
          <pc:docMk/>
          <pc:sldMk cId="2254034019" sldId="388"/>
        </pc:sldMkLst>
        <pc:spChg chg="mod">
          <ac:chgData name="Maïté Roux" userId="497db9c4-a498-4575-ae73-b8d1bdfa1b0b" providerId="ADAL" clId="{CFF4F237-46E1-464B-9523-51775674DD6C}" dt="2024-04-02T17:29:34.053" v="8490" actId="20577"/>
          <ac:spMkLst>
            <pc:docMk/>
            <pc:sldMk cId="2254034019" sldId="388"/>
            <ac:spMk id="2" creationId="{00000000-0000-0000-0000-000000000000}"/>
          </ac:spMkLst>
        </pc:spChg>
      </pc:sldChg>
      <pc:sldChg chg="addSp modSp add mod ord">
        <pc:chgData name="Maïté Roux" userId="497db9c4-a498-4575-ae73-b8d1bdfa1b0b" providerId="ADAL" clId="{CFF4F237-46E1-464B-9523-51775674DD6C}" dt="2024-04-03T12:44:25.221" v="10265" actId="1076"/>
        <pc:sldMkLst>
          <pc:docMk/>
          <pc:sldMk cId="4015929336" sldId="389"/>
        </pc:sldMkLst>
        <pc:spChg chg="mod">
          <ac:chgData name="Maïté Roux" userId="497db9c4-a498-4575-ae73-b8d1bdfa1b0b" providerId="ADAL" clId="{CFF4F237-46E1-464B-9523-51775674DD6C}" dt="2024-04-03T12:16:02.975" v="8663" actId="20577"/>
          <ac:spMkLst>
            <pc:docMk/>
            <pc:sldMk cId="4015929336" sldId="389"/>
            <ac:spMk id="2" creationId="{010E3330-38B9-A23A-5126-FB1E93DEE11A}"/>
          </ac:spMkLst>
        </pc:spChg>
        <pc:spChg chg="mod">
          <ac:chgData name="Maïté Roux" userId="497db9c4-a498-4575-ae73-b8d1bdfa1b0b" providerId="ADAL" clId="{CFF4F237-46E1-464B-9523-51775674DD6C}" dt="2024-04-03T12:44:13.485" v="10262" actId="20577"/>
          <ac:spMkLst>
            <pc:docMk/>
            <pc:sldMk cId="4015929336" sldId="389"/>
            <ac:spMk id="3" creationId="{B3410D72-48DA-0657-4FF7-7BB3F97DC75B}"/>
          </ac:spMkLst>
        </pc:spChg>
        <pc:picChg chg="add mod">
          <ac:chgData name="Maïté Roux" userId="497db9c4-a498-4575-ae73-b8d1bdfa1b0b" providerId="ADAL" clId="{CFF4F237-46E1-464B-9523-51775674DD6C}" dt="2024-04-03T12:44:25.221" v="10265" actId="1076"/>
          <ac:picMkLst>
            <pc:docMk/>
            <pc:sldMk cId="4015929336" sldId="389"/>
            <ac:picMk id="5" creationId="{86C5C6CF-52CD-D178-F079-D58358125120}"/>
          </ac:picMkLst>
        </pc:picChg>
      </pc:sldChg>
      <pc:sldChg chg="modSp add mod">
        <pc:chgData name="Maïté Roux" userId="497db9c4-a498-4575-ae73-b8d1bdfa1b0b" providerId="ADAL" clId="{CFF4F237-46E1-464B-9523-51775674DD6C}" dt="2024-04-03T14:36:06.912" v="13435" actId="20577"/>
        <pc:sldMkLst>
          <pc:docMk/>
          <pc:sldMk cId="3984412874" sldId="390"/>
        </pc:sldMkLst>
        <pc:spChg chg="mod">
          <ac:chgData name="Maïté Roux" userId="497db9c4-a498-4575-ae73-b8d1bdfa1b0b" providerId="ADAL" clId="{CFF4F237-46E1-464B-9523-51775674DD6C}" dt="2024-04-03T12:47:45.509" v="10566" actId="20577"/>
          <ac:spMkLst>
            <pc:docMk/>
            <pc:sldMk cId="3984412874" sldId="390"/>
            <ac:spMk id="2" creationId="{010E3330-38B9-A23A-5126-FB1E93DEE11A}"/>
          </ac:spMkLst>
        </pc:spChg>
        <pc:spChg chg="mod">
          <ac:chgData name="Maïté Roux" userId="497db9c4-a498-4575-ae73-b8d1bdfa1b0b" providerId="ADAL" clId="{CFF4F237-46E1-464B-9523-51775674DD6C}" dt="2024-04-03T14:36:06.912" v="13435" actId="20577"/>
          <ac:spMkLst>
            <pc:docMk/>
            <pc:sldMk cId="3984412874" sldId="390"/>
            <ac:spMk id="3" creationId="{B3410D72-48DA-0657-4FF7-7BB3F97DC75B}"/>
          </ac:spMkLst>
        </pc:spChg>
      </pc:sldChg>
      <pc:sldChg chg="modSp add mod">
        <pc:chgData name="Maïté Roux" userId="497db9c4-a498-4575-ae73-b8d1bdfa1b0b" providerId="ADAL" clId="{CFF4F237-46E1-464B-9523-51775674DD6C}" dt="2024-04-03T12:44:50.487" v="10267" actId="5793"/>
        <pc:sldMkLst>
          <pc:docMk/>
          <pc:sldMk cId="2035177827" sldId="391"/>
        </pc:sldMkLst>
        <pc:spChg chg="mod">
          <ac:chgData name="Maïté Roux" userId="497db9c4-a498-4575-ae73-b8d1bdfa1b0b" providerId="ADAL" clId="{CFF4F237-46E1-464B-9523-51775674DD6C}" dt="2024-04-03T12:44:50.487" v="10267" actId="5793"/>
          <ac:spMkLst>
            <pc:docMk/>
            <pc:sldMk cId="2035177827" sldId="391"/>
            <ac:spMk id="3" creationId="{B3410D72-48DA-0657-4FF7-7BB3F97DC75B}"/>
          </ac:spMkLst>
        </pc:spChg>
      </pc:sldChg>
      <pc:sldChg chg="modSp add mod ord">
        <pc:chgData name="Maïté Roux" userId="497db9c4-a498-4575-ae73-b8d1bdfa1b0b" providerId="ADAL" clId="{CFF4F237-46E1-464B-9523-51775674DD6C}" dt="2024-04-03T12:41:05.444" v="10249" actId="20577"/>
        <pc:sldMkLst>
          <pc:docMk/>
          <pc:sldMk cId="1092633769" sldId="392"/>
        </pc:sldMkLst>
        <pc:spChg chg="mod">
          <ac:chgData name="Maïté Roux" userId="497db9c4-a498-4575-ae73-b8d1bdfa1b0b" providerId="ADAL" clId="{CFF4F237-46E1-464B-9523-51775674DD6C}" dt="2024-04-03T12:30:37.552" v="10158" actId="20577"/>
          <ac:spMkLst>
            <pc:docMk/>
            <pc:sldMk cId="1092633769" sldId="392"/>
            <ac:spMk id="2" creationId="{010E3330-38B9-A23A-5126-FB1E93DEE11A}"/>
          </ac:spMkLst>
        </pc:spChg>
        <pc:spChg chg="mod">
          <ac:chgData name="Maïté Roux" userId="497db9c4-a498-4575-ae73-b8d1bdfa1b0b" providerId="ADAL" clId="{CFF4F237-46E1-464B-9523-51775674DD6C}" dt="2024-04-03T12:41:05.444" v="10249" actId="20577"/>
          <ac:spMkLst>
            <pc:docMk/>
            <pc:sldMk cId="1092633769" sldId="392"/>
            <ac:spMk id="3" creationId="{B3410D72-48DA-0657-4FF7-7BB3F97DC75B}"/>
          </ac:spMkLst>
        </pc:spChg>
      </pc:sldChg>
      <pc:sldChg chg="addSp delSp modSp add mod">
        <pc:chgData name="Maïté Roux" userId="497db9c4-a498-4575-ae73-b8d1bdfa1b0b" providerId="ADAL" clId="{CFF4F237-46E1-464B-9523-51775674DD6C}" dt="2024-04-03T13:13:41.702" v="12840" actId="14100"/>
        <pc:sldMkLst>
          <pc:docMk/>
          <pc:sldMk cId="4094727352" sldId="393"/>
        </pc:sldMkLst>
        <pc:spChg chg="mod">
          <ac:chgData name="Maïté Roux" userId="497db9c4-a498-4575-ae73-b8d1bdfa1b0b" providerId="ADAL" clId="{CFF4F237-46E1-464B-9523-51775674DD6C}" dt="2024-04-03T12:47:51.493" v="10569" actId="20577"/>
          <ac:spMkLst>
            <pc:docMk/>
            <pc:sldMk cId="4094727352" sldId="393"/>
            <ac:spMk id="2" creationId="{010E3330-38B9-A23A-5126-FB1E93DEE11A}"/>
          </ac:spMkLst>
        </pc:spChg>
        <pc:spChg chg="mod">
          <ac:chgData name="Maïté Roux" userId="497db9c4-a498-4575-ae73-b8d1bdfa1b0b" providerId="ADAL" clId="{CFF4F237-46E1-464B-9523-51775674DD6C}" dt="2024-04-03T13:13:22.040" v="12833" actId="14100"/>
          <ac:spMkLst>
            <pc:docMk/>
            <pc:sldMk cId="4094727352" sldId="393"/>
            <ac:spMk id="3" creationId="{B3410D72-48DA-0657-4FF7-7BB3F97DC75B}"/>
          </ac:spMkLst>
        </pc:spChg>
        <pc:spChg chg="add mod">
          <ac:chgData name="Maïté Roux" userId="497db9c4-a498-4575-ae73-b8d1bdfa1b0b" providerId="ADAL" clId="{CFF4F237-46E1-464B-9523-51775674DD6C}" dt="2024-04-03T13:13:41.702" v="12840" actId="14100"/>
          <ac:spMkLst>
            <pc:docMk/>
            <pc:sldMk cId="4094727352" sldId="393"/>
            <ac:spMk id="15" creationId="{D9B570C7-DEDA-2BCE-89A3-76115401BDD2}"/>
          </ac:spMkLst>
        </pc:spChg>
        <pc:spChg chg="add mod">
          <ac:chgData name="Maïté Roux" userId="497db9c4-a498-4575-ae73-b8d1bdfa1b0b" providerId="ADAL" clId="{CFF4F237-46E1-464B-9523-51775674DD6C}" dt="2024-04-03T13:13:38.411" v="12839" actId="14100"/>
          <ac:spMkLst>
            <pc:docMk/>
            <pc:sldMk cId="4094727352" sldId="393"/>
            <ac:spMk id="21" creationId="{634F3831-1E8C-AA41-B633-9320669040F5}"/>
          </ac:spMkLst>
        </pc:spChg>
        <pc:picChg chg="add del mod">
          <ac:chgData name="Maïté Roux" userId="497db9c4-a498-4575-ae73-b8d1bdfa1b0b" providerId="ADAL" clId="{CFF4F237-46E1-464B-9523-51775674DD6C}" dt="2024-04-03T13:07:13.342" v="12788" actId="478"/>
          <ac:picMkLst>
            <pc:docMk/>
            <pc:sldMk cId="4094727352" sldId="393"/>
            <ac:picMk id="5" creationId="{D9B33B88-7D16-06A4-27EE-E5BE418BD274}"/>
          </ac:picMkLst>
        </pc:picChg>
        <pc:picChg chg="add del mod">
          <ac:chgData name="Maïté Roux" userId="497db9c4-a498-4575-ae73-b8d1bdfa1b0b" providerId="ADAL" clId="{CFF4F237-46E1-464B-9523-51775674DD6C}" dt="2024-04-03T13:07:14.096" v="12789" actId="478"/>
          <ac:picMkLst>
            <pc:docMk/>
            <pc:sldMk cId="4094727352" sldId="393"/>
            <ac:picMk id="7" creationId="{33653D12-9D89-532C-9719-2F86438ECB62}"/>
          </ac:picMkLst>
        </pc:picChg>
        <pc:picChg chg="add del mod">
          <ac:chgData name="Maïté Roux" userId="497db9c4-a498-4575-ae73-b8d1bdfa1b0b" providerId="ADAL" clId="{CFF4F237-46E1-464B-9523-51775674DD6C}" dt="2024-04-03T13:07:14.854" v="12790" actId="478"/>
          <ac:picMkLst>
            <pc:docMk/>
            <pc:sldMk cId="4094727352" sldId="393"/>
            <ac:picMk id="9" creationId="{9254B454-B84C-9177-59DB-713FDFCFB521}"/>
          </ac:picMkLst>
        </pc:picChg>
        <pc:picChg chg="add mod">
          <ac:chgData name="Maïté Roux" userId="497db9c4-a498-4575-ae73-b8d1bdfa1b0b" providerId="ADAL" clId="{CFF4F237-46E1-464B-9523-51775674DD6C}" dt="2024-04-03T13:13:28.367" v="12835" actId="1076"/>
          <ac:picMkLst>
            <pc:docMk/>
            <pc:sldMk cId="4094727352" sldId="393"/>
            <ac:picMk id="13" creationId="{252C6AB8-0EED-95B5-D3E3-E3A5A69E8EB5}"/>
          </ac:picMkLst>
        </pc:picChg>
        <pc:picChg chg="add mod">
          <ac:chgData name="Maïté Roux" userId="497db9c4-a498-4575-ae73-b8d1bdfa1b0b" providerId="ADAL" clId="{CFF4F237-46E1-464B-9523-51775674DD6C}" dt="2024-04-03T13:13:25.069" v="12834" actId="1076"/>
          <ac:picMkLst>
            <pc:docMk/>
            <pc:sldMk cId="4094727352" sldId="393"/>
            <ac:picMk id="19" creationId="{4CB592CE-178E-4134-A5DC-C2F4248B2C70}"/>
          </ac:picMkLst>
        </pc:picChg>
      </pc:sldChg>
      <pc:sldChg chg="addSp modSp add mod">
        <pc:chgData name="Maïté Roux" userId="497db9c4-a498-4575-ae73-b8d1bdfa1b0b" providerId="ADAL" clId="{CFF4F237-46E1-464B-9523-51775674DD6C}" dt="2024-04-03T12:55:30.200" v="11025" actId="20577"/>
        <pc:sldMkLst>
          <pc:docMk/>
          <pc:sldMk cId="234366972" sldId="394"/>
        </pc:sldMkLst>
        <pc:spChg chg="mod">
          <ac:chgData name="Maïté Roux" userId="497db9c4-a498-4575-ae73-b8d1bdfa1b0b" providerId="ADAL" clId="{CFF4F237-46E1-464B-9523-51775674DD6C}" dt="2024-04-03T12:51:08.902" v="10577" actId="20577"/>
          <ac:spMkLst>
            <pc:docMk/>
            <pc:sldMk cId="234366972" sldId="394"/>
            <ac:spMk id="2" creationId="{010E3330-38B9-A23A-5126-FB1E93DEE11A}"/>
          </ac:spMkLst>
        </pc:spChg>
        <pc:spChg chg="mod">
          <ac:chgData name="Maïté Roux" userId="497db9c4-a498-4575-ae73-b8d1bdfa1b0b" providerId="ADAL" clId="{CFF4F237-46E1-464B-9523-51775674DD6C}" dt="2024-04-03T12:55:30.200" v="11025" actId="20577"/>
          <ac:spMkLst>
            <pc:docMk/>
            <pc:sldMk cId="234366972" sldId="394"/>
            <ac:spMk id="3" creationId="{B3410D72-48DA-0657-4FF7-7BB3F97DC75B}"/>
          </ac:spMkLst>
        </pc:spChg>
        <pc:spChg chg="add mod">
          <ac:chgData name="Maïté Roux" userId="497db9c4-a498-4575-ae73-b8d1bdfa1b0b" providerId="ADAL" clId="{CFF4F237-46E1-464B-9523-51775674DD6C}" dt="2024-04-03T12:54:59.575" v="11018" actId="208"/>
          <ac:spMkLst>
            <pc:docMk/>
            <pc:sldMk cId="234366972" sldId="394"/>
            <ac:spMk id="6" creationId="{E7880DC6-545B-A6C7-5832-849EA27AB39B}"/>
          </ac:spMkLst>
        </pc:spChg>
        <pc:spChg chg="add mod">
          <ac:chgData name="Maïté Roux" userId="497db9c4-a498-4575-ae73-b8d1bdfa1b0b" providerId="ADAL" clId="{CFF4F237-46E1-464B-9523-51775674DD6C}" dt="2024-04-03T12:55:11.147" v="11023" actId="14100"/>
          <ac:spMkLst>
            <pc:docMk/>
            <pc:sldMk cId="234366972" sldId="394"/>
            <ac:spMk id="7" creationId="{61F1A772-6148-C1EF-892A-50263917BFF5}"/>
          </ac:spMkLst>
        </pc:spChg>
        <pc:picChg chg="add mod">
          <ac:chgData name="Maïté Roux" userId="497db9c4-a498-4575-ae73-b8d1bdfa1b0b" providerId="ADAL" clId="{CFF4F237-46E1-464B-9523-51775674DD6C}" dt="2024-04-03T12:54:40.365" v="11015" actId="1076"/>
          <ac:picMkLst>
            <pc:docMk/>
            <pc:sldMk cId="234366972" sldId="394"/>
            <ac:picMk id="5" creationId="{561BBD48-2677-C9F1-6A01-C8C78BD4C810}"/>
          </ac:picMkLst>
        </pc:picChg>
      </pc:sldChg>
      <pc:sldChg chg="delSp modSp add mod">
        <pc:chgData name="Maïté Roux" userId="497db9c4-a498-4575-ae73-b8d1bdfa1b0b" providerId="ADAL" clId="{CFF4F237-46E1-464B-9523-51775674DD6C}" dt="2024-04-03T14:29:30.049" v="13382" actId="20577"/>
        <pc:sldMkLst>
          <pc:docMk/>
          <pc:sldMk cId="810584417" sldId="395"/>
        </pc:sldMkLst>
        <pc:spChg chg="mod">
          <ac:chgData name="Maïté Roux" userId="497db9c4-a498-4575-ae73-b8d1bdfa1b0b" providerId="ADAL" clId="{CFF4F237-46E1-464B-9523-51775674DD6C}" dt="2024-04-03T14:29:30.049" v="13382" actId="20577"/>
          <ac:spMkLst>
            <pc:docMk/>
            <pc:sldMk cId="810584417" sldId="395"/>
            <ac:spMk id="2" creationId="{010E3330-38B9-A23A-5126-FB1E93DEE11A}"/>
          </ac:spMkLst>
        </pc:spChg>
        <pc:spChg chg="mod">
          <ac:chgData name="Maïté Roux" userId="497db9c4-a498-4575-ae73-b8d1bdfa1b0b" providerId="ADAL" clId="{CFF4F237-46E1-464B-9523-51775674DD6C}" dt="2024-04-03T13:07:47.472" v="12811" actId="5793"/>
          <ac:spMkLst>
            <pc:docMk/>
            <pc:sldMk cId="810584417" sldId="395"/>
            <ac:spMk id="3" creationId="{B3410D72-48DA-0657-4FF7-7BB3F97DC75B}"/>
          </ac:spMkLst>
        </pc:spChg>
        <pc:picChg chg="del">
          <ac:chgData name="Maïté Roux" userId="497db9c4-a498-4575-ae73-b8d1bdfa1b0b" providerId="ADAL" clId="{CFF4F237-46E1-464B-9523-51775674DD6C}" dt="2024-04-03T13:00:17.982" v="11549" actId="478"/>
          <ac:picMkLst>
            <pc:docMk/>
            <pc:sldMk cId="810584417" sldId="395"/>
            <ac:picMk id="5" creationId="{D9B33B88-7D16-06A4-27EE-E5BE418BD274}"/>
          </ac:picMkLst>
        </pc:picChg>
        <pc:picChg chg="del">
          <ac:chgData name="Maïté Roux" userId="497db9c4-a498-4575-ae73-b8d1bdfa1b0b" providerId="ADAL" clId="{CFF4F237-46E1-464B-9523-51775674DD6C}" dt="2024-04-03T13:00:19.686" v="11550" actId="478"/>
          <ac:picMkLst>
            <pc:docMk/>
            <pc:sldMk cId="810584417" sldId="395"/>
            <ac:picMk id="7" creationId="{33653D12-9D89-532C-9719-2F86438ECB62}"/>
          </ac:picMkLst>
        </pc:picChg>
        <pc:picChg chg="del">
          <ac:chgData name="Maïté Roux" userId="497db9c4-a498-4575-ae73-b8d1bdfa1b0b" providerId="ADAL" clId="{CFF4F237-46E1-464B-9523-51775674DD6C}" dt="2024-04-03T13:00:20.286" v="11551" actId="478"/>
          <ac:picMkLst>
            <pc:docMk/>
            <pc:sldMk cId="810584417" sldId="395"/>
            <ac:picMk id="9" creationId="{9254B454-B84C-9177-59DB-713FDFCFB521}"/>
          </ac:picMkLst>
        </pc:picChg>
      </pc:sldChg>
      <pc:sldChg chg="modSp add mod">
        <pc:chgData name="Maïté Roux" userId="497db9c4-a498-4575-ae73-b8d1bdfa1b0b" providerId="ADAL" clId="{CFF4F237-46E1-464B-9523-51775674DD6C}" dt="2024-04-03T14:29:25.995" v="13380" actId="20577"/>
        <pc:sldMkLst>
          <pc:docMk/>
          <pc:sldMk cId="3637765688" sldId="396"/>
        </pc:sldMkLst>
        <pc:spChg chg="mod">
          <ac:chgData name="Maïté Roux" userId="497db9c4-a498-4575-ae73-b8d1bdfa1b0b" providerId="ADAL" clId="{CFF4F237-46E1-464B-9523-51775674DD6C}" dt="2024-04-03T14:29:25.995" v="13380" actId="20577"/>
          <ac:spMkLst>
            <pc:docMk/>
            <pc:sldMk cId="3637765688" sldId="396"/>
            <ac:spMk id="2" creationId="{010E3330-38B9-A23A-5126-FB1E93DEE11A}"/>
          </ac:spMkLst>
        </pc:spChg>
        <pc:spChg chg="mod">
          <ac:chgData name="Maïté Roux" userId="497db9c4-a498-4575-ae73-b8d1bdfa1b0b" providerId="ADAL" clId="{CFF4F237-46E1-464B-9523-51775674DD6C}" dt="2024-04-03T13:06:48.716" v="12782" actId="20577"/>
          <ac:spMkLst>
            <pc:docMk/>
            <pc:sldMk cId="3637765688" sldId="396"/>
            <ac:spMk id="3" creationId="{B3410D72-48DA-0657-4FF7-7BB3F97DC75B}"/>
          </ac:spMkLst>
        </pc:spChg>
        <pc:picChg chg="mod">
          <ac:chgData name="Maïté Roux" userId="497db9c4-a498-4575-ae73-b8d1bdfa1b0b" providerId="ADAL" clId="{CFF4F237-46E1-464B-9523-51775674DD6C}" dt="2024-04-03T13:06:54.648" v="12783" actId="1076"/>
          <ac:picMkLst>
            <pc:docMk/>
            <pc:sldMk cId="3637765688" sldId="396"/>
            <ac:picMk id="5" creationId="{D9B33B88-7D16-06A4-27EE-E5BE418BD274}"/>
          </ac:picMkLst>
        </pc:picChg>
        <pc:picChg chg="mod">
          <ac:chgData name="Maïté Roux" userId="497db9c4-a498-4575-ae73-b8d1bdfa1b0b" providerId="ADAL" clId="{CFF4F237-46E1-464B-9523-51775674DD6C}" dt="2024-04-03T13:07:01.016" v="12785" actId="14100"/>
          <ac:picMkLst>
            <pc:docMk/>
            <pc:sldMk cId="3637765688" sldId="396"/>
            <ac:picMk id="7" creationId="{33653D12-9D89-532C-9719-2F86438ECB62}"/>
          </ac:picMkLst>
        </pc:picChg>
        <pc:picChg chg="mod">
          <ac:chgData name="Maïté Roux" userId="497db9c4-a498-4575-ae73-b8d1bdfa1b0b" providerId="ADAL" clId="{CFF4F237-46E1-464B-9523-51775674DD6C}" dt="2024-04-03T13:07:08.201" v="12787" actId="1076"/>
          <ac:picMkLst>
            <pc:docMk/>
            <pc:sldMk cId="3637765688" sldId="396"/>
            <ac:picMk id="9" creationId="{9254B454-B84C-9177-59DB-713FDFCFB521}"/>
          </ac:picMkLst>
        </pc:picChg>
      </pc:sldChg>
      <pc:sldChg chg="modSp add mod ord">
        <pc:chgData name="Maïté Roux" userId="497db9c4-a498-4575-ae73-b8d1bdfa1b0b" providerId="ADAL" clId="{CFF4F237-46E1-464B-9523-51775674DD6C}" dt="2024-04-03T14:25:50.549" v="13345" actId="20577"/>
        <pc:sldMkLst>
          <pc:docMk/>
          <pc:sldMk cId="1319932746" sldId="397"/>
        </pc:sldMkLst>
        <pc:spChg chg="mod">
          <ac:chgData name="Maïté Roux" userId="497db9c4-a498-4575-ae73-b8d1bdfa1b0b" providerId="ADAL" clId="{CFF4F237-46E1-464B-9523-51775674DD6C}" dt="2024-04-03T14:25:50.549" v="13345" actId="20577"/>
          <ac:spMkLst>
            <pc:docMk/>
            <pc:sldMk cId="1319932746" sldId="397"/>
            <ac:spMk id="2" creationId="{00000000-0000-0000-0000-000000000000}"/>
          </ac:spMkLst>
        </pc:spChg>
      </pc:sldChg>
      <pc:sldChg chg="modSp add mod ord">
        <pc:chgData name="Maïté Roux" userId="497db9c4-a498-4575-ae73-b8d1bdfa1b0b" providerId="ADAL" clId="{CFF4F237-46E1-464B-9523-51775674DD6C}" dt="2024-04-03T14:26:14.069" v="13367" actId="20577"/>
        <pc:sldMkLst>
          <pc:docMk/>
          <pc:sldMk cId="3911327577" sldId="398"/>
        </pc:sldMkLst>
        <pc:spChg chg="mod">
          <ac:chgData name="Maïté Roux" userId="497db9c4-a498-4575-ae73-b8d1bdfa1b0b" providerId="ADAL" clId="{CFF4F237-46E1-464B-9523-51775674DD6C}" dt="2024-04-03T14:26:14.069" v="13367" actId="20577"/>
          <ac:spMkLst>
            <pc:docMk/>
            <pc:sldMk cId="3911327577" sldId="398"/>
            <ac:spMk id="2" creationId="{010E3330-38B9-A23A-5126-FB1E93DEE11A}"/>
          </ac:spMkLst>
        </pc:spChg>
        <pc:spChg chg="mod">
          <ac:chgData name="Maïté Roux" userId="497db9c4-a498-4575-ae73-b8d1bdfa1b0b" providerId="ADAL" clId="{CFF4F237-46E1-464B-9523-51775674DD6C}" dt="2024-04-03T14:26:07.643" v="13350"/>
          <ac:spMkLst>
            <pc:docMk/>
            <pc:sldMk cId="3911327577" sldId="398"/>
            <ac:spMk id="3" creationId="{B3410D72-48DA-0657-4FF7-7BB3F97DC75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E117C9-DC69-4474-95AE-B5B905E0C089}" type="datetimeFigureOut">
              <a:rPr lang="fr-FR" smtClean="0"/>
              <a:t>05/04/2024</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E5AB4-6DAB-460B-B1F2-D187681C329E}" type="slidenum">
              <a:rPr lang="fr-FR" smtClean="0"/>
              <a:t>‹N°›</a:t>
            </a:fld>
            <a:endParaRPr lang="fr-FR"/>
          </a:p>
        </p:txBody>
      </p:sp>
    </p:spTree>
    <p:extLst>
      <p:ext uri="{BB962C8B-B14F-4D97-AF65-F5344CB8AC3E}">
        <p14:creationId xmlns:p14="http://schemas.microsoft.com/office/powerpoint/2010/main" val="3882216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baseline="0" dirty="0"/>
          </a:p>
        </p:txBody>
      </p:sp>
      <p:sp>
        <p:nvSpPr>
          <p:cNvPr id="4" name="Espace réservé du numéro de diapositive 3"/>
          <p:cNvSpPr>
            <a:spLocks noGrp="1"/>
          </p:cNvSpPr>
          <p:nvPr>
            <p:ph type="sldNum" sz="quarter" idx="5"/>
          </p:nvPr>
        </p:nvSpPr>
        <p:spPr/>
        <p:txBody>
          <a:bodyPr/>
          <a:lstStyle/>
          <a:p>
            <a:pPr>
              <a:defRPr/>
            </a:pPr>
            <a:fld id="{50B2254C-B2CA-47D4-BFD4-19CC24CAB27B}" type="slidenum">
              <a:rPr lang="fr-FR" smtClean="0"/>
              <a:pPr>
                <a:defRPr/>
              </a:pPr>
              <a:t>2</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1365977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11</a:t>
            </a:fld>
            <a:endParaRPr lang="fr-FR"/>
          </a:p>
        </p:txBody>
      </p:sp>
    </p:spTree>
    <p:extLst>
      <p:ext uri="{BB962C8B-B14F-4D97-AF65-F5344CB8AC3E}">
        <p14:creationId xmlns:p14="http://schemas.microsoft.com/office/powerpoint/2010/main" val="19959434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12</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3651459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13</a:t>
            </a:fld>
            <a:endParaRPr lang="fr-FR"/>
          </a:p>
        </p:txBody>
      </p:sp>
    </p:spTree>
    <p:extLst>
      <p:ext uri="{BB962C8B-B14F-4D97-AF65-F5344CB8AC3E}">
        <p14:creationId xmlns:p14="http://schemas.microsoft.com/office/powerpoint/2010/main" val="391102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14</a:t>
            </a:fld>
            <a:endParaRPr lang="fr-FR"/>
          </a:p>
        </p:txBody>
      </p:sp>
    </p:spTree>
    <p:extLst>
      <p:ext uri="{BB962C8B-B14F-4D97-AF65-F5344CB8AC3E}">
        <p14:creationId xmlns:p14="http://schemas.microsoft.com/office/powerpoint/2010/main" val="2994468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15</a:t>
            </a:fld>
            <a:endParaRPr lang="fr-FR"/>
          </a:p>
        </p:txBody>
      </p:sp>
    </p:spTree>
    <p:extLst>
      <p:ext uri="{BB962C8B-B14F-4D97-AF65-F5344CB8AC3E}">
        <p14:creationId xmlns:p14="http://schemas.microsoft.com/office/powerpoint/2010/main" val="23701192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16</a:t>
            </a:fld>
            <a:endParaRPr lang="fr-FR"/>
          </a:p>
        </p:txBody>
      </p:sp>
    </p:spTree>
    <p:extLst>
      <p:ext uri="{BB962C8B-B14F-4D97-AF65-F5344CB8AC3E}">
        <p14:creationId xmlns:p14="http://schemas.microsoft.com/office/powerpoint/2010/main" val="10566350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17</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23862610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18</a:t>
            </a:fld>
            <a:endParaRPr lang="fr-FR"/>
          </a:p>
        </p:txBody>
      </p:sp>
    </p:spTree>
    <p:extLst>
      <p:ext uri="{BB962C8B-B14F-4D97-AF65-F5344CB8AC3E}">
        <p14:creationId xmlns:p14="http://schemas.microsoft.com/office/powerpoint/2010/main" val="21577121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19</a:t>
            </a:fld>
            <a:endParaRPr lang="fr-FR"/>
          </a:p>
        </p:txBody>
      </p:sp>
    </p:spTree>
    <p:extLst>
      <p:ext uri="{BB962C8B-B14F-4D97-AF65-F5344CB8AC3E}">
        <p14:creationId xmlns:p14="http://schemas.microsoft.com/office/powerpoint/2010/main" val="26960181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20</a:t>
            </a:fld>
            <a:endParaRPr lang="fr-FR"/>
          </a:p>
        </p:txBody>
      </p:sp>
    </p:spTree>
    <p:extLst>
      <p:ext uri="{BB962C8B-B14F-4D97-AF65-F5344CB8AC3E}">
        <p14:creationId xmlns:p14="http://schemas.microsoft.com/office/powerpoint/2010/main" val="166090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3</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9559839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21</a:t>
            </a:fld>
            <a:endParaRPr lang="fr-FR"/>
          </a:p>
        </p:txBody>
      </p:sp>
    </p:spTree>
    <p:extLst>
      <p:ext uri="{BB962C8B-B14F-4D97-AF65-F5344CB8AC3E}">
        <p14:creationId xmlns:p14="http://schemas.microsoft.com/office/powerpoint/2010/main" val="13791082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22</a:t>
            </a:fld>
            <a:endParaRPr lang="fr-FR"/>
          </a:p>
        </p:txBody>
      </p:sp>
    </p:spTree>
    <p:extLst>
      <p:ext uri="{BB962C8B-B14F-4D97-AF65-F5344CB8AC3E}">
        <p14:creationId xmlns:p14="http://schemas.microsoft.com/office/powerpoint/2010/main" val="39677286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23</a:t>
            </a:fld>
            <a:endParaRPr lang="fr-FR"/>
          </a:p>
        </p:txBody>
      </p:sp>
    </p:spTree>
    <p:extLst>
      <p:ext uri="{BB962C8B-B14F-4D97-AF65-F5344CB8AC3E}">
        <p14:creationId xmlns:p14="http://schemas.microsoft.com/office/powerpoint/2010/main" val="5678879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z="1200" b="0" dirty="0"/>
          </a:p>
        </p:txBody>
      </p:sp>
      <p:sp>
        <p:nvSpPr>
          <p:cNvPr id="4" name="Espace réservé du numéro de diapositive 3"/>
          <p:cNvSpPr>
            <a:spLocks noGrp="1"/>
          </p:cNvSpPr>
          <p:nvPr>
            <p:ph type="sldNum" sz="quarter" idx="5"/>
          </p:nvPr>
        </p:nvSpPr>
        <p:spPr/>
        <p:txBody>
          <a:bodyPr/>
          <a:lstStyle/>
          <a:p>
            <a:pPr>
              <a:defRPr/>
            </a:pPr>
            <a:fld id="{A39E1EE5-6A75-46C7-B7A1-1981E51235D0}" type="slidenum">
              <a:rPr lang="fr-FR" smtClean="0"/>
              <a:pPr>
                <a:defRPr/>
              </a:pPr>
              <a:t>24</a:t>
            </a:fld>
            <a:endParaRPr lang="fr-FR"/>
          </a:p>
        </p:txBody>
      </p:sp>
      <p:sp>
        <p:nvSpPr>
          <p:cNvPr id="2" name="Espace réservé de la date 1"/>
          <p:cNvSpPr>
            <a:spLocks noGrp="1"/>
          </p:cNvSpPr>
          <p:nvPr>
            <p:ph type="dt" idx="10"/>
          </p:nvPr>
        </p:nvSpPr>
        <p:spPr/>
        <p:txBody>
          <a:bodyPr/>
          <a:lstStyle/>
          <a:p>
            <a:pPr>
              <a:defRPr/>
            </a:pPr>
            <a:r>
              <a:rPr lang="fr-FR"/>
              <a:t>25/09/2014</a:t>
            </a:r>
          </a:p>
        </p:txBody>
      </p:sp>
    </p:spTree>
    <p:extLst>
      <p:ext uri="{BB962C8B-B14F-4D97-AF65-F5344CB8AC3E}">
        <p14:creationId xmlns:p14="http://schemas.microsoft.com/office/powerpoint/2010/main" val="23226078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25</a:t>
            </a:fld>
            <a:endParaRPr lang="fr-FR"/>
          </a:p>
        </p:txBody>
      </p:sp>
    </p:spTree>
    <p:extLst>
      <p:ext uri="{BB962C8B-B14F-4D97-AF65-F5344CB8AC3E}">
        <p14:creationId xmlns:p14="http://schemas.microsoft.com/office/powerpoint/2010/main" val="650913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4</a:t>
            </a:fld>
            <a:endParaRPr lang="fr-FR"/>
          </a:p>
        </p:txBody>
      </p:sp>
    </p:spTree>
    <p:extLst>
      <p:ext uri="{BB962C8B-B14F-4D97-AF65-F5344CB8AC3E}">
        <p14:creationId xmlns:p14="http://schemas.microsoft.com/office/powerpoint/2010/main" val="788258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5</a:t>
            </a:fld>
            <a:endParaRPr lang="fr-FR"/>
          </a:p>
        </p:txBody>
      </p:sp>
    </p:spTree>
    <p:extLst>
      <p:ext uri="{BB962C8B-B14F-4D97-AF65-F5344CB8AC3E}">
        <p14:creationId xmlns:p14="http://schemas.microsoft.com/office/powerpoint/2010/main" val="1172965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6</a:t>
            </a:fld>
            <a:endParaRPr lang="fr-FR"/>
          </a:p>
        </p:txBody>
      </p:sp>
    </p:spTree>
    <p:extLst>
      <p:ext uri="{BB962C8B-B14F-4D97-AF65-F5344CB8AC3E}">
        <p14:creationId xmlns:p14="http://schemas.microsoft.com/office/powerpoint/2010/main" val="1947878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7</a:t>
            </a:fld>
            <a:endParaRPr lang="fr-FR"/>
          </a:p>
        </p:txBody>
      </p:sp>
    </p:spTree>
    <p:extLst>
      <p:ext uri="{BB962C8B-B14F-4D97-AF65-F5344CB8AC3E}">
        <p14:creationId xmlns:p14="http://schemas.microsoft.com/office/powerpoint/2010/main" val="2423728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8</a:t>
            </a:fld>
            <a:endParaRPr lang="fr-FR"/>
          </a:p>
        </p:txBody>
      </p:sp>
    </p:spTree>
    <p:extLst>
      <p:ext uri="{BB962C8B-B14F-4D97-AF65-F5344CB8AC3E}">
        <p14:creationId xmlns:p14="http://schemas.microsoft.com/office/powerpoint/2010/main" val="3414719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Theses.fr ne va pas chercher les fichiers de thèse diffusés sur les intranets locaux des établissements. Le site ne suit pas les URL locales de diffusion saisies dans STAR. Il va chercher les fichiers stockés sur les serveurs de l’Abes.</a:t>
            </a:r>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9</a:t>
            </a:fld>
            <a:endParaRPr lang="fr-FR"/>
          </a:p>
        </p:txBody>
      </p:sp>
    </p:spTree>
    <p:extLst>
      <p:ext uri="{BB962C8B-B14F-4D97-AF65-F5344CB8AC3E}">
        <p14:creationId xmlns:p14="http://schemas.microsoft.com/office/powerpoint/2010/main" val="350550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C1E5AB4-6DAB-460B-B1F2-D187681C329E}" type="slidenum">
              <a:rPr lang="fr-FR" smtClean="0"/>
              <a:t>10</a:t>
            </a:fld>
            <a:endParaRPr lang="fr-FR"/>
          </a:p>
        </p:txBody>
      </p:sp>
    </p:spTree>
    <p:extLst>
      <p:ext uri="{BB962C8B-B14F-4D97-AF65-F5344CB8AC3E}">
        <p14:creationId xmlns:p14="http://schemas.microsoft.com/office/powerpoint/2010/main" val="3231186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a:t>Modifiez le style du titre</a:t>
            </a: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81996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700740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699851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56961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AF1AFB5-915E-4D0A-971C-5AE5F329E906}" type="datetimeFigureOut">
              <a:rPr lang="fr-FR" smtClean="0"/>
              <a:t>05/04/2024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4010572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AF1AFB5-915E-4D0A-971C-5AE5F329E906}" type="datetimeFigureOut">
              <a:rPr lang="fr-FR" smtClean="0"/>
              <a:t>05/04/2024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308137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AF1AFB5-915E-4D0A-971C-5AE5F329E906}" type="datetimeFigureOut">
              <a:rPr lang="fr-FR" smtClean="0"/>
              <a:t>05/04/2024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10605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4AF1AFB5-915E-4D0A-971C-5AE5F329E906}" type="datetimeFigureOut">
              <a:rPr lang="fr-FR" smtClean="0"/>
              <a:t>05/04/2024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3728545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AF1AFB5-915E-4D0A-971C-5AE5F329E906}" type="datetimeFigureOut">
              <a:rPr lang="fr-FR" smtClean="0"/>
              <a:t>05/04/2024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63235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t>05/04/2024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2718030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AF1AFB5-915E-4D0A-971C-5AE5F329E906}" type="datetimeFigureOut">
              <a:rPr lang="fr-FR" smtClean="0"/>
              <a:t>05/04/2024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FDDB0EE-562A-402E-B0CB-D9B0904D3576}" type="slidenum">
              <a:rPr lang="fr-FR" smtClean="0"/>
              <a:t>‹N°›</a:t>
            </a:fld>
            <a:endParaRPr lang="fr-FR"/>
          </a:p>
        </p:txBody>
      </p:sp>
    </p:spTree>
    <p:extLst>
      <p:ext uri="{BB962C8B-B14F-4D97-AF65-F5344CB8AC3E}">
        <p14:creationId xmlns:p14="http://schemas.microsoft.com/office/powerpoint/2010/main" val="15814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1AFB5-915E-4D0A-971C-5AE5F329E906}" type="datetimeFigureOut">
              <a:rPr lang="fr-FR" smtClean="0"/>
              <a:t>05/04/2024</a:t>
            </a:fld>
            <a:endParaRPr lang="fr-F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DB0EE-562A-402E-B0CB-D9B0904D3576}" type="slidenum">
              <a:rPr lang="fr-FR" smtClean="0"/>
              <a:t>‹N°›</a:t>
            </a:fld>
            <a:endParaRPr lang="fr-FR"/>
          </a:p>
        </p:txBody>
      </p:sp>
    </p:spTree>
    <p:extLst>
      <p:ext uri="{BB962C8B-B14F-4D97-AF65-F5344CB8AC3E}">
        <p14:creationId xmlns:p14="http://schemas.microsoft.com/office/powerpoint/2010/main" val="2885301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moodle.abes.fr/"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legifrance.gouv.fr/loda/id/JORFTEXT000000267752/"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legifrance.gouv.fr/loda/id/JORFTEXT000032587086"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legifrance.gouv.fr/loda/id/JORFTEXT000000267752/"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legifrance.gouv.fr/loda/id/JORFTEXT000032587086"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
          <p:cNvSpPr txBox="1">
            <a:spLocks/>
          </p:cNvSpPr>
          <p:nvPr/>
        </p:nvSpPr>
        <p:spPr>
          <a:xfrm>
            <a:off x="2208213" y="1166888"/>
            <a:ext cx="7772400" cy="1470025"/>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fr-FR" sz="4000" b="1" dirty="0">
                <a:solidFill>
                  <a:schemeClr val="accent6"/>
                </a:solidFill>
              </a:rPr>
              <a:t>Theses.fr : Mise en place d’un accès réservé ESR aux thèses électroniques</a:t>
            </a: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3879" y="6143068"/>
            <a:ext cx="900156" cy="60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l="12807" r="18012"/>
          <a:stretch/>
        </p:blipFill>
        <p:spPr bwMode="auto">
          <a:xfrm>
            <a:off x="1524000" y="195672"/>
            <a:ext cx="9144000" cy="641041"/>
          </a:xfrm>
          <a:prstGeom prst="rect">
            <a:avLst/>
          </a:prstGeom>
          <a:solidFill>
            <a:srgbClr val="92B2D2"/>
          </a:solidFill>
          <a:ln>
            <a:noFill/>
          </a:ln>
          <a:effectLst/>
        </p:spPr>
      </p:pic>
      <p:sp>
        <p:nvSpPr>
          <p:cNvPr id="24" name="Rectangle 23"/>
          <p:cNvSpPr/>
          <p:nvPr/>
        </p:nvSpPr>
        <p:spPr>
          <a:xfrm>
            <a:off x="1673879" y="2903776"/>
            <a:ext cx="4998185" cy="3323987"/>
          </a:xfrm>
          <a:prstGeom prst="rect">
            <a:avLst/>
          </a:prstGeom>
        </p:spPr>
        <p:txBody>
          <a:bodyPr wrap="square">
            <a:spAutoFit/>
          </a:bodyPr>
          <a:lstStyle/>
          <a:p>
            <a:r>
              <a:rPr lang="fr-FR" b="1" dirty="0">
                <a:solidFill>
                  <a:schemeClr val="tx2"/>
                </a:solidFill>
              </a:rPr>
              <a:t>Description</a:t>
            </a:r>
            <a:endParaRPr lang="fr-FR" dirty="0">
              <a:solidFill>
                <a:schemeClr val="tx2"/>
              </a:solidFill>
            </a:endParaRPr>
          </a:p>
          <a:p>
            <a:r>
              <a:rPr lang="fr-FR" sz="1600" dirty="0"/>
              <a:t>La nouvelle version de theses.fr est en ligne, et avec elle un système d’accès sous authentification, réservé aux membres de l’enseignement supérieur et de la recherche, aux thèses pour lesquelles les auteurs ont refusé la diffusion en ligne (hors thèses confidentielles). Ce </a:t>
            </a:r>
            <a:r>
              <a:rPr lang="fr-FR" sz="1600" dirty="0" err="1"/>
              <a:t>J.e</a:t>
            </a:r>
            <a:r>
              <a:rPr lang="fr-FR" sz="1600" dirty="0"/>
              <a:t>-cours aura pour but de présenter le système d’accès mis en place ainsi que les conséquences pour l’application STAR, et de répondre aux questions des collègues du réseau.</a:t>
            </a:r>
          </a:p>
          <a:p>
            <a:endParaRPr lang="fr-FR" sz="1600" dirty="0"/>
          </a:p>
          <a:p>
            <a:endParaRPr lang="fr-FR" sz="1600" dirty="0"/>
          </a:p>
          <a:p>
            <a:endParaRPr lang="fr-FR" sz="1600" dirty="0"/>
          </a:p>
        </p:txBody>
      </p:sp>
      <p:sp>
        <p:nvSpPr>
          <p:cNvPr id="36" name="Rectangle 35"/>
          <p:cNvSpPr/>
          <p:nvPr/>
        </p:nvSpPr>
        <p:spPr>
          <a:xfrm>
            <a:off x="6734880" y="2903776"/>
            <a:ext cx="4104456" cy="2339102"/>
          </a:xfrm>
          <a:prstGeom prst="rect">
            <a:avLst/>
          </a:prstGeom>
        </p:spPr>
        <p:txBody>
          <a:bodyPr wrap="square">
            <a:spAutoFit/>
          </a:bodyPr>
          <a:lstStyle/>
          <a:p>
            <a:r>
              <a:rPr lang="fr-FR" b="1" dirty="0">
                <a:solidFill>
                  <a:schemeClr val="tx2"/>
                </a:solidFill>
              </a:rPr>
              <a:t>Public</a:t>
            </a:r>
            <a:endParaRPr lang="fr-FR" dirty="0">
              <a:solidFill>
                <a:schemeClr val="tx2"/>
              </a:solidFill>
            </a:endParaRPr>
          </a:p>
          <a:p>
            <a:r>
              <a:rPr lang="fr-FR" sz="1600" dirty="0"/>
              <a:t>Personnels des établissements chargés du traitement des thèses de doctorat, du PEB, de la formation ou de l’aide à la recherche documentaire.</a:t>
            </a:r>
          </a:p>
          <a:p>
            <a:endParaRPr lang="fr-FR" sz="1600" dirty="0"/>
          </a:p>
          <a:p>
            <a:endParaRPr lang="fr-FR" sz="1600" dirty="0"/>
          </a:p>
          <a:p>
            <a:endParaRPr lang="fr-FR" sz="1600" dirty="0"/>
          </a:p>
          <a:p>
            <a:endParaRPr lang="fr-FR" sz="1600" dirty="0"/>
          </a:p>
        </p:txBody>
      </p:sp>
      <p:sp>
        <p:nvSpPr>
          <p:cNvPr id="37" name="Rectangle 36"/>
          <p:cNvSpPr/>
          <p:nvPr/>
        </p:nvSpPr>
        <p:spPr>
          <a:xfrm>
            <a:off x="1661137" y="5342119"/>
            <a:ext cx="8856984" cy="615553"/>
          </a:xfrm>
          <a:prstGeom prst="rect">
            <a:avLst/>
          </a:prstGeom>
        </p:spPr>
        <p:txBody>
          <a:bodyPr wrap="square">
            <a:spAutoFit/>
          </a:bodyPr>
          <a:lstStyle/>
          <a:p>
            <a:pPr algn="ctr"/>
            <a:r>
              <a:rPr lang="fr-FR" b="1" dirty="0">
                <a:solidFill>
                  <a:schemeClr val="tx2"/>
                </a:solidFill>
              </a:rPr>
              <a:t>Intervenants</a:t>
            </a:r>
          </a:p>
          <a:p>
            <a:pPr algn="ctr"/>
            <a:r>
              <a:rPr lang="fr-FR" sz="1600" dirty="0"/>
              <a:t>Maïté Roux</a:t>
            </a:r>
          </a:p>
        </p:txBody>
      </p:sp>
      <p:sp>
        <p:nvSpPr>
          <p:cNvPr id="31" name="Rectangle 30"/>
          <p:cNvSpPr/>
          <p:nvPr/>
        </p:nvSpPr>
        <p:spPr>
          <a:xfrm>
            <a:off x="2639616" y="6141204"/>
            <a:ext cx="7200801" cy="600164"/>
          </a:xfrm>
          <a:prstGeom prst="rect">
            <a:avLst/>
          </a:prstGeom>
          <a:solidFill>
            <a:srgbClr val="E2E2E2"/>
          </a:solidFill>
        </p:spPr>
        <p:txBody>
          <a:bodyPr wrap="square">
            <a:spAutoFit/>
          </a:bodyPr>
          <a:lstStyle/>
          <a:p>
            <a:pPr algn="ctr"/>
            <a:r>
              <a:rPr lang="fr-FR" sz="1100" dirty="0"/>
              <a:t>La formation débutera à 11h, merci de votre patience…</a:t>
            </a:r>
            <a:br>
              <a:rPr lang="fr-FR" sz="1100" dirty="0"/>
            </a:br>
            <a:r>
              <a:rPr lang="fr-FR" sz="1100" u="sng" dirty="0"/>
              <a:t>Attention :</a:t>
            </a:r>
            <a:r>
              <a:rPr lang="fr-FR" sz="1100" dirty="0"/>
              <a:t> La session sera enregistrée afin d'être diffusée sur notre plateforme d'autoformation </a:t>
            </a:r>
            <a:r>
              <a:rPr lang="fr-FR" sz="1100" dirty="0">
                <a:hlinkClick r:id="rId4"/>
              </a:rPr>
              <a:t>http://moodle.abes.fr</a:t>
            </a:r>
            <a:r>
              <a:rPr lang="fr-FR" sz="1100" dirty="0"/>
              <a:t>.</a:t>
            </a:r>
            <a:br>
              <a:rPr lang="fr-FR" sz="1100" dirty="0"/>
            </a:br>
            <a:r>
              <a:rPr lang="fr-FR" sz="1100" dirty="0"/>
              <a:t>En rejoignant cette session, vous consentez à ces enregistrements.</a:t>
            </a:r>
          </a:p>
        </p:txBody>
      </p:sp>
      <p:pic>
        <p:nvPicPr>
          <p:cNvPr id="3" name="Image 2" descr="Une image contenant logo, Graphique, texte, clipart&#10;&#10;Description générée automatiquement">
            <a:extLst>
              <a:ext uri="{FF2B5EF4-FFF2-40B4-BE49-F238E27FC236}">
                <a16:creationId xmlns:a16="http://schemas.microsoft.com/office/drawing/2014/main" id="{664C39E0-BC1E-63C8-1AE9-F4559248F02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84432" y="6129244"/>
            <a:ext cx="612124" cy="612124"/>
          </a:xfrm>
          <a:prstGeom prst="rect">
            <a:avLst/>
          </a:prstGeom>
        </p:spPr>
      </p:pic>
    </p:spTree>
    <p:extLst>
      <p:ext uri="{BB962C8B-B14F-4D97-AF65-F5344CB8AC3E}">
        <p14:creationId xmlns:p14="http://schemas.microsoft.com/office/powerpoint/2010/main" val="413989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Quid des lecteurs extérieurs ?</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a:bodyPr>
          <a:lstStyle/>
          <a:p>
            <a:r>
              <a:rPr lang="fr-FR" sz="2000" dirty="0"/>
              <a:t>Theses.fr gère les accès distants, sous authentification via </a:t>
            </a:r>
            <a:r>
              <a:rPr lang="fr-FR" sz="2000" dirty="0" err="1"/>
              <a:t>Renater</a:t>
            </a:r>
            <a:r>
              <a:rPr lang="fr-FR" sz="2000" dirty="0"/>
              <a:t>, pour l’ensemble de la communauté universitaire françaises.</a:t>
            </a:r>
          </a:p>
          <a:p>
            <a:r>
              <a:rPr lang="fr-FR" sz="2000" dirty="0"/>
              <a:t>Les lecteurs extérieurs, hors ESR, peuvent bénéficier de ce service si les établissements choisissent de les ajouter dans leur LDAP.</a:t>
            </a:r>
          </a:p>
          <a:p>
            <a:r>
              <a:rPr lang="fr-FR" sz="2000" dirty="0"/>
              <a:t>Si non, il revient à l’établissement de gérer cet accès sur place : accès intranet local ; poste dédié ; copie imprimée, </a:t>
            </a:r>
            <a:r>
              <a:rPr lang="fr-FR" sz="2000" dirty="0" err="1"/>
              <a:t>etc</a:t>
            </a:r>
            <a:endParaRPr lang="fr-FR" sz="1600" dirty="0"/>
          </a:p>
        </p:txBody>
      </p:sp>
    </p:spTree>
    <p:extLst>
      <p:ext uri="{BB962C8B-B14F-4D97-AF65-F5344CB8AC3E}">
        <p14:creationId xmlns:p14="http://schemas.microsoft.com/office/powerpoint/2010/main" val="1092633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Un  bug</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a:bodyPr>
          <a:lstStyle/>
          <a:p>
            <a:r>
              <a:rPr lang="fr-FR" sz="2000" dirty="0"/>
              <a:t>Le bouton « Accès réservé aux membres de l’ESR français » apparaît sur les notices qui décrivent des thèses imprimées : </a:t>
            </a:r>
          </a:p>
          <a:p>
            <a:endParaRPr lang="fr-FR" sz="2000" dirty="0"/>
          </a:p>
          <a:p>
            <a:endParaRPr lang="fr-FR" sz="2000" dirty="0"/>
          </a:p>
          <a:p>
            <a:endParaRPr lang="fr-FR" sz="2000" dirty="0"/>
          </a:p>
          <a:p>
            <a:endParaRPr lang="fr-FR" sz="2000" dirty="0"/>
          </a:p>
          <a:p>
            <a:endParaRPr lang="fr-FR" sz="2000" dirty="0"/>
          </a:p>
          <a:p>
            <a:endParaRPr lang="fr-FR" sz="2000" dirty="0"/>
          </a:p>
          <a:p>
            <a:endParaRPr lang="fr-FR" sz="2000" dirty="0"/>
          </a:p>
          <a:p>
            <a:r>
              <a:rPr lang="fr-FR" sz="2000" dirty="0"/>
              <a:t>C’est un problème dans les données qui décrivent les thèses :</a:t>
            </a:r>
          </a:p>
          <a:p>
            <a:pPr lvl="1"/>
            <a:r>
              <a:rPr lang="fr-FR" sz="1600" dirty="0"/>
              <a:t>le XSL qui génère le TEF des thèses a été corrigé</a:t>
            </a:r>
          </a:p>
          <a:p>
            <a:pPr lvl="1"/>
            <a:r>
              <a:rPr lang="fr-FR" sz="1600" dirty="0"/>
              <a:t>il faut désormais rediffuser toutes les thèses du </a:t>
            </a:r>
            <a:r>
              <a:rPr lang="fr-FR" sz="1600" dirty="0" err="1"/>
              <a:t>Sudoc</a:t>
            </a:r>
            <a:r>
              <a:rPr lang="fr-FR" sz="1600" dirty="0"/>
              <a:t> dans la base de données pour que tous les TEF soient modifiés =&gt; le bouton disparaîtra.</a:t>
            </a:r>
            <a:endParaRPr lang="fr-FR" sz="1200" dirty="0"/>
          </a:p>
        </p:txBody>
      </p:sp>
      <p:pic>
        <p:nvPicPr>
          <p:cNvPr id="5" name="Image 4">
            <a:extLst>
              <a:ext uri="{FF2B5EF4-FFF2-40B4-BE49-F238E27FC236}">
                <a16:creationId xmlns:a16="http://schemas.microsoft.com/office/drawing/2014/main" id="{561BBD48-2677-C9F1-6A01-C8C78BD4C810}"/>
              </a:ext>
            </a:extLst>
          </p:cNvPr>
          <p:cNvPicPr>
            <a:picLocks noChangeAspect="1"/>
          </p:cNvPicPr>
          <p:nvPr/>
        </p:nvPicPr>
        <p:blipFill>
          <a:blip r:embed="rId3"/>
          <a:stretch>
            <a:fillRect/>
          </a:stretch>
        </p:blipFill>
        <p:spPr>
          <a:xfrm>
            <a:off x="4134810" y="1988840"/>
            <a:ext cx="8057190" cy="1775575"/>
          </a:xfrm>
          <a:prstGeom prst="rect">
            <a:avLst/>
          </a:prstGeom>
        </p:spPr>
      </p:pic>
      <p:sp>
        <p:nvSpPr>
          <p:cNvPr id="6" name="Ellipse 5">
            <a:extLst>
              <a:ext uri="{FF2B5EF4-FFF2-40B4-BE49-F238E27FC236}">
                <a16:creationId xmlns:a16="http://schemas.microsoft.com/office/drawing/2014/main" id="{E7880DC6-545B-A6C7-5832-849EA27AB39B}"/>
              </a:ext>
            </a:extLst>
          </p:cNvPr>
          <p:cNvSpPr/>
          <p:nvPr/>
        </p:nvSpPr>
        <p:spPr>
          <a:xfrm>
            <a:off x="4134810" y="2876627"/>
            <a:ext cx="1961190" cy="624381"/>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a:extLst>
              <a:ext uri="{FF2B5EF4-FFF2-40B4-BE49-F238E27FC236}">
                <a16:creationId xmlns:a16="http://schemas.microsoft.com/office/drawing/2014/main" id="{61F1A772-6148-C1EF-892A-50263917BFF5}"/>
              </a:ext>
            </a:extLst>
          </p:cNvPr>
          <p:cNvSpPr/>
          <p:nvPr/>
        </p:nvSpPr>
        <p:spPr>
          <a:xfrm>
            <a:off x="7680176" y="3068960"/>
            <a:ext cx="1057663" cy="14401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34366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p:cNvSpPr>
            <a:spLocks noGrp="1"/>
          </p:cNvSpPr>
          <p:nvPr>
            <p:ph type="title"/>
          </p:nvPr>
        </p:nvSpPr>
        <p:spPr>
          <a:xfrm>
            <a:off x="1386865" y="818984"/>
            <a:ext cx="6596245" cy="3268520"/>
          </a:xfrm>
        </p:spPr>
        <p:txBody>
          <a:bodyPr vert="horz" lIns="91440" tIns="45720" rIns="91440" bIns="45720" rtlCol="0" anchor="b">
            <a:normAutofit/>
          </a:bodyPr>
          <a:lstStyle/>
          <a:p>
            <a:pPr algn="r">
              <a:lnSpc>
                <a:spcPct val="90000"/>
              </a:lnSpc>
              <a:defRPr/>
            </a:pPr>
            <a:r>
              <a:rPr lang="en-US" sz="4800" kern="1200" dirty="0">
                <a:solidFill>
                  <a:srgbClr val="FFFFFF"/>
                </a:solidFill>
                <a:latin typeface="+mj-lt"/>
                <a:ea typeface="+mj-ea"/>
                <a:cs typeface="+mj-cs"/>
              </a:rPr>
              <a:t>PARTIE 2 : Questions/</a:t>
            </a:r>
            <a:r>
              <a:rPr lang="en-US" sz="4800" kern="1200" dirty="0" err="1">
                <a:solidFill>
                  <a:srgbClr val="FFFFFF"/>
                </a:solidFill>
                <a:latin typeface="+mj-lt"/>
                <a:ea typeface="+mj-ea"/>
                <a:cs typeface="+mj-cs"/>
              </a:rPr>
              <a:t>Réponses</a:t>
            </a:r>
            <a:r>
              <a:rPr lang="en-US" sz="4800" kern="1200" dirty="0">
                <a:solidFill>
                  <a:srgbClr val="FFFFFF"/>
                </a:solidFill>
                <a:latin typeface="+mj-lt"/>
                <a:ea typeface="+mj-ea"/>
                <a:cs typeface="+mj-cs"/>
              </a:rPr>
              <a:t> aux </a:t>
            </a:r>
            <a:r>
              <a:rPr lang="en-US" sz="4800" kern="1200" dirty="0" err="1">
                <a:solidFill>
                  <a:srgbClr val="FFFFFF"/>
                </a:solidFill>
                <a:latin typeface="+mj-lt"/>
                <a:ea typeface="+mj-ea"/>
                <a:cs typeface="+mj-cs"/>
              </a:rPr>
              <a:t>docteurs</a:t>
            </a:r>
            <a:br>
              <a:rPr lang="en-US" sz="4800" kern="1200" dirty="0">
                <a:solidFill>
                  <a:srgbClr val="FFFFFF"/>
                </a:solidFill>
                <a:latin typeface="+mj-lt"/>
                <a:ea typeface="+mj-ea"/>
                <a:cs typeface="+mj-cs"/>
              </a:rPr>
            </a:br>
            <a:endParaRPr lang="en-US" sz="4800" kern="1200" dirty="0">
              <a:solidFill>
                <a:srgbClr val="FFFFFF"/>
              </a:solidFill>
              <a:latin typeface="+mj-lt"/>
              <a:ea typeface="+mj-ea"/>
              <a:cs typeface="+mj-cs"/>
            </a:endParaRPr>
          </a:p>
        </p:txBody>
      </p:sp>
      <p:sp>
        <p:nvSpPr>
          <p:cNvPr id="17" name="Rectangle 16">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5290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En cas de réclamations des docteurs</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lnSpcReduction="10000"/>
          </a:bodyPr>
          <a:lstStyle/>
          <a:p>
            <a:r>
              <a:rPr lang="fr-FR" sz="2000" dirty="0"/>
              <a:t>S’appuyer sur la réglementation nationale :</a:t>
            </a:r>
          </a:p>
          <a:p>
            <a:pPr lvl="1"/>
            <a:r>
              <a:rPr lang="fr-FR" sz="1600" dirty="0">
                <a:hlinkClick r:id="rId3"/>
              </a:rPr>
              <a:t>arrêté du 7 août 2006</a:t>
            </a:r>
            <a:endParaRPr lang="fr-FR" sz="1600" dirty="0"/>
          </a:p>
          <a:p>
            <a:pPr lvl="1"/>
            <a:r>
              <a:rPr lang="fr-FR" sz="1600" dirty="0">
                <a:hlinkClick r:id="rId4"/>
              </a:rPr>
              <a:t>arrêté du 25 mai 2016</a:t>
            </a:r>
            <a:endParaRPr lang="fr-FR" sz="1600" dirty="0"/>
          </a:p>
          <a:p>
            <a:pPr lvl="1"/>
            <a:r>
              <a:rPr lang="fr-FR" sz="1600" dirty="0"/>
              <a:t>cet accès réservé ESR n’est pas une nouveauté, mais une </a:t>
            </a:r>
            <a:r>
              <a:rPr lang="fr-FR" sz="1600" b="1" dirty="0"/>
              <a:t>mise en application de la réglementation en vigueur depuis 2006</a:t>
            </a:r>
            <a:r>
              <a:rPr lang="fr-FR" sz="1600" dirty="0"/>
              <a:t>, qui n’était pas appliquée pour des raisons techniques.</a:t>
            </a:r>
          </a:p>
          <a:p>
            <a:pPr lvl="2"/>
            <a:r>
              <a:rPr lang="fr-FR" sz="1200" dirty="0"/>
              <a:t>pas de demande de consentement préalable des docteurs car, en soutenant leur thèse, ils ont consenti à se plier à la réglementation nationale en vigueur, qu’ils sont censés connaître.</a:t>
            </a:r>
          </a:p>
          <a:p>
            <a:pPr lvl="1"/>
            <a:r>
              <a:rPr lang="fr-FR" sz="1600" dirty="0"/>
              <a:t>la réglementation l’emporte sur les contrats individuels signés par les docteurs =&gt; elle rend caduques les dispositions prévues par les contrats qui lui seraient contraires, même si ces dispositions sont favorables aux docteurs.</a:t>
            </a:r>
          </a:p>
          <a:p>
            <a:r>
              <a:rPr lang="fr-FR" sz="2000" dirty="0"/>
              <a:t>S’appuyer sur le courrier envoyé par le MESRI</a:t>
            </a:r>
          </a:p>
          <a:p>
            <a:r>
              <a:rPr lang="fr-FR" sz="2000" dirty="0"/>
              <a:t>Rappeler la nécessité de respecter à la fois le droit des auteurs, mais aussi le droit des utilisateurs, à des fins de recherche et d’enseignement, pas à des fins commerciales.</a:t>
            </a:r>
          </a:p>
          <a:p>
            <a:r>
              <a:rPr lang="fr-FR" sz="2000" dirty="0"/>
              <a:t>Rappeler que la diffusion se fait sur périmètre restreint, via une authentification sécurisée =&gt; ce n’est pas une diffusion libre en ligne.</a:t>
            </a:r>
          </a:p>
          <a:p>
            <a:endParaRPr lang="fr-FR" sz="1200" dirty="0"/>
          </a:p>
        </p:txBody>
      </p:sp>
    </p:spTree>
    <p:extLst>
      <p:ext uri="{BB962C8B-B14F-4D97-AF65-F5344CB8AC3E}">
        <p14:creationId xmlns:p14="http://schemas.microsoft.com/office/powerpoint/2010/main" val="3984908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Quelques cas de figure</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lnSpcReduction="10000"/>
          </a:bodyPr>
          <a:lstStyle/>
          <a:p>
            <a:r>
              <a:rPr lang="fr-FR" sz="2000" dirty="0"/>
              <a:t>La thèse contient des informations sensibles (secrets industrielles protégés) ou des informations susceptibles de mettre en danger son auteur =&gt; la thèse doit être confidentielle</a:t>
            </a:r>
          </a:p>
          <a:p>
            <a:r>
              <a:rPr lang="fr-FR" sz="2000" dirty="0"/>
              <a:t>La thèse contient des données personnelles ou des œuvres sous droit : </a:t>
            </a:r>
          </a:p>
          <a:p>
            <a:pPr lvl="1"/>
            <a:r>
              <a:rPr lang="fr-FR" sz="1600" dirty="0"/>
              <a:t>Attention : les données personnelles et les œuvres sous droit doivent impérativement être retirées du contenu des thèses AVANT la soutenance de thèses =&gt; le jury n’a pas le droit d’avoir accès à ces données.</a:t>
            </a:r>
          </a:p>
          <a:p>
            <a:pPr lvl="1"/>
            <a:r>
              <a:rPr lang="fr-FR" sz="1600" dirty="0"/>
              <a:t>Il faut former les doctorants : ils doivent respecter le droit d’auteur et le RGPD.</a:t>
            </a:r>
          </a:p>
          <a:p>
            <a:pPr lvl="1"/>
            <a:r>
              <a:rPr lang="fr-FR" sz="1600" dirty="0"/>
              <a:t>Si cela n’a pas été fait en amont : il faut modifier le fichier de thèse diffusé, supprimer les données personnelles et les œuvres sous droit, et utiliser dans STAR un cas de diffusion 6 (fichier archivé ≠ fichier diffusé sur intranet) </a:t>
            </a:r>
            <a:endParaRPr lang="fr-FR" sz="1200" dirty="0"/>
          </a:p>
          <a:p>
            <a:pPr lvl="1"/>
            <a:r>
              <a:rPr lang="fr-FR" sz="1600" dirty="0"/>
              <a:t>ATTENTION bis : l’usage du cas 6 doit rester exceptionnel, car il contourne la réglementation. La thèse présentée en soutenance DOIT IMPERATIVEMENT respecter la loi (Code de la propriété intellectuelle et RGPD)</a:t>
            </a:r>
          </a:p>
        </p:txBody>
      </p:sp>
    </p:spTree>
    <p:extLst>
      <p:ext uri="{BB962C8B-B14F-4D97-AF65-F5344CB8AC3E}">
        <p14:creationId xmlns:p14="http://schemas.microsoft.com/office/powerpoint/2010/main" val="2194586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Quelques cas de figure II</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a:bodyPr>
          <a:lstStyle/>
          <a:p>
            <a:r>
              <a:rPr lang="fr-FR" sz="2000" dirty="0"/>
              <a:t>La thèse a fait ou va faire l’objet d’une publication chez un éditeur :</a:t>
            </a:r>
          </a:p>
          <a:p>
            <a:pPr lvl="1"/>
            <a:r>
              <a:rPr lang="fr-FR" sz="1600" dirty="0"/>
              <a:t>La réglementation s’applique quand même.</a:t>
            </a:r>
          </a:p>
          <a:p>
            <a:pPr lvl="1"/>
            <a:r>
              <a:rPr lang="fr-FR" sz="1600" dirty="0"/>
              <a:t>La réglementation prévaut sur le contrat individuel : le contenu du contrat ne peut pas contrevenir à la réglementation nationale (hiérarchie des textes réglementaires et juridiques).</a:t>
            </a:r>
          </a:p>
          <a:p>
            <a:pPr lvl="1"/>
            <a:r>
              <a:rPr lang="fr-FR" sz="1600" dirty="0"/>
              <a:t>Le document diffusé via theses.fr est le manuscrit de thèse validé en soutenance par le jury et éventuellement corrigé à sa demande, il ne s’agit pas de la version retravaillée par l’auteur et le comité éditorial en vue de la commercialisation.</a:t>
            </a:r>
          </a:p>
          <a:p>
            <a:pPr lvl="1"/>
            <a:r>
              <a:rPr lang="fr-FR" sz="1600" dirty="0"/>
              <a:t>La diffusion du fichier électronique sur theses.fr se fait sur un périmètre restreint : il n’y a pas de diffusion libre au grand public.</a:t>
            </a:r>
          </a:p>
        </p:txBody>
      </p:sp>
    </p:spTree>
    <p:extLst>
      <p:ext uri="{BB962C8B-B14F-4D97-AF65-F5344CB8AC3E}">
        <p14:creationId xmlns:p14="http://schemas.microsoft.com/office/powerpoint/2010/main" val="99467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A faire pour la suite</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lnSpcReduction="10000"/>
          </a:bodyPr>
          <a:lstStyle/>
          <a:p>
            <a:r>
              <a:rPr lang="fr-FR" sz="2000" dirty="0"/>
              <a:t>Mettre à jour si besoin des contrats de diffusion et les chartes : dans ces documents, </a:t>
            </a:r>
            <a:r>
              <a:rPr lang="fr-FR" sz="2000" b="1" dirty="0"/>
              <a:t>il est important de citer la réglementation, et de ne pas entrer dans les détails techniques de sa mise en place</a:t>
            </a:r>
            <a:r>
              <a:rPr lang="fr-FR" sz="2000" dirty="0"/>
              <a:t>.</a:t>
            </a:r>
          </a:p>
          <a:p>
            <a:pPr lvl="1"/>
            <a:r>
              <a:rPr lang="fr-FR" sz="1600" dirty="0"/>
              <a:t>Dire que la thèse est diffusable au sein de la communauté universitaire française, conformément à la réglementation en vigueur =&gt; ne pas parler de theses.fr, d’un intranet national, ou d’une quelconque solution technique qui peut évoluer dans le temps et être remplacée.</a:t>
            </a:r>
          </a:p>
          <a:p>
            <a:r>
              <a:rPr lang="fr-FR" sz="2000" dirty="0"/>
              <a:t>Mettre à jour les supports de formation pour les doctorants.</a:t>
            </a:r>
          </a:p>
          <a:p>
            <a:r>
              <a:rPr lang="fr-FR" sz="2000" dirty="0"/>
              <a:t>Faut-il communiquer auprès des docteurs ? </a:t>
            </a:r>
          </a:p>
          <a:p>
            <a:pPr lvl="1"/>
            <a:r>
              <a:rPr lang="fr-FR" sz="1600" dirty="0"/>
              <a:t>Pas de mailing prévu par l’Abes, dont ce n’est pas le rôle et qui ne dispose de toutes façons pas des contacts : la communication de l’Abes s’est faite sur son blog, sur les réseaux sociaux et par un communiqué de presse.</a:t>
            </a:r>
          </a:p>
          <a:p>
            <a:pPr lvl="1"/>
            <a:r>
              <a:rPr lang="fr-FR" sz="1600" dirty="0"/>
              <a:t>Le MESRI a communiqué auprès des établissements.</a:t>
            </a:r>
          </a:p>
          <a:p>
            <a:pPr lvl="1"/>
            <a:r>
              <a:rPr lang="fr-FR" sz="1600" dirty="0"/>
              <a:t>Il revient aux établissements de décider s’ils souhaitent informer l’ensemble de leurs anciens docteurs, ou traiter les demandes au cas par cas.</a:t>
            </a:r>
          </a:p>
        </p:txBody>
      </p:sp>
    </p:spTree>
    <p:extLst>
      <p:ext uri="{BB962C8B-B14F-4D97-AF65-F5344CB8AC3E}">
        <p14:creationId xmlns:p14="http://schemas.microsoft.com/office/powerpoint/2010/main" val="653385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p:cNvSpPr>
            <a:spLocks noGrp="1"/>
          </p:cNvSpPr>
          <p:nvPr>
            <p:ph type="title"/>
          </p:nvPr>
        </p:nvSpPr>
        <p:spPr>
          <a:xfrm>
            <a:off x="1386865" y="818984"/>
            <a:ext cx="6596245" cy="3268520"/>
          </a:xfrm>
        </p:spPr>
        <p:txBody>
          <a:bodyPr vert="horz" lIns="91440" tIns="45720" rIns="91440" bIns="45720" rtlCol="0" anchor="b">
            <a:normAutofit/>
          </a:bodyPr>
          <a:lstStyle/>
          <a:p>
            <a:pPr algn="r">
              <a:lnSpc>
                <a:spcPct val="90000"/>
              </a:lnSpc>
              <a:defRPr/>
            </a:pPr>
            <a:r>
              <a:rPr lang="en-US" sz="4800" kern="1200" dirty="0">
                <a:solidFill>
                  <a:srgbClr val="FFFFFF"/>
                </a:solidFill>
                <a:latin typeface="+mj-lt"/>
                <a:ea typeface="+mj-ea"/>
                <a:cs typeface="+mj-cs"/>
              </a:rPr>
              <a:t>PARTIE 3 : Evolutions de STAR</a:t>
            </a:r>
            <a:br>
              <a:rPr lang="en-US" sz="4800" kern="1200" dirty="0">
                <a:solidFill>
                  <a:srgbClr val="FFFFFF"/>
                </a:solidFill>
                <a:latin typeface="+mj-lt"/>
                <a:ea typeface="+mj-ea"/>
                <a:cs typeface="+mj-cs"/>
              </a:rPr>
            </a:br>
            <a:endParaRPr lang="en-US" sz="4800" kern="1200" dirty="0">
              <a:solidFill>
                <a:srgbClr val="FFFFFF"/>
              </a:solidFill>
              <a:latin typeface="+mj-lt"/>
              <a:ea typeface="+mj-ea"/>
              <a:cs typeface="+mj-cs"/>
            </a:endParaRPr>
          </a:p>
        </p:txBody>
      </p:sp>
      <p:sp>
        <p:nvSpPr>
          <p:cNvPr id="17" name="Rectangle 16">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4034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Aujourd’hui</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1"/>
            <a:ext cx="6555347" cy="907311"/>
          </a:xfrm>
        </p:spPr>
        <p:txBody>
          <a:bodyPr anchor="ctr">
            <a:normAutofit/>
          </a:bodyPr>
          <a:lstStyle/>
          <a:p>
            <a:r>
              <a:rPr lang="fr-FR" sz="2000" dirty="0"/>
              <a:t>Rien n’a changé dans STAR.</a:t>
            </a:r>
          </a:p>
        </p:txBody>
      </p:sp>
      <p:pic>
        <p:nvPicPr>
          <p:cNvPr id="5" name="Image 4">
            <a:extLst>
              <a:ext uri="{FF2B5EF4-FFF2-40B4-BE49-F238E27FC236}">
                <a16:creationId xmlns:a16="http://schemas.microsoft.com/office/drawing/2014/main" id="{86C5C6CF-52CD-D178-F079-D58358125120}"/>
              </a:ext>
            </a:extLst>
          </p:cNvPr>
          <p:cNvPicPr>
            <a:picLocks noChangeAspect="1"/>
          </p:cNvPicPr>
          <p:nvPr/>
        </p:nvPicPr>
        <p:blipFill>
          <a:blip r:embed="rId3"/>
          <a:stretch>
            <a:fillRect/>
          </a:stretch>
        </p:blipFill>
        <p:spPr>
          <a:xfrm>
            <a:off x="5237844" y="1594317"/>
            <a:ext cx="5832648" cy="4795399"/>
          </a:xfrm>
          <a:prstGeom prst="rect">
            <a:avLst/>
          </a:prstGeom>
        </p:spPr>
      </p:pic>
    </p:spTree>
    <p:extLst>
      <p:ext uri="{BB962C8B-B14F-4D97-AF65-F5344CB8AC3E}">
        <p14:creationId xmlns:p14="http://schemas.microsoft.com/office/powerpoint/2010/main" val="40159293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Aujourd’hui</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a:bodyPr>
          <a:lstStyle/>
          <a:p>
            <a:r>
              <a:rPr lang="fr-FR" sz="2000" dirty="0"/>
              <a:t>Vous pouvez toujours saisir l’URL de votre intranet local dans STAR.</a:t>
            </a:r>
          </a:p>
          <a:p>
            <a:r>
              <a:rPr lang="fr-FR" sz="2000" dirty="0"/>
              <a:t>STAR continuera à envoyer cette URL dans le </a:t>
            </a:r>
            <a:r>
              <a:rPr lang="fr-FR" sz="2000" dirty="0" err="1"/>
              <a:t>Sudoc</a:t>
            </a:r>
            <a:r>
              <a:rPr lang="fr-FR" sz="2000" dirty="0"/>
              <a:t>, en zone E856.</a:t>
            </a:r>
          </a:p>
          <a:p>
            <a:pPr marL="0" indent="0">
              <a:buNone/>
            </a:pPr>
            <a:endParaRPr lang="fr-FR" sz="2000" dirty="0"/>
          </a:p>
          <a:p>
            <a:r>
              <a:rPr lang="fr-FR" sz="2000" dirty="0"/>
              <a:t>Cette URL n’est plus utilisée par theses.fr.</a:t>
            </a:r>
          </a:p>
          <a:p>
            <a:r>
              <a:rPr lang="fr-FR" sz="2000" dirty="0"/>
              <a:t>Cette URL locale peut être utile pour les lecteurs non ESR qui souhaiteraient consulter sur place les thèses de votre établissement.</a:t>
            </a:r>
          </a:p>
          <a:p>
            <a:endParaRPr lang="fr-FR" sz="2000" dirty="0"/>
          </a:p>
          <a:p>
            <a:endParaRPr lang="fr-FR" sz="1200" dirty="0"/>
          </a:p>
        </p:txBody>
      </p:sp>
    </p:spTree>
    <p:extLst>
      <p:ext uri="{BB962C8B-B14F-4D97-AF65-F5344CB8AC3E}">
        <p14:creationId xmlns:p14="http://schemas.microsoft.com/office/powerpoint/2010/main" val="2035177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16392" name="Rectangle 1639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394" name="Rectangle 1639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96" name="Rectangle 1639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98" name="Rectangle 1639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00" name="Rectangle 1639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02" name="Freeform: Shape 1640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404" name="Rectangle 1640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466722" y="586855"/>
            <a:ext cx="3201366" cy="3387497"/>
          </a:xfrm>
        </p:spPr>
        <p:txBody>
          <a:bodyPr anchor="b">
            <a:normAutofit/>
          </a:bodyPr>
          <a:lstStyle/>
          <a:p>
            <a:pPr algn="r">
              <a:defRPr/>
            </a:pPr>
            <a:r>
              <a:rPr lang="fr-FR" sz="4000" b="1" cap="all">
                <a:solidFill>
                  <a:srgbClr val="FFFFFF"/>
                </a:solidFill>
              </a:rPr>
              <a:t>plan</a:t>
            </a:r>
          </a:p>
        </p:txBody>
      </p:sp>
      <p:sp>
        <p:nvSpPr>
          <p:cNvPr id="16387" name="Espace réservé du contenu 2"/>
          <p:cNvSpPr>
            <a:spLocks noGrp="1"/>
          </p:cNvSpPr>
          <p:nvPr>
            <p:ph idx="1"/>
          </p:nvPr>
        </p:nvSpPr>
        <p:spPr>
          <a:xfrm>
            <a:off x="4810259" y="649480"/>
            <a:ext cx="6555347" cy="5546047"/>
          </a:xfrm>
        </p:spPr>
        <p:txBody>
          <a:bodyPr anchor="ctr">
            <a:normAutofit/>
          </a:bodyPr>
          <a:lstStyle/>
          <a:p>
            <a:pPr>
              <a:defRPr/>
            </a:pPr>
            <a:endParaRPr lang="fr-FR" sz="2000" dirty="0"/>
          </a:p>
          <a:p>
            <a:pPr>
              <a:defRPr/>
            </a:pPr>
            <a:r>
              <a:rPr lang="fr-FR" sz="2000" dirty="0"/>
              <a:t>Partie 1 : Présentation de l’accès réservé ESR</a:t>
            </a:r>
          </a:p>
          <a:p>
            <a:pPr>
              <a:defRPr/>
            </a:pPr>
            <a:r>
              <a:rPr lang="fr-FR" sz="2000" dirty="0"/>
              <a:t>Partie 2 : Question/Réponse aux docteurs</a:t>
            </a:r>
          </a:p>
          <a:p>
            <a:pPr>
              <a:defRPr/>
            </a:pPr>
            <a:r>
              <a:rPr lang="fr-FR" sz="2000" dirty="0">
                <a:latin typeface="+mj-lt"/>
                <a:ea typeface="+mj-ea"/>
                <a:cs typeface="+mj-cs"/>
              </a:rPr>
              <a:t>Partie 3 : Evolutions de STAR à prévoir</a:t>
            </a:r>
          </a:p>
        </p:txBody>
      </p:sp>
    </p:spTree>
    <p:extLst>
      <p:ext uri="{BB962C8B-B14F-4D97-AF65-F5344CB8AC3E}">
        <p14:creationId xmlns:p14="http://schemas.microsoft.com/office/powerpoint/2010/main" val="281024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16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
                                          </p:stCondLst>
                                        </p:cTn>
                                        <p:tgtEl>
                                          <p:spTgt spid="163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La suite – étape 1</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a:bodyPr>
          <a:lstStyle/>
          <a:p>
            <a:r>
              <a:rPr lang="fr-FR" sz="2000" dirty="0"/>
              <a:t>STAR doit évoluer.</a:t>
            </a:r>
          </a:p>
          <a:p>
            <a:r>
              <a:rPr lang="fr-FR" sz="2000" dirty="0"/>
              <a:t>Pour faire apparaître l’URL de diffusion de la thèse via l’accès national sous authentification </a:t>
            </a:r>
            <a:r>
              <a:rPr lang="fr-FR" sz="2000"/>
              <a:t>: https://theses.fr/api/v1/document/protected/NNT</a:t>
            </a:r>
            <a:endParaRPr lang="fr-FR" sz="2000" dirty="0"/>
          </a:p>
          <a:p>
            <a:r>
              <a:rPr lang="fr-FR" sz="2000" dirty="0"/>
              <a:t>Pour ajouter cette URL dans le format TEF.</a:t>
            </a:r>
          </a:p>
          <a:p>
            <a:r>
              <a:rPr lang="fr-FR" sz="2000" dirty="0"/>
              <a:t>Pour envoyer cette URL dans le </a:t>
            </a:r>
            <a:r>
              <a:rPr lang="fr-FR" sz="2000" dirty="0" err="1"/>
              <a:t>Sudoc</a:t>
            </a:r>
            <a:r>
              <a:rPr lang="fr-FR" sz="2000" dirty="0"/>
              <a:t> et l’entrepôt OAI-PMH de STAR.</a:t>
            </a:r>
          </a:p>
          <a:p>
            <a:pPr marL="0" indent="0">
              <a:buNone/>
            </a:pPr>
            <a:endParaRPr lang="fr-FR" sz="2000" dirty="0"/>
          </a:p>
          <a:p>
            <a:r>
              <a:rPr lang="fr-FR" sz="2000" dirty="0"/>
              <a:t>Calendrier : 2024</a:t>
            </a:r>
          </a:p>
        </p:txBody>
      </p:sp>
    </p:spTree>
    <p:extLst>
      <p:ext uri="{BB962C8B-B14F-4D97-AF65-F5344CB8AC3E}">
        <p14:creationId xmlns:p14="http://schemas.microsoft.com/office/powerpoint/2010/main" val="3984412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La suite – étape 2</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1"/>
            <a:ext cx="6555347" cy="2247900"/>
          </a:xfrm>
        </p:spPr>
        <p:txBody>
          <a:bodyPr anchor="ctr">
            <a:normAutofit/>
          </a:bodyPr>
          <a:lstStyle/>
          <a:p>
            <a:r>
              <a:rPr lang="fr-FR" sz="2000" dirty="0"/>
              <a:t>Les cas 4 et 6 ne sont pour l’instant pas pris en charge par l’accès national sous authentification :</a:t>
            </a:r>
          </a:p>
          <a:p>
            <a:pPr lvl="1"/>
            <a:r>
              <a:rPr lang="fr-FR" sz="1600" dirty="0"/>
              <a:t>Parce que les fichiers de diffusion diffèrent des fichiers d’archivage et ne sont pas détenus par l’Abes =&gt; ces fichiers sont diffusés uniquement sur les intranets locaux</a:t>
            </a:r>
            <a:endParaRPr lang="fr-FR" sz="2000" dirty="0"/>
          </a:p>
          <a:p>
            <a:pPr marL="0" indent="0">
              <a:buNone/>
            </a:pPr>
            <a:endParaRPr lang="fr-FR" sz="1200" dirty="0"/>
          </a:p>
        </p:txBody>
      </p:sp>
      <p:pic>
        <p:nvPicPr>
          <p:cNvPr id="13" name="Image 12">
            <a:extLst>
              <a:ext uri="{FF2B5EF4-FFF2-40B4-BE49-F238E27FC236}">
                <a16:creationId xmlns:a16="http://schemas.microsoft.com/office/drawing/2014/main" id="{252C6AB8-0EED-95B5-D3E3-E3A5A69E8EB5}"/>
              </a:ext>
            </a:extLst>
          </p:cNvPr>
          <p:cNvPicPr>
            <a:picLocks noChangeAspect="1"/>
          </p:cNvPicPr>
          <p:nvPr/>
        </p:nvPicPr>
        <p:blipFill>
          <a:blip r:embed="rId3"/>
          <a:stretch>
            <a:fillRect/>
          </a:stretch>
        </p:blipFill>
        <p:spPr>
          <a:xfrm>
            <a:off x="4432364" y="3332717"/>
            <a:ext cx="3581400" cy="2247900"/>
          </a:xfrm>
          <a:prstGeom prst="rect">
            <a:avLst/>
          </a:prstGeom>
        </p:spPr>
      </p:pic>
      <p:sp>
        <p:nvSpPr>
          <p:cNvPr id="15" name="Ellipse 14">
            <a:extLst>
              <a:ext uri="{FF2B5EF4-FFF2-40B4-BE49-F238E27FC236}">
                <a16:creationId xmlns:a16="http://schemas.microsoft.com/office/drawing/2014/main" id="{D9B570C7-DEDA-2BCE-89A3-76115401BDD2}"/>
              </a:ext>
            </a:extLst>
          </p:cNvPr>
          <p:cNvSpPr/>
          <p:nvPr/>
        </p:nvSpPr>
        <p:spPr>
          <a:xfrm>
            <a:off x="4395132" y="4356015"/>
            <a:ext cx="3581400" cy="65213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9" name="Image 18">
            <a:extLst>
              <a:ext uri="{FF2B5EF4-FFF2-40B4-BE49-F238E27FC236}">
                <a16:creationId xmlns:a16="http://schemas.microsoft.com/office/drawing/2014/main" id="{4CB592CE-178E-4134-A5DC-C2F4248B2C70}"/>
              </a:ext>
            </a:extLst>
          </p:cNvPr>
          <p:cNvPicPr>
            <a:picLocks noChangeAspect="1"/>
          </p:cNvPicPr>
          <p:nvPr/>
        </p:nvPicPr>
        <p:blipFill>
          <a:blip r:embed="rId4"/>
          <a:stretch>
            <a:fillRect/>
          </a:stretch>
        </p:blipFill>
        <p:spPr>
          <a:xfrm>
            <a:off x="8154168" y="2636912"/>
            <a:ext cx="3695700" cy="3752850"/>
          </a:xfrm>
          <a:prstGeom prst="rect">
            <a:avLst/>
          </a:prstGeom>
        </p:spPr>
      </p:pic>
      <p:sp>
        <p:nvSpPr>
          <p:cNvPr id="21" name="Ellipse 20">
            <a:extLst>
              <a:ext uri="{FF2B5EF4-FFF2-40B4-BE49-F238E27FC236}">
                <a16:creationId xmlns:a16="http://schemas.microsoft.com/office/drawing/2014/main" id="{634F3831-1E8C-AA41-B633-9320669040F5}"/>
              </a:ext>
            </a:extLst>
          </p:cNvPr>
          <p:cNvSpPr/>
          <p:nvPr/>
        </p:nvSpPr>
        <p:spPr>
          <a:xfrm>
            <a:off x="8143048" y="3717032"/>
            <a:ext cx="3581400" cy="638984"/>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94727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La suite – étape 2.1</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1"/>
            <a:ext cx="6555347" cy="3499600"/>
          </a:xfrm>
        </p:spPr>
        <p:txBody>
          <a:bodyPr anchor="ctr">
            <a:normAutofit/>
          </a:bodyPr>
          <a:lstStyle/>
          <a:p>
            <a:r>
              <a:rPr lang="fr-FR" sz="2000" dirty="0"/>
              <a:t>STAR va évoluer pour permettre aux établissements de déposer les fichiers de diffusion sur les serveurs de l’Abes dans les cas 4 et 6 (comme pour les cas 2 actuellement)</a:t>
            </a:r>
            <a:endParaRPr lang="fr-FR" sz="1600" dirty="0"/>
          </a:p>
          <a:p>
            <a:endParaRPr lang="fr-FR" sz="2000" dirty="0"/>
          </a:p>
          <a:p>
            <a:endParaRPr lang="fr-FR" sz="2000" dirty="0"/>
          </a:p>
          <a:p>
            <a:endParaRPr lang="fr-FR" sz="1200" dirty="0"/>
          </a:p>
        </p:txBody>
      </p:sp>
      <p:pic>
        <p:nvPicPr>
          <p:cNvPr id="5" name="Image 4">
            <a:extLst>
              <a:ext uri="{FF2B5EF4-FFF2-40B4-BE49-F238E27FC236}">
                <a16:creationId xmlns:a16="http://schemas.microsoft.com/office/drawing/2014/main" id="{D9B33B88-7D16-06A4-27EE-E5BE418BD274}"/>
              </a:ext>
            </a:extLst>
          </p:cNvPr>
          <p:cNvPicPr>
            <a:picLocks noChangeAspect="1"/>
          </p:cNvPicPr>
          <p:nvPr/>
        </p:nvPicPr>
        <p:blipFill>
          <a:blip r:embed="rId3"/>
          <a:stretch>
            <a:fillRect/>
          </a:stretch>
        </p:blipFill>
        <p:spPr>
          <a:xfrm>
            <a:off x="4539869" y="2567078"/>
            <a:ext cx="7096125" cy="3209925"/>
          </a:xfrm>
          <a:prstGeom prst="rect">
            <a:avLst/>
          </a:prstGeom>
        </p:spPr>
      </p:pic>
      <p:pic>
        <p:nvPicPr>
          <p:cNvPr id="7" name="Image 6">
            <a:extLst>
              <a:ext uri="{FF2B5EF4-FFF2-40B4-BE49-F238E27FC236}">
                <a16:creationId xmlns:a16="http://schemas.microsoft.com/office/drawing/2014/main" id="{33653D12-9D89-532C-9719-2F86438ECB62}"/>
              </a:ext>
            </a:extLst>
          </p:cNvPr>
          <p:cNvPicPr>
            <a:picLocks noChangeAspect="1"/>
          </p:cNvPicPr>
          <p:nvPr/>
        </p:nvPicPr>
        <p:blipFill>
          <a:blip r:embed="rId4"/>
          <a:stretch>
            <a:fillRect/>
          </a:stretch>
        </p:blipFill>
        <p:spPr>
          <a:xfrm>
            <a:off x="9480376" y="2996952"/>
            <a:ext cx="852448" cy="271795"/>
          </a:xfrm>
          <a:prstGeom prst="rect">
            <a:avLst/>
          </a:prstGeom>
        </p:spPr>
      </p:pic>
      <p:pic>
        <p:nvPicPr>
          <p:cNvPr id="9" name="Image 8">
            <a:extLst>
              <a:ext uri="{FF2B5EF4-FFF2-40B4-BE49-F238E27FC236}">
                <a16:creationId xmlns:a16="http://schemas.microsoft.com/office/drawing/2014/main" id="{9254B454-B84C-9177-59DB-713FDFCFB521}"/>
              </a:ext>
            </a:extLst>
          </p:cNvPr>
          <p:cNvPicPr>
            <a:picLocks noChangeAspect="1"/>
          </p:cNvPicPr>
          <p:nvPr/>
        </p:nvPicPr>
        <p:blipFill>
          <a:blip r:embed="rId4"/>
          <a:stretch>
            <a:fillRect/>
          </a:stretch>
        </p:blipFill>
        <p:spPr>
          <a:xfrm>
            <a:off x="7127547" y="3717032"/>
            <a:ext cx="657225" cy="209550"/>
          </a:xfrm>
          <a:prstGeom prst="rect">
            <a:avLst/>
          </a:prstGeom>
        </p:spPr>
      </p:pic>
    </p:spTree>
    <p:extLst>
      <p:ext uri="{BB962C8B-B14F-4D97-AF65-F5344CB8AC3E}">
        <p14:creationId xmlns:p14="http://schemas.microsoft.com/office/powerpoint/2010/main" val="36377656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La suite – étape 2.2</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803855"/>
          </a:xfrm>
        </p:spPr>
        <p:txBody>
          <a:bodyPr anchor="ctr">
            <a:normAutofit/>
          </a:bodyPr>
          <a:lstStyle/>
          <a:p>
            <a:r>
              <a:rPr lang="fr-FR" sz="2000" dirty="0"/>
              <a:t>Pour le rétrospectif : </a:t>
            </a:r>
          </a:p>
          <a:p>
            <a:pPr lvl="1"/>
            <a:r>
              <a:rPr lang="fr-FR" sz="1600" dirty="0"/>
              <a:t>L’Abes recensera l’ensemble des thèses en cas 4 et 6 dans STAR.</a:t>
            </a:r>
          </a:p>
          <a:p>
            <a:pPr lvl="1"/>
            <a:r>
              <a:rPr lang="fr-FR" sz="1600" dirty="0"/>
              <a:t>Si l’établissement a peu de cas 4 et 6 : l’Abes lui demandera de reprendre les fiches STAR des thèses concernées pour déposer les fichiers de diffusion dans l’interface de l’application et revalider les fiches.</a:t>
            </a:r>
          </a:p>
          <a:p>
            <a:pPr lvl="1"/>
            <a:r>
              <a:rPr lang="fr-FR" sz="1600" dirty="0"/>
              <a:t>Si l’établissement a beaucoup de cas 4 et 6 : l’Abes va étudier la mise en place d’un processus de dépôt automatique sur ses serveurs. </a:t>
            </a:r>
          </a:p>
          <a:p>
            <a:pPr lvl="1"/>
            <a:r>
              <a:rPr lang="fr-FR" sz="1600" dirty="0"/>
              <a:t>Calendrier : 2024-2025</a:t>
            </a:r>
          </a:p>
          <a:p>
            <a:pPr lvl="1"/>
            <a:r>
              <a:rPr lang="fr-FR" sz="1600" dirty="0"/>
              <a:t>Ces cas de figure concernent 6 000 thèses</a:t>
            </a:r>
          </a:p>
          <a:p>
            <a:pPr marL="457200" lvl="1" indent="0">
              <a:buNone/>
            </a:pPr>
            <a:endParaRPr lang="fr-FR" sz="1600" dirty="0"/>
          </a:p>
          <a:p>
            <a:pPr lvl="1"/>
            <a:r>
              <a:rPr lang="fr-FR" sz="1600" dirty="0">
                <a:solidFill>
                  <a:srgbClr val="FF0000"/>
                </a:solidFill>
              </a:rPr>
              <a:t>ATTENTION : les cas 4 et 6 doivent rester exceptionnels. </a:t>
            </a:r>
            <a:r>
              <a:rPr lang="fr-FR" sz="1600" dirty="0"/>
              <a:t>Le fichier de diffusion ne peut différer du fichier d’archivage que de manière cosmétique (orthographe, suppression des remerciements) ou du point de vue du format. Les cas 4 et 6 ne sont pas un moyen de déposer et diffuser un fichier dont le contenu scientifique diffère du fichier validé en soutenance. Si des abus venaient à être constatés, cette facilité offerte par STAR, qui n’a aucune valeur réglementaire, pourrait être supprimée et le fichier d’archivage systématiquement diffusé.</a:t>
            </a:r>
          </a:p>
        </p:txBody>
      </p:sp>
    </p:spTree>
    <p:extLst>
      <p:ext uri="{BB962C8B-B14F-4D97-AF65-F5344CB8AC3E}">
        <p14:creationId xmlns:p14="http://schemas.microsoft.com/office/powerpoint/2010/main" val="8105844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p:cNvSpPr>
            <a:spLocks noGrp="1"/>
          </p:cNvSpPr>
          <p:nvPr>
            <p:ph type="title"/>
          </p:nvPr>
        </p:nvSpPr>
        <p:spPr>
          <a:xfrm>
            <a:off x="1386865" y="818984"/>
            <a:ext cx="6596245" cy="3268520"/>
          </a:xfrm>
        </p:spPr>
        <p:txBody>
          <a:bodyPr vert="horz" lIns="91440" tIns="45720" rIns="91440" bIns="45720" rtlCol="0" anchor="b">
            <a:normAutofit/>
          </a:bodyPr>
          <a:lstStyle/>
          <a:p>
            <a:pPr algn="r">
              <a:lnSpc>
                <a:spcPct val="90000"/>
              </a:lnSpc>
              <a:defRPr/>
            </a:pPr>
            <a:r>
              <a:rPr lang="en-US" sz="4800" kern="1200" dirty="0">
                <a:solidFill>
                  <a:srgbClr val="FFFFFF"/>
                </a:solidFill>
                <a:latin typeface="+mj-lt"/>
                <a:ea typeface="+mj-ea"/>
                <a:cs typeface="+mj-cs"/>
              </a:rPr>
              <a:t>Des questions ?</a:t>
            </a:r>
          </a:p>
        </p:txBody>
      </p:sp>
      <p:sp>
        <p:nvSpPr>
          <p:cNvPr id="17" name="Rectangle 16">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9932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Récapitulatif</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803855"/>
          </a:xfrm>
        </p:spPr>
        <p:txBody>
          <a:bodyPr anchor="ctr">
            <a:normAutofit/>
          </a:bodyPr>
          <a:lstStyle/>
          <a:p>
            <a:r>
              <a:rPr lang="fr-FR" sz="2000" dirty="0"/>
              <a:t>Un bouton sur theses.fr, sur les pages des thèses en accès restreint, avec accès au fichier après authentification via la Fédération Education Recherche de </a:t>
            </a:r>
            <a:r>
              <a:rPr lang="fr-FR" sz="2000" dirty="0" err="1"/>
              <a:t>Renater</a:t>
            </a:r>
            <a:endParaRPr lang="fr-FR" sz="2000" dirty="0"/>
          </a:p>
          <a:p>
            <a:r>
              <a:rPr lang="fr-FR" sz="2000" dirty="0"/>
              <a:t>Un avertissement aux utilisateurs</a:t>
            </a:r>
          </a:p>
          <a:p>
            <a:r>
              <a:rPr lang="fr-FR" sz="2000" dirty="0"/>
              <a:t>Faire évoluer STAR pour afficher et diffuser le lien pérenne vers le fichier</a:t>
            </a:r>
          </a:p>
          <a:p>
            <a:r>
              <a:rPr lang="fr-FR" sz="2000" dirty="0"/>
              <a:t>Faire évoluer STAR pour inclure les cas 4 et 6 dans les thèses disponibles via l’accès réservé ESR.</a:t>
            </a:r>
          </a:p>
        </p:txBody>
      </p:sp>
    </p:spTree>
    <p:extLst>
      <p:ext uri="{BB962C8B-B14F-4D97-AF65-F5344CB8AC3E}">
        <p14:creationId xmlns:p14="http://schemas.microsoft.com/office/powerpoint/2010/main" val="3911327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p:cNvSpPr>
            <a:spLocks noGrp="1"/>
          </p:cNvSpPr>
          <p:nvPr>
            <p:ph type="title"/>
          </p:nvPr>
        </p:nvSpPr>
        <p:spPr>
          <a:xfrm>
            <a:off x="1386865" y="818984"/>
            <a:ext cx="6596245" cy="3268520"/>
          </a:xfrm>
        </p:spPr>
        <p:txBody>
          <a:bodyPr vert="horz" lIns="91440" tIns="45720" rIns="91440" bIns="45720" rtlCol="0" anchor="b">
            <a:normAutofit/>
          </a:bodyPr>
          <a:lstStyle/>
          <a:p>
            <a:pPr algn="r">
              <a:lnSpc>
                <a:spcPct val="90000"/>
              </a:lnSpc>
              <a:defRPr/>
            </a:pPr>
            <a:r>
              <a:rPr lang="en-US" sz="4800" kern="1200">
                <a:solidFill>
                  <a:srgbClr val="FFFFFF"/>
                </a:solidFill>
                <a:latin typeface="+mj-lt"/>
                <a:ea typeface="+mj-ea"/>
                <a:cs typeface="+mj-cs"/>
              </a:rPr>
              <a:t>PARTIE 1 : Présentation de l’accès réservé ESR</a:t>
            </a:r>
            <a:br>
              <a:rPr lang="en-US" sz="4800" kern="1200">
                <a:solidFill>
                  <a:srgbClr val="FFFFFF"/>
                </a:solidFill>
                <a:latin typeface="+mj-lt"/>
                <a:ea typeface="+mj-ea"/>
                <a:cs typeface="+mj-cs"/>
              </a:rPr>
            </a:br>
            <a:endParaRPr lang="en-US" sz="4800" kern="1200">
              <a:solidFill>
                <a:srgbClr val="FFFFFF"/>
              </a:solidFill>
              <a:latin typeface="+mj-lt"/>
              <a:ea typeface="+mj-ea"/>
              <a:cs typeface="+mj-cs"/>
            </a:endParaRPr>
          </a:p>
        </p:txBody>
      </p:sp>
      <p:sp>
        <p:nvSpPr>
          <p:cNvPr id="17" name="Rectangle 16">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0179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a:solidFill>
                  <a:srgbClr val="FFFFFF"/>
                </a:solidFill>
              </a:rPr>
              <a:t>Rappel du projet</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a:bodyPr>
          <a:lstStyle/>
          <a:p>
            <a:r>
              <a:rPr lang="fr-FR" sz="2000" dirty="0"/>
              <a:t>Mise en place d’un </a:t>
            </a:r>
            <a:r>
              <a:rPr lang="fr-FR" sz="2000" b="1" dirty="0"/>
              <a:t>accès réservé aux membres de l’ESR français</a:t>
            </a:r>
            <a:r>
              <a:rPr lang="fr-FR" sz="2000" dirty="0"/>
              <a:t> à toutes les </a:t>
            </a:r>
            <a:r>
              <a:rPr lang="fr-FR" sz="2000" b="1" dirty="0"/>
              <a:t>thèses diffusées en accès restreint = </a:t>
            </a:r>
            <a:r>
              <a:rPr lang="fr-FR" sz="2000" dirty="0"/>
              <a:t>l’auteur refuse la diffusion en ligne (sauf confidentialité) + </a:t>
            </a:r>
            <a:r>
              <a:rPr lang="fr-FR" sz="2000" b="1" dirty="0"/>
              <a:t>thèses sous embargo</a:t>
            </a:r>
            <a:r>
              <a:rPr lang="fr-FR" sz="2000" dirty="0"/>
              <a:t>.</a:t>
            </a:r>
          </a:p>
          <a:p>
            <a:r>
              <a:rPr lang="fr-FR" sz="2000" dirty="0"/>
              <a:t>Mise en conformité avec la </a:t>
            </a:r>
            <a:r>
              <a:rPr lang="fr-FR" sz="2000" b="1" dirty="0"/>
              <a:t>réglementation en vigueur :</a:t>
            </a:r>
          </a:p>
          <a:p>
            <a:pPr lvl="1"/>
            <a:r>
              <a:rPr lang="fr-FR" sz="2000" dirty="0">
                <a:hlinkClick r:id="rId3"/>
              </a:rPr>
              <a:t>Arrêté du 7 août 2006</a:t>
            </a:r>
            <a:endParaRPr lang="fr-FR" sz="2000" dirty="0"/>
          </a:p>
          <a:p>
            <a:pPr lvl="1"/>
            <a:r>
              <a:rPr lang="fr-FR" sz="2000" dirty="0">
                <a:hlinkClick r:id="rId4"/>
              </a:rPr>
              <a:t>Arrêté du 25 mai 2016</a:t>
            </a:r>
            <a:endParaRPr lang="fr-FR" sz="2000" dirty="0"/>
          </a:p>
          <a:p>
            <a:r>
              <a:rPr lang="fr-FR" sz="2000" b="1" dirty="0"/>
              <a:t>Toutes les thèses électroniques traitées dans STAR depuis 2006.</a:t>
            </a:r>
          </a:p>
          <a:p>
            <a:r>
              <a:rPr lang="fr-FR" sz="2000" b="1" dirty="0"/>
              <a:t>Soutien du ministère </a:t>
            </a:r>
            <a:r>
              <a:rPr lang="fr-FR" sz="2000" dirty="0"/>
              <a:t>exprimé dans un courrier envoyé aux présidences et aux directions d’établissements.</a:t>
            </a:r>
          </a:p>
          <a:p>
            <a:r>
              <a:rPr lang="fr-FR" sz="2000" dirty="0">
                <a:solidFill>
                  <a:srgbClr val="FF0000"/>
                </a:solidFill>
              </a:rPr>
              <a:t>Ne concerne pas les thèses de doctorat archivées au format imprimé, même si elles ont été numérisées et sont diffusées sur l’intranet de l’établissement de soutenance.</a:t>
            </a:r>
          </a:p>
        </p:txBody>
      </p:sp>
    </p:spTree>
    <p:extLst>
      <p:ext uri="{BB962C8B-B14F-4D97-AF65-F5344CB8AC3E}">
        <p14:creationId xmlns:p14="http://schemas.microsoft.com/office/powerpoint/2010/main" val="386495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a:solidFill>
                  <a:srgbClr val="FFFFFF"/>
                </a:solidFill>
              </a:rPr>
              <a:t>Pour les utilisateurs</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a:bodyPr>
          <a:lstStyle/>
          <a:p>
            <a:r>
              <a:rPr lang="fr-FR" sz="2000" dirty="0"/>
              <a:t>Un bouton qui apparaît sur la page des thèses en accès restreint. </a:t>
            </a:r>
          </a:p>
          <a:p>
            <a:r>
              <a:rPr lang="fr-FR" sz="2000" dirty="0"/>
              <a:t>Un avertissement : pour rappeler les droits et les devoirs de l’auteur et de l’utilisateur.</a:t>
            </a:r>
          </a:p>
          <a:p>
            <a:r>
              <a:rPr lang="fr-FR" sz="2000" dirty="0"/>
              <a:t>Une authentification sécurisée via la Fédération Education Recherche de </a:t>
            </a:r>
            <a:r>
              <a:rPr lang="fr-FR" sz="2000" dirty="0" err="1"/>
              <a:t>Renater</a:t>
            </a:r>
            <a:r>
              <a:rPr lang="fr-FR" sz="2000" dirty="0"/>
              <a:t>, avec les identifiants que l’utilisateur utilise dans son établissement.</a:t>
            </a:r>
          </a:p>
          <a:p>
            <a:r>
              <a:rPr lang="fr-FR" sz="2000" dirty="0"/>
              <a:t>Un téléchargement sans DRM au nom du droit à la copie privée.</a:t>
            </a:r>
          </a:p>
        </p:txBody>
      </p:sp>
    </p:spTree>
    <p:extLst>
      <p:ext uri="{BB962C8B-B14F-4D97-AF65-F5344CB8AC3E}">
        <p14:creationId xmlns:p14="http://schemas.microsoft.com/office/powerpoint/2010/main" val="3515465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Image 7" descr="Une image contenant texte, capture d’écran, Police, nombre&#10;&#10;Description générée automatiquement">
            <a:extLst>
              <a:ext uri="{FF2B5EF4-FFF2-40B4-BE49-F238E27FC236}">
                <a16:creationId xmlns:a16="http://schemas.microsoft.com/office/drawing/2014/main" id="{B29B200D-3DCD-3812-3447-DD2CDB19CB0D}"/>
              </a:ext>
            </a:extLst>
          </p:cNvPr>
          <p:cNvPicPr>
            <a:picLocks noChangeAspect="1"/>
          </p:cNvPicPr>
          <p:nvPr/>
        </p:nvPicPr>
        <p:blipFill>
          <a:blip r:embed="rId3"/>
          <a:stretch>
            <a:fillRect/>
          </a:stretch>
        </p:blipFill>
        <p:spPr>
          <a:xfrm>
            <a:off x="457200" y="1032510"/>
            <a:ext cx="11277600" cy="4792979"/>
          </a:xfrm>
          <a:prstGeom prst="rect">
            <a:avLst/>
          </a:prstGeom>
        </p:spPr>
      </p:pic>
      <p:sp>
        <p:nvSpPr>
          <p:cNvPr id="9" name="Ellipse 8">
            <a:extLst>
              <a:ext uri="{FF2B5EF4-FFF2-40B4-BE49-F238E27FC236}">
                <a16:creationId xmlns:a16="http://schemas.microsoft.com/office/drawing/2014/main" id="{5BA58063-A233-2391-C0F1-9FE98D651C6C}"/>
              </a:ext>
            </a:extLst>
          </p:cNvPr>
          <p:cNvSpPr/>
          <p:nvPr/>
        </p:nvSpPr>
        <p:spPr>
          <a:xfrm>
            <a:off x="551384" y="3032956"/>
            <a:ext cx="2644221" cy="792088"/>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avec flèche 9">
            <a:extLst>
              <a:ext uri="{FF2B5EF4-FFF2-40B4-BE49-F238E27FC236}">
                <a16:creationId xmlns:a16="http://schemas.microsoft.com/office/drawing/2014/main" id="{B27A11A5-3934-C23B-0DC6-58BB13CF3BC7}"/>
              </a:ext>
            </a:extLst>
          </p:cNvPr>
          <p:cNvCxnSpPr>
            <a:endCxn id="9" idx="7"/>
          </p:cNvCxnSpPr>
          <p:nvPr/>
        </p:nvCxnSpPr>
        <p:spPr>
          <a:xfrm flipH="1">
            <a:off x="2907573" y="2312876"/>
            <a:ext cx="936104" cy="86409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7334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Image 8">
            <a:extLst>
              <a:ext uri="{FF2B5EF4-FFF2-40B4-BE49-F238E27FC236}">
                <a16:creationId xmlns:a16="http://schemas.microsoft.com/office/drawing/2014/main" id="{97F13844-6B30-B403-768C-A7D112C871F0}"/>
              </a:ext>
            </a:extLst>
          </p:cNvPr>
          <p:cNvPicPr>
            <a:picLocks noChangeAspect="1"/>
          </p:cNvPicPr>
          <p:nvPr/>
        </p:nvPicPr>
        <p:blipFill rotWithShape="1">
          <a:blip r:embed="rId3"/>
          <a:srcRect l="835" t="2577" r="835" b="2020"/>
          <a:stretch/>
        </p:blipFill>
        <p:spPr>
          <a:xfrm>
            <a:off x="551384" y="764704"/>
            <a:ext cx="11089232" cy="5328592"/>
          </a:xfrm>
          <a:prstGeom prst="rect">
            <a:avLst/>
          </a:prstGeom>
        </p:spPr>
      </p:pic>
    </p:spTree>
    <p:extLst>
      <p:ext uri="{BB962C8B-B14F-4D97-AF65-F5344CB8AC3E}">
        <p14:creationId xmlns:p14="http://schemas.microsoft.com/office/powerpoint/2010/main" val="725522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age 2">
            <a:extLst>
              <a:ext uri="{FF2B5EF4-FFF2-40B4-BE49-F238E27FC236}">
                <a16:creationId xmlns:a16="http://schemas.microsoft.com/office/drawing/2014/main" id="{161B22BF-7731-8254-B30E-F746B4C8F169}"/>
              </a:ext>
            </a:extLst>
          </p:cNvPr>
          <p:cNvPicPr>
            <a:picLocks noChangeAspect="1"/>
          </p:cNvPicPr>
          <p:nvPr/>
        </p:nvPicPr>
        <p:blipFill>
          <a:blip r:embed="rId3"/>
          <a:stretch>
            <a:fillRect/>
          </a:stretch>
        </p:blipFill>
        <p:spPr>
          <a:xfrm>
            <a:off x="360339" y="1916618"/>
            <a:ext cx="6167410" cy="3024336"/>
          </a:xfrm>
          <a:prstGeom prst="rect">
            <a:avLst/>
          </a:prstGeom>
        </p:spPr>
      </p:pic>
      <p:pic>
        <p:nvPicPr>
          <p:cNvPr id="5" name="Image 4">
            <a:extLst>
              <a:ext uri="{FF2B5EF4-FFF2-40B4-BE49-F238E27FC236}">
                <a16:creationId xmlns:a16="http://schemas.microsoft.com/office/drawing/2014/main" id="{860E9FA7-A21D-FB2A-2A9D-805FD5B9FBA2}"/>
              </a:ext>
            </a:extLst>
          </p:cNvPr>
          <p:cNvPicPr>
            <a:picLocks noChangeAspect="1"/>
          </p:cNvPicPr>
          <p:nvPr/>
        </p:nvPicPr>
        <p:blipFill>
          <a:blip r:embed="rId4"/>
          <a:stretch>
            <a:fillRect/>
          </a:stretch>
        </p:blipFill>
        <p:spPr>
          <a:xfrm>
            <a:off x="6962435" y="356973"/>
            <a:ext cx="4876800" cy="6143625"/>
          </a:xfrm>
          <a:prstGeom prst="rect">
            <a:avLst/>
          </a:prstGeom>
        </p:spPr>
      </p:pic>
    </p:spTree>
    <p:extLst>
      <p:ext uri="{BB962C8B-B14F-4D97-AF65-F5344CB8AC3E}">
        <p14:creationId xmlns:p14="http://schemas.microsoft.com/office/powerpoint/2010/main" val="731054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10E3330-38B9-A23A-5126-FB1E93DEE11A}"/>
              </a:ext>
            </a:extLst>
          </p:cNvPr>
          <p:cNvSpPr>
            <a:spLocks noGrp="1"/>
          </p:cNvSpPr>
          <p:nvPr>
            <p:ph type="title"/>
          </p:nvPr>
        </p:nvSpPr>
        <p:spPr>
          <a:xfrm>
            <a:off x="466722" y="586855"/>
            <a:ext cx="3201366" cy="3387497"/>
          </a:xfrm>
        </p:spPr>
        <p:txBody>
          <a:bodyPr anchor="b">
            <a:normAutofit/>
          </a:bodyPr>
          <a:lstStyle/>
          <a:p>
            <a:pPr algn="r"/>
            <a:r>
              <a:rPr lang="fr-FR" sz="4000" dirty="0">
                <a:solidFill>
                  <a:srgbClr val="FFFFFF"/>
                </a:solidFill>
              </a:rPr>
              <a:t>Dans l’arrière-boutique</a:t>
            </a:r>
          </a:p>
        </p:txBody>
      </p:sp>
      <p:sp>
        <p:nvSpPr>
          <p:cNvPr id="3" name="Espace réservé du contenu 2">
            <a:extLst>
              <a:ext uri="{FF2B5EF4-FFF2-40B4-BE49-F238E27FC236}">
                <a16:creationId xmlns:a16="http://schemas.microsoft.com/office/drawing/2014/main" id="{B3410D72-48DA-0657-4FF7-7BB3F97DC75B}"/>
              </a:ext>
            </a:extLst>
          </p:cNvPr>
          <p:cNvSpPr>
            <a:spLocks noGrp="1"/>
          </p:cNvSpPr>
          <p:nvPr>
            <p:ph idx="1"/>
          </p:nvPr>
        </p:nvSpPr>
        <p:spPr>
          <a:xfrm>
            <a:off x="4810259" y="649480"/>
            <a:ext cx="6555347" cy="5546047"/>
          </a:xfrm>
        </p:spPr>
        <p:txBody>
          <a:bodyPr anchor="ctr">
            <a:normAutofit/>
          </a:bodyPr>
          <a:lstStyle/>
          <a:p>
            <a:r>
              <a:rPr lang="fr-FR" sz="2000" dirty="0"/>
              <a:t>L’Abes gère :</a:t>
            </a:r>
          </a:p>
          <a:p>
            <a:pPr lvl="1"/>
            <a:r>
              <a:rPr lang="fr-FR" sz="1600" dirty="0"/>
              <a:t>la gestion de l’ensemble des fichiers de thèse, stockés sur ses serveurs.</a:t>
            </a:r>
          </a:p>
          <a:p>
            <a:pPr lvl="1"/>
            <a:r>
              <a:rPr lang="fr-FR" sz="1600" dirty="0"/>
              <a:t>la diffusion du fichier de thèse après authentification de l’utilisateur via </a:t>
            </a:r>
            <a:r>
              <a:rPr lang="fr-FR" sz="1600" dirty="0" err="1"/>
              <a:t>Renater</a:t>
            </a:r>
            <a:r>
              <a:rPr lang="fr-FR" sz="1600" dirty="0"/>
              <a:t> (=le service d’accès aux thèses)</a:t>
            </a:r>
          </a:p>
          <a:p>
            <a:pPr lvl="2"/>
            <a:r>
              <a:rPr lang="fr-FR" sz="1200" dirty="0"/>
              <a:t>Attention ! Pour savoir quel fichier de thèse diffuser, theses.fr s’appuie sur ce que vous avez déclaré dans STAR et le scénario de diffusion que vous avez choisi. Si vous avez indiqué dans STAR que le fichier archivé de la thèse était le fichier diffusé : alors c’est le fichier archivé que theses.fr diffusera.</a:t>
            </a:r>
          </a:p>
          <a:p>
            <a:r>
              <a:rPr lang="fr-FR" sz="2000" dirty="0"/>
              <a:t>L’établissement gère :</a:t>
            </a:r>
          </a:p>
          <a:p>
            <a:pPr lvl="1"/>
            <a:r>
              <a:rPr lang="fr-FR" sz="1600" dirty="0"/>
              <a:t>son adhésion au réseau </a:t>
            </a:r>
            <a:r>
              <a:rPr lang="fr-FR" sz="1600" dirty="0" err="1"/>
              <a:t>Renater</a:t>
            </a:r>
            <a:endParaRPr lang="fr-FR" sz="1600" dirty="0"/>
          </a:p>
          <a:p>
            <a:pPr lvl="1"/>
            <a:r>
              <a:rPr lang="fr-FR" sz="1600" dirty="0"/>
              <a:t>la tenue et la mise à jour de son LDAP</a:t>
            </a:r>
          </a:p>
          <a:p>
            <a:r>
              <a:rPr lang="fr-FR" sz="2000" dirty="0" err="1"/>
              <a:t>Renater</a:t>
            </a:r>
            <a:r>
              <a:rPr lang="fr-FR" sz="2000" dirty="0"/>
              <a:t> garantit que les utilisateurs qui souhaitent accéder au service font bien partie du périmètre ESR et ont donc bien le droit d’accéder au document</a:t>
            </a:r>
          </a:p>
          <a:p>
            <a:r>
              <a:rPr lang="fr-FR" sz="2000" dirty="0"/>
              <a:t>Un établissement qui n’est pas membre de </a:t>
            </a:r>
            <a:r>
              <a:rPr lang="fr-FR" sz="2000" dirty="0" err="1"/>
              <a:t>Renater</a:t>
            </a:r>
            <a:r>
              <a:rPr lang="fr-FR" sz="2000" dirty="0"/>
              <a:t> n’a pas accès au service =&gt; </a:t>
            </a:r>
            <a:r>
              <a:rPr lang="fr-FR" sz="2000" dirty="0">
                <a:solidFill>
                  <a:srgbClr val="FF0000"/>
                </a:solidFill>
              </a:rPr>
              <a:t>l’adhésion à </a:t>
            </a:r>
            <a:r>
              <a:rPr lang="fr-FR" sz="2000" dirty="0" err="1">
                <a:solidFill>
                  <a:srgbClr val="FF0000"/>
                </a:solidFill>
              </a:rPr>
              <a:t>Renater</a:t>
            </a:r>
            <a:r>
              <a:rPr lang="fr-FR" sz="2000" dirty="0">
                <a:solidFill>
                  <a:srgbClr val="FF0000"/>
                </a:solidFill>
              </a:rPr>
              <a:t> est un </a:t>
            </a:r>
            <a:r>
              <a:rPr lang="fr-FR" sz="2000" dirty="0" err="1">
                <a:solidFill>
                  <a:srgbClr val="FF0000"/>
                </a:solidFill>
              </a:rPr>
              <a:t>pré-requis</a:t>
            </a:r>
            <a:endParaRPr lang="fr-FR" sz="2000" dirty="0">
              <a:solidFill>
                <a:srgbClr val="FF0000"/>
              </a:solidFill>
            </a:endParaRPr>
          </a:p>
        </p:txBody>
      </p:sp>
    </p:spTree>
    <p:extLst>
      <p:ext uri="{BB962C8B-B14F-4D97-AF65-F5344CB8AC3E}">
        <p14:creationId xmlns:p14="http://schemas.microsoft.com/office/powerpoint/2010/main" val="187067877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Formation PPT" ma:contentTypeID="0x0101006CB4AB078024F24B9AD5E0923C09BE390104070202000EB9456CD1664B4F8505BA321D839010" ma:contentTypeVersion="19" ma:contentTypeDescription="" ma:contentTypeScope="" ma:versionID="f8563ab947025a636b7f2178655fa8a0">
  <xsd:schema xmlns:xsd="http://www.w3.org/2001/XMLSchema" xmlns:xs="http://www.w3.org/2001/XMLSchema" xmlns:p="http://schemas.microsoft.com/office/2006/metadata/properties" xmlns:ns2="9daed285-81c3-49ff-b705-bbc26c42e2d0" xmlns:ns3="4c59061c-6b04-4a40-9eb3-50db48d64b44" xmlns:ns4="http://schemas.microsoft.com/sharepoint/v3/fields" targetNamespace="http://schemas.microsoft.com/office/2006/metadata/properties" ma:root="true" ma:fieldsID="a466efd34fa111da04f3f637018ac06e" ns2:_="" ns3:_="" ns4:_="">
    <xsd:import namespace="9daed285-81c3-49ff-b705-bbc26c42e2d0"/>
    <xsd:import namespace="4c59061c-6b04-4a40-9eb3-50db48d64b44"/>
    <xsd:import namespace="http://schemas.microsoft.com/sharepoint/v3/fields"/>
    <xsd:element name="properties">
      <xsd:complexType>
        <xsd:sequence>
          <xsd:element name="documentManagement">
            <xsd:complexType>
              <xsd:all>
                <xsd:element ref="ns2:Structure" minOccurs="0"/>
                <xsd:element ref="ns2:TRI" minOccurs="0"/>
                <xsd:element ref="ns2:Type_x0020_de_x0020_document_x0020_standard" minOccurs="0"/>
                <xsd:element ref="ns2:Etat_x0020_du_x0020_document" minOccurs="0"/>
                <xsd:element ref="ns3:Année" minOccurs="0"/>
                <xsd:element ref="ns4:_DCDateCreated" minOccurs="0"/>
                <xsd:element ref="ns2:Tags" minOccurs="0"/>
                <xsd:element ref="ns2:Lieu_x0020_de_x0020_la_x0020_formation" minOccurs="0"/>
                <xsd:element ref="ns2:N_x00b0__x0020_session" minOccurs="0"/>
                <xsd:element ref="ns2:Exaged_DocName" minOccurs="0"/>
                <xsd:element ref="ns2:Nom_x0020_de_x0020_la_x0020_formation" minOccurs="0"/>
                <xsd:element ref="ns2:Type_x0020_spec" minOccurs="0"/>
                <xsd:element ref="ns2:Sujet_x0020_convention" minOccurs="0"/>
                <xsd:element ref="ns2:Type_x0020_de_x0020_document_x0020_technique" minOccurs="0"/>
                <xsd:element ref="ns3:Nom_x0020_du_x0020_marché" minOccurs="0"/>
                <xsd:element ref="ns3:Liste_x0020_machines-serveurs" minOccurs="0"/>
                <xsd:element ref="ns2:Liste_x0020_des_x0020_applications" minOccurs="0"/>
                <xsd:element ref="ns3:MediaServiceMetadata" minOccurs="0"/>
                <xsd:element ref="ns3:MediaServiceFastMetadata"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ed285-81c3-49ff-b705-bbc26c42e2d0" elementFormDefault="qualified">
    <xsd:import namespace="http://schemas.microsoft.com/office/2006/documentManagement/types"/>
    <xsd:import namespace="http://schemas.microsoft.com/office/infopath/2007/PartnerControls"/>
    <xsd:element name="Structure" ma:index="2" nillable="true" ma:displayName="Structure émettrice" ma:default="ABES" ma:format="Dropdown" ma:indexed="true" ma:internalName="Structure" ma:readOnly="false">
      <xsd:simpleType>
        <xsd:restriction base="dms:Choice">
          <xsd:enumeration value="AAF"/>
          <xsd:enumeration value="ABES"/>
          <xsd:enumeration value="ADBU"/>
          <xsd:enumeration value="AMUE"/>
          <xsd:enumeration value="AN"/>
          <xsd:enumeration value="ANR"/>
          <xsd:enumeration value="BNF"/>
          <xsd:enumeration value="CERL"/>
          <xsd:enumeration value="CNRS"/>
          <xsd:enumeration value="CNRS-DIST"/>
          <xsd:enumeration value="Couperin"/>
          <xsd:enumeration value="Cellule budgétaire"/>
          <xsd:enumeration value="Cellule Communication"/>
          <xsd:enumeration value="Cellule Qualité"/>
          <xsd:enumeration value="CINES"/>
          <xsd:enumeration value="CRFCB"/>
          <xsd:enumeration value="CTLes"/>
          <xsd:enumeration value="DART"/>
          <xsd:enumeration value="DEP"/>
          <xsd:enumeration value="Direction"/>
          <xsd:enumeration value="DSG"/>
          <xsd:enumeration value="DSG - PACT"/>
          <xsd:enumeration value="DSG - Finances"/>
          <xsd:enumeration value="DSG - RH"/>
          <xsd:enumeration value="DSG - Secrétariat"/>
          <xsd:enumeration value="Dept ADELE"/>
          <xsd:enumeration value="DSI"/>
          <xsd:enumeration value="DSI - P2I"/>
          <xsd:enumeration value="DSI - PEM"/>
          <xsd:enumeration value="DSI - PSD"/>
          <xsd:enumeration value="DSI - PSIR"/>
          <xsd:enumeration value="DSIN - SSGI"/>
          <xsd:enumeration value="DSR"/>
          <xsd:enumeration value="DSR - Méta"/>
          <xsd:enumeration value="DSR - PFD"/>
          <xsd:enumeration value="DSR - PGC"/>
          <xsd:enumeration value="DSR - PGR"/>
          <xsd:enumeration value="DSR - PIT"/>
          <xsd:enumeration value="GT-Calames"/>
          <xsd:enumeration value="GT-EAD"/>
          <xsd:enumeration value="FILL"/>
          <xsd:enumeration value="INIST"/>
          <xsd:enumeration value="ISSN"/>
          <xsd:enumeration value="LIRM"/>
          <xsd:enumeration value="MCC"/>
          <xsd:enumeration value="MESR"/>
          <xsd:enumeration value="Mission évaluation"/>
          <xsd:enumeration value="Mission Normalisation"/>
          <xsd:enumeration value="Mission PEB"/>
          <xsd:enumeration value="Missions Projets Européens"/>
          <xsd:enumeration value="Mission Ressources Electroniques"/>
          <xsd:enumeration value="Mission Rétroconversion"/>
          <xsd:enumeration value="Mission SGB mutualisé"/>
          <xsd:enumeration value="Mission Sudoc PS"/>
          <xsd:enumeration value="Mission Thèses"/>
          <xsd:enumeration value="OCLC"/>
          <xsd:enumeration value="Réseau Calames"/>
          <xsd:enumeration value="Réseau Sudoc"/>
          <xsd:enumeration value="Réseau Sudoc-PS"/>
          <xsd:enumeration value="Réseau thèses"/>
          <xsd:enumeration value="RNSR"/>
          <xsd:enumeration value="SIAF"/>
          <xsd:enumeration value="Autre"/>
        </xsd:restriction>
      </xsd:simpleType>
    </xsd:element>
    <xsd:element name="TRI" ma:index="3" nillable="true" ma:displayName="Trigramme" ma:default="A renseigner" ma:format="Dropdown" ma:internalName="TRI" ma:readOnly="false">
      <xsd:simpleType>
        <xsd:restriction base="dms:Choice">
          <xsd:enumeration value="A renseigner"/>
          <xsd:enumeration value="ACT"/>
          <xsd:enumeration value="AFE"/>
          <xsd:enumeration value="AFY"/>
          <xsd:enumeration value="AGT"/>
          <xsd:enumeration value="AHE"/>
          <xsd:enumeration value="AJL"/>
          <xsd:enumeration value="ALM"/>
          <xsd:enumeration value="ALP"/>
          <xsd:enumeration value="AMZ"/>
          <xsd:enumeration value="BBR"/>
          <xsd:enumeration value="BCS"/>
          <xsd:enumeration value="BEB"/>
          <xsd:enumeration value="BDE"/>
          <xsd:enumeration value="BML"/>
          <xsd:enumeration value="BTS"/>
          <xsd:enumeration value="CAD"/>
          <xsd:enumeration value="CBD"/>
          <xsd:enumeration value="CCI"/>
          <xsd:enumeration value="CDE"/>
          <xsd:enumeration value="CDT"/>
          <xsd:enumeration value="CFY"/>
          <xsd:enumeration value="CLY"/>
          <xsd:enumeration value="CMC"/>
          <xsd:enumeration value="COU"/>
          <xsd:enumeration value="CPD"/>
          <xsd:enumeration value="CST"/>
          <xsd:enumeration value="DAN"/>
          <xsd:enumeration value="DBZ"/>
          <xsd:enumeration value="DED"/>
          <xsd:enumeration value="DOO"/>
          <xsd:enumeration value="DRY"/>
          <xsd:enumeration value="DSA"/>
          <xsd:enumeration value="DST"/>
          <xsd:enumeration value="ECU"/>
          <xsd:enumeration value="ECT"/>
          <xsd:enumeration value="EHR"/>
          <xsd:enumeration value="ELS"/>
          <xsd:enumeration value="EMS"/>
          <xsd:enumeration value="ENO"/>
          <xsd:enumeration value="ERM"/>
          <xsd:enumeration value="FBE"/>
          <xsd:enumeration value="FBT"/>
          <xsd:enumeration value="FCR"/>
          <xsd:enumeration value="FBR"/>
          <xsd:enumeration value="FML"/>
          <xsd:enumeration value="FPX"/>
          <xsd:enumeration value="FRF"/>
          <xsd:enumeration value="GLT"/>
          <xsd:enumeration value="HLE"/>
          <xsd:enumeration value="HST"/>
          <xsd:enumeration value="IAN"/>
          <xsd:enumeration value="ILU"/>
          <xsd:enumeration value="IMN"/>
          <xsd:enumeration value="IMR"/>
          <xsd:enumeration value="JBN"/>
          <xsd:enumeration value="JCE"/>
          <xsd:enumeration value="JFH"/>
          <xsd:enumeration value="JFZ"/>
          <xsd:enumeration value="JGT"/>
          <xsd:enumeration value="JHN"/>
          <xsd:enumeration value="JKN"/>
          <xsd:enumeration value="JLR"/>
          <xsd:enumeration value="JLP"/>
          <xsd:enumeration value="JMF"/>
          <xsd:enumeration value="JML"/>
          <xsd:enumeration value="JNO"/>
          <xsd:enumeration value="JPA"/>
          <xsd:enumeration value="JVK"/>
          <xsd:enumeration value="KGX"/>
          <xsd:enumeration value="KMI"/>
          <xsd:enumeration value="LBA"/>
          <xsd:enumeration value="LBL"/>
          <xsd:enumeration value="LBT"/>
          <xsd:enumeration value="LJZ"/>
          <xsd:enumeration value="LNA"/>
          <xsd:enumeration value="LPL"/>
          <xsd:enumeration value="MBA"/>
          <xsd:enumeration value="MBN"/>
          <xsd:enumeration value="MBT"/>
          <xsd:enumeration value="MCN"/>
          <xsd:enumeration value="MCO"/>
          <xsd:enumeration value="MCR"/>
          <xsd:enumeration value="MCS"/>
          <xsd:enumeration value="MEN"/>
          <xsd:enumeration value="MGD"/>
          <xsd:enumeration value="MGT"/>
          <xsd:enumeration value="MGX"/>
          <xsd:enumeration value="MJN"/>
          <xsd:enumeration value="MLD"/>
          <xsd:enumeration value="MLP"/>
          <xsd:enumeration value="MPA"/>
          <xsd:enumeration value="MPD"/>
          <xsd:enumeration value="MPN"/>
          <xsd:enumeration value="MPR"/>
          <xsd:enumeration value="MPT"/>
          <xsd:enumeration value="MRX"/>
          <xsd:enumeration value="MSO"/>
          <xsd:enumeration value="MSR"/>
          <xsd:enumeration value="MTE"/>
          <xsd:enumeration value="MYG"/>
          <xsd:enumeration value="NBD"/>
          <xsd:enumeration value="NBT"/>
          <xsd:enumeration value="NMN"/>
          <xsd:enumeration value="OCN"/>
          <xsd:enumeration value="OKI"/>
          <xsd:enumeration value="OMZ"/>
          <xsd:enumeration value="ORX"/>
          <xsd:enumeration value="PDZ"/>
          <xsd:enumeration value="PFK"/>
          <xsd:enumeration value="PLP"/>
          <xsd:enumeration value="PMA"/>
          <xsd:enumeration value="PMI"/>
          <xsd:enumeration value="PML"/>
          <xsd:enumeration value="PPN"/>
          <xsd:enumeration value="PPO"/>
          <xsd:enumeration value="PPS"/>
          <xsd:enumeration value="RBD"/>
          <xsd:enumeration value="RJD"/>
          <xsd:enumeration value="ROA"/>
          <xsd:enumeration value="RPA"/>
          <xsd:enumeration value="RPT"/>
          <xsd:enumeration value="SBL"/>
          <xsd:enumeration value="SDT"/>
          <xsd:enumeration value="SGT"/>
          <xsd:enumeration value="SGY"/>
          <xsd:enumeration value="SLM"/>
          <xsd:enumeration value="SNX"/>
          <xsd:enumeration value="SPE"/>
          <xsd:enumeration value="SPR"/>
          <xsd:enumeration value="SQN"/>
          <xsd:enumeration value="SRY"/>
          <xsd:enumeration value="SSI"/>
          <xsd:enumeration value="TCN"/>
          <xsd:enumeration value="TDN"/>
          <xsd:enumeration value="TFU"/>
          <xsd:enumeration value="TMX"/>
          <xsd:enumeration value="TZA"/>
          <xsd:enumeration value="VGO"/>
          <xsd:enumeration value="VSA"/>
          <xsd:enumeration value="YBN"/>
          <xsd:enumeration value="YDD"/>
          <xsd:enumeration value="YNS"/>
        </xsd:restriction>
      </xsd:simpleType>
    </xsd:element>
    <xsd:element name="Type_x0020_de_x0020_document_x0020_standard" ma:index="4" nillable="true" ma:displayName="Type de document" ma:default="A renseigner" ma:format="Dropdown" ma:internalName="Type_x0020_de_x0020_document_x0020_standard" ma:readOnly="false">
      <xsd:simpleType>
        <xsd:restriction base="dms:Choice">
          <xsd:enumeration value="A renseigner"/>
          <xsd:enumeration value="Acte d'engagement"/>
          <xsd:enumeration value="Affichette porte"/>
          <xsd:enumeration value="Annexe"/>
          <xsd:enumeration value="Annexe 2"/>
          <xsd:enumeration value="Annuaire"/>
          <xsd:enumeration value="Avenant"/>
          <xsd:enumeration value="Avenant au marché"/>
          <xsd:enumeration value="BE"/>
          <xsd:enumeration value="Besoins fonctionnels"/>
          <xsd:enumeration value="Bon de livraison"/>
          <xsd:enumeration value="Brochure commerciale"/>
          <xsd:enumeration value="CCAP"/>
          <xsd:enumeration value="CCTP"/>
          <xsd:enumeration value="Chevalet"/>
          <xsd:enumeration value="Chrono"/>
          <xsd:enumeration value="Compte-rendu réunion"/>
          <xsd:enumeration value="Convention"/>
          <xsd:enumeration value="Courrier"/>
          <xsd:enumeration value="DC 1"/>
          <xsd:enumeration value="DC 2"/>
          <xsd:enumeration value="Déclaration"/>
          <xsd:enumeration value="Demande de précisions"/>
          <xsd:enumeration value="Devis"/>
          <xsd:enumeration value="Diaporama Formation"/>
          <xsd:enumeration value="Documentation fonctionnelle"/>
          <xsd:enumeration value="Documentation technique"/>
          <xsd:enumeration value="Dossier de candidature"/>
          <xsd:enumeration value="Dossier d'exploitation"/>
          <xsd:enumeration value="Dossier de spécifications"/>
          <xsd:enumeration value="Dossier de recette"/>
          <xsd:enumeration value="Enquête"/>
          <xsd:enumeration value="Etiquette"/>
          <xsd:enumeration value="Etude"/>
          <xsd:enumeration value="Fiche application"/>
          <xsd:enumeration value="Fiche formateur"/>
          <xsd:enumeration value="Fiche projet"/>
          <xsd:enumeration value="Licence"/>
          <xsd:enumeration value="Manuel"/>
          <xsd:enumeration value="Norme"/>
          <xsd:enumeration value="Note"/>
          <xsd:enumeration value="Notification"/>
          <xsd:enumeration value="Notification rejet"/>
          <xsd:enumeration value="Ordre du jour réunion"/>
          <xsd:enumeration value="Organigramme"/>
          <xsd:enumeration value="Ouverture de plis"/>
          <xsd:enumeration value="Plan de formation"/>
          <xsd:enumeration value="Plan de communication"/>
          <xsd:enumeration value="Plaquette - brochure"/>
          <xsd:enumeration value="Présentation - Communication"/>
          <xsd:enumeration value="Procédure"/>
          <xsd:enumeration value="Programme (formation)"/>
          <xsd:enumeration value="Prospective"/>
          <xsd:enumeration value="Rapport"/>
          <xsd:enumeration value="Rapport d'activité"/>
          <xsd:enumeration value="Rapport d'analyse"/>
          <xsd:enumeration value="Rapport de présentation"/>
          <xsd:enumeration value="Reconduction"/>
          <xsd:enumeration value="Revue application"/>
          <xsd:enumeration value="Specs développement"/>
          <xsd:enumeration value="Support"/>
          <xsd:enumeration value="Tableau de bord"/>
          <xsd:enumeration value="Tableau de suivi"/>
          <xsd:enumeration value="TP Formation"/>
          <xsd:enumeration value="TP jeu1"/>
          <xsd:enumeration value="TP jeu2"/>
          <xsd:enumeration value="TP jeu3"/>
          <xsd:enumeration value="Tp jeu corsé"/>
          <xsd:enumeration value="Autre"/>
        </xsd:restriction>
      </xsd:simpleType>
    </xsd:element>
    <xsd:element name="Etat_x0020_du_x0020_document" ma:index="5" nillable="true" ma:displayName="Etat du document" ma:format="Dropdown" ma:internalName="Etat_x0020_du_x0020_document" ma:readOnly="false">
      <xsd:simpleType>
        <xsd:restriction base="dms:Choice">
          <xsd:enumeration value="Brouillon"/>
          <xsd:enumeration value="Document de travail"/>
          <xsd:enumeration value="Document préparatoire"/>
          <xsd:enumeration value="A valider"/>
          <xsd:enumeration value="Validé"/>
          <xsd:enumeration value="Diffusé"/>
          <xsd:enumeration value="Applicable"/>
          <xsd:enumeration value="En cours de publication"/>
          <xsd:enumeration value="Prêt à publier"/>
          <xsd:enumeration value="Publié"/>
          <xsd:enumeration value="Périmé"/>
          <xsd:enumeration value="Version finale à conserver"/>
        </xsd:restriction>
      </xsd:simpleType>
    </xsd:element>
    <xsd:element name="Tags" ma:index="10" nillable="true" ma:displayName="Tags" ma:internalName="Tags" ma:readOnly="false">
      <xsd:simpleType>
        <xsd:restriction base="dms:Text">
          <xsd:maxLength value="255"/>
        </xsd:restriction>
      </xsd:simpleType>
    </xsd:element>
    <xsd:element name="Lieu_x0020_de_x0020_la_x0020_formation" ma:index="11" nillable="true" ma:displayName="Lieu de la formation" ma:default="A renseigner" ma:format="Dropdown" ma:internalName="Lieu_x0020_de_x0020_la_x0020_formation" ma:readOnly="false">
      <xsd:simpleType>
        <xsd:restriction base="dms:Choice">
          <xsd:enumeration value="A renseigner"/>
          <xsd:enumeration value="Montpellier"/>
          <xsd:enumeration value="Paris"/>
        </xsd:restriction>
      </xsd:simpleType>
    </xsd:element>
    <xsd:element name="N_x00b0__x0020_session" ma:index="12" nillable="true" ma:displayName="N° session" ma:internalName="N_x00B0__x0020_session" ma:readOnly="false">
      <xsd:simpleType>
        <xsd:restriction base="dms:Text">
          <xsd:maxLength value="250"/>
        </xsd:restriction>
      </xsd:simpleType>
    </xsd:element>
    <xsd:element name="Exaged_DocName" ma:index="14" nillable="true" ma:displayName="Nom du document" ma:hidden="true" ma:internalName="Exaged_DocName" ma:readOnly="false">
      <xsd:simpleType>
        <xsd:restriction base="dms:Text"/>
      </xsd:simpleType>
    </xsd:element>
    <xsd:element name="Nom_x0020_de_x0020_la_x0020_formation" ma:index="20" nillable="true" ma:displayName="Liste des formations" ma:default="A renseigner" ma:format="Dropdown" ma:internalName="Nom_x0020_de_x0020_la_x0020_formation" ma:readOnly="false">
      <xsd:simpleType>
        <xsd:restriction base="dms:Choice">
          <xsd:enumeration value="A renseigner"/>
          <xsd:enumeration value="Calames"/>
          <xsd:enumeration value="Collègues"/>
          <xsd:enumeration value="Coordi"/>
          <xsd:enumeration value="Coraut"/>
          <xsd:enumeration value="Immersion"/>
          <xsd:enumeration value="INIT"/>
          <xsd:enumeration value="Moodle"/>
          <xsd:enumeration value="RespCR"/>
          <xsd:enumeration value="STAR"/>
          <xsd:enumeration value="SUPEB"/>
          <xsd:enumeration value="WebDewey"/>
          <xsd:enumeration value="Webstats"/>
          <xsd:enumeration value="WinIBW"/>
        </xsd:restriction>
      </xsd:simpleType>
    </xsd:element>
    <xsd:element name="Type_x0020_spec" ma:index="21" nillable="true" ma:displayName="Concerne" ma:default="A renseigner" ma:hidden="true" ma:internalName="Type_x0020_spec" ma:readOnly="false">
      <xsd:complexType>
        <xsd:complexContent>
          <xsd:extension base="dms:MultiChoiceFillIn">
            <xsd:sequence>
              <xsd:element name="Value" maxOccurs="unbounded" minOccurs="0" nillable="true">
                <xsd:simpleType>
                  <xsd:union memberTypes="dms:Text">
                    <xsd:simpleType>
                      <xsd:restriction base="dms:Choice">
                        <xsd:enumeration value="A renseigner"/>
                        <xsd:enumeration value="APCC"/>
                        <xsd:enumeration value="CBS"/>
                        <xsd:enumeration value="Exports à la demande"/>
                        <xsd:enumeration value="Exports réguliers"/>
                        <xsd:enumeration value="Exports hors réseaux"/>
                        <xsd:enumeration value="Guide Méthodo"/>
                        <xsd:enumeration value="Imports Sudoc"/>
                        <xsd:enumeration value="PSI"/>
                        <xsd:enumeration value="Scripts"/>
                        <xsd:enumeration value="Self Sudoc"/>
                        <xsd:enumeration value="Site Web"/>
                        <xsd:enumeration value="Supeb"/>
                        <xsd:enumeration value="Webstats"/>
                        <xsd:enumeration value="WinIBW"/>
                        <xsd:enumeration value="Z39-50"/>
                      </xsd:restriction>
                    </xsd:simpleType>
                  </xsd:union>
                </xsd:simpleType>
              </xsd:element>
            </xsd:sequence>
          </xsd:extension>
        </xsd:complexContent>
      </xsd:complexType>
    </xsd:element>
    <xsd:element name="Sujet_x0020_convention" ma:index="22" nillable="true" ma:displayName="Nom de la convention" ma:default="A renseigner" ma:format="Dropdown" ma:hidden="true" ma:internalName="Sujet_x0020_convention" ma:readOnly="false">
      <xsd:simpleType>
        <xsd:restriction base="dms:Choice">
          <xsd:enumeration value="A renseigner"/>
          <xsd:enumeration value="Calames"/>
          <xsd:enumeration value="CERL"/>
          <xsd:enumeration value="Cession de données"/>
          <xsd:enumeration value="Groupement commandes"/>
          <xsd:enumeration value="IdRef"/>
          <xsd:enumeration value="PebWeb"/>
          <xsd:enumeration value="PebWini"/>
          <xsd:enumeration value="RetroCalames"/>
          <xsd:enumeration value="RetroSociétés"/>
          <xsd:enumeration value="Star"/>
          <xsd:enumeration value="Step"/>
          <xsd:enumeration value="Sudoc"/>
          <xsd:enumeration value="Sudoc-PS"/>
          <xsd:enumeration value="Thèses"/>
          <xsd:enumeration value="WebDewey"/>
          <xsd:enumeration value="WorldCat"/>
          <xsd:enumeration value="Autres"/>
        </xsd:restriction>
      </xsd:simpleType>
    </xsd:element>
    <xsd:element name="Type_x0020_de_x0020_document_x0020_technique" ma:index="23" nillable="true" ma:displayName="Type de document technique" ma:default="A renseigner" ma:format="Dropdown" ma:hidden="true" ma:internalName="Type_x0020_de_x0020_document_x0020_technique" ma:readOnly="false">
      <xsd:simpleType>
        <xsd:restriction base="dms:Choice">
          <xsd:enumeration value="A renseigner"/>
          <xsd:enumeration value="Dossier de recette"/>
          <xsd:enumeration value="Fiche exploitation"/>
          <xsd:enumeration value="Fiche application"/>
          <xsd:enumeration value="Procédure"/>
          <xsd:enumeration value="Revue d'application"/>
        </xsd:restriction>
      </xsd:simpleType>
    </xsd:element>
    <xsd:element name="Liste_x0020_des_x0020_applications" ma:index="26" nillable="true" ma:displayName="Liste des applications" ma:default="Autre" ma:format="Dropdown" ma:internalName="Liste_x0020_des_x0020_applications" ma:readOnly="false">
      <xsd:simpleType>
        <xsd:restriction base="dms:Choice">
          <xsd:enumeration value="Autre"/>
          <xsd:enumeration value="ABESstp"/>
          <xsd:enumeration value="APCC"/>
          <xsd:enumeration value="API"/>
          <xsd:enumeration value="Archives Elsevier"/>
          <xsd:enumeration value="Bacon"/>
          <xsd:enumeration value="Bazar"/>
          <xsd:enumeration value="Bibserv"/>
          <xsd:enumeration value="Bifor"/>
          <xsd:enumeration value="Bodet"/>
          <xsd:enumeration value="BOUDA"/>
          <xsd:enumeration value="Calames"/>
          <xsd:enumeration value="CBS"/>
          <xsd:enumeration value="Cidemis"/>
          <xsd:enumeration value="Colodus"/>
          <xsd:enumeration value="Demande exemplarisation"/>
          <xsd:enumeration value="DocBook-Upcast"/>
          <xsd:enumeration value="Export à la demande"/>
          <xsd:enumeration value="Finances"/>
          <xsd:enumeration value="Formulaires"/>
          <xsd:enumeration value="GALA"/>
          <xsd:enumeration value="Girafe"/>
          <xsd:enumeration value="GTD"/>
          <xsd:enumeration value="Guide méthodo"/>
          <xsd:enumeration value="Hub"/>
          <xsd:enumeration value="IdRef"/>
          <xsd:enumeration value="LAGAF"/>
          <xsd:enumeration value="LN"/>
          <xsd:enumeration value="Logiciels Windows"/>
          <xsd:enumeration value="Messagerie - Listes"/>
          <xsd:enumeration value="Micro webservices"/>
          <xsd:enumeration value="Moodle"/>
          <xsd:enumeration value="Numes"/>
          <xsd:enumeration value="Périscope"/>
          <xsd:enumeration value="PRADA"/>
          <xsd:enumeration value="PSI"/>
          <xsd:enumeration value="Qualinca"/>
          <xsd:enumeration value="RAFA"/>
          <xsd:enumeration value="Réseau"/>
          <xsd:enumeration value="Scenari"/>
          <xsd:enumeration value="Sécurité"/>
          <xsd:enumeration value="Self"/>
          <xsd:enumeration value="SGBm"/>
          <xsd:enumeration value="SI interne"/>
          <xsd:enumeration value="Signets Universités"/>
          <xsd:enumeration value="Site de veille"/>
          <xsd:enumeration value="Site ABES"/>
          <xsd:enumeration value="SNEG"/>
          <xsd:enumeration value="SolrTotal"/>
          <xsd:enumeration value="STAR"/>
          <xsd:enumeration value="Stockage"/>
          <xsd:enumeration value="STEP"/>
          <xsd:enumeration value="Sudoc"/>
          <xsd:enumeration value="Sudoc local"/>
          <xsd:enumeration value="SyRHA"/>
          <xsd:enumeration value="Theses.fr"/>
          <xsd:enumeration value="Transition biblio"/>
          <xsd:enumeration value="Upcast"/>
          <xsd:enumeration value="Webex"/>
          <xsd:enumeration value="Webstats"/>
          <xsd:enumeration value="WinIBW"/>
          <xsd:enumeration value="Winniprint"/>
        </xsd:restriction>
      </xsd:simpleType>
    </xsd:element>
  </xsd:schema>
  <xsd:schema xmlns:xsd="http://www.w3.org/2001/XMLSchema" xmlns:xs="http://www.w3.org/2001/XMLSchema" xmlns:dms="http://schemas.microsoft.com/office/2006/documentManagement/types" xmlns:pc="http://schemas.microsoft.com/office/infopath/2007/PartnerControls" targetNamespace="4c59061c-6b04-4a40-9eb3-50db48d64b44" elementFormDefault="qualified">
    <xsd:import namespace="http://schemas.microsoft.com/office/2006/documentManagement/types"/>
    <xsd:import namespace="http://schemas.microsoft.com/office/infopath/2007/PartnerControls"/>
    <xsd:element name="Année" ma:index="6" nillable="true" ma:displayName="Année" ma:default="A renseigner" ma:format="Dropdown" ma:internalName="Ann_x00e9_e" ma:readOnly="false">
      <xsd:simpleType>
        <xsd:restriction base="dms:Choice">
          <xsd:enumeration value="A renseigner"/>
          <xsd:enumeration value="2024"/>
          <xsd:enumeration value="2023"/>
          <xsd:enumeration value="2022"/>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restriction>
      </xsd:simpleType>
    </xsd:element>
    <xsd:element name="Nom_x0020_du_x0020_marché" ma:index="24" nillable="true" ma:displayName="Nom du marché" ma:default="A renseigner" ma:format="Dropdown" ma:hidden="true" ma:internalName="Nom_x0020_du_x0020_march_x00e9_" ma:readOnly="false">
      <xsd:simpleType>
        <xsd:restriction base="dms:Choice">
          <xsd:enumeration value="A renseigner"/>
          <xsd:enumeration value="CAIRN"/>
          <xsd:enumeration value="CAS"/>
          <xsd:enumeration value="Dalloz"/>
          <xsd:enumeration value="Doctrinal plus"/>
          <xsd:enumeration value="EBSCO - Business Source"/>
          <xsd:enumeration value="Elsevier-ScienceDirect"/>
          <xsd:enumeration value="JSTOR"/>
          <xsd:enumeration value="Lamyline"/>
          <xsd:enumeration value="Lexis-Nexis - Jurisclasseur"/>
          <xsd:enumeration value="Proquest - Chadwyck-Healey"/>
        </xsd:restriction>
      </xsd:simpleType>
    </xsd:element>
    <xsd:element name="Liste_x0020_machines-serveurs" ma:index="25" nillable="true" ma:displayName="Liste des machines-serveurs" ma:default="à renseigner" ma:format="Dropdown" ma:internalName="Liste_x0020_machines_x002d_serveurs" ma:readOnly="false">
      <xsd:simpleType>
        <xsd:restriction base="dms:Choice">
          <xsd:enumeration value="à renseigner"/>
          <xsd:enumeration value="actif réseau"/>
          <xsd:enumeration value="antivirus"/>
          <xsd:enumeration value="baie de stockage"/>
          <xsd:enumeration value="imprimantes"/>
          <xsd:enumeration value="messagerie"/>
          <xsd:enumeration value="visioconférence"/>
          <xsd:enumeration value="sauvegarde"/>
          <xsd:enumeration value="téléphone"/>
          <xsd:enumeration value="se linux unix"/>
          <xsd:enumeration value="se linux"/>
          <xsd:enumeration value="se unix"/>
          <xsd:enumeration value="se windows"/>
          <xsd:enumeration value="serveur socle"/>
          <xsd:enumeration value="serveur virtuel"/>
          <xsd:enumeration value="solaris"/>
          <xsd:enumeration value="station de travail"/>
        </xsd:restriction>
      </xsd:simpleType>
    </xsd:element>
    <xsd:element name="MediaServiceMetadata" ma:index="27" nillable="true" ma:displayName="MediaServiceMetadata" ma:hidden="true" ma:internalName="MediaServiceMetadata" ma:readOnly="true">
      <xsd:simpleType>
        <xsd:restriction base="dms:Note"/>
      </xsd:simpleType>
    </xsd:element>
    <xsd:element name="MediaServiceFastMetadata" ma:index="28" nillable="true" ma:displayName="MediaServiceFastMetadata" ma:hidden="true" ma:internalName="MediaServiceFastMetadata" ma:readOnly="true">
      <xsd:simpleType>
        <xsd:restriction base="dms:Note"/>
      </xsd:simpleType>
    </xsd:element>
    <xsd:element name="MediaServiceObjectDetectorVersions" ma:index="29" nillable="true" ma:displayName="MediaServiceObjectDetectorVersions" ma:description="" ma:hidden="true" ma:internalName="MediaServiceObjectDetectorVersions" ma:readOnly="true">
      <xsd:simpleType>
        <xsd:restriction base="dms:Text"/>
      </xsd:simpleType>
    </xsd:element>
    <xsd:element name="MediaServiceSearchProperties" ma:index="3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7" nillable="true" ma:displayName="Date de création" ma:default="[today]" ma:description="Date à laquelle la ressource a été créée" ma:format="DateOnly" ma:internalName="_DCDateCreated" ma:readOnly="fals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1" ma:displayName="Titre"/>
        <xsd:element ref="dc:subject" minOccurs="0" maxOccurs="1"/>
        <xsd:element ref="dc:description" minOccurs="0" maxOccurs="1" ma:index="8" ma:displayName="Commentaires"/>
        <xsd:element name="keywords" minOccurs="0" maxOccurs="1" type="xsd:string" ma:index="9"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CDateCreated xmlns="http://schemas.microsoft.com/sharepoint/v3/fields">2024-04-02T22:00:00+00:00</_DCDateCreated>
    <Lieu_x0020_de_x0020_la_x0020_formation xmlns="9daed285-81c3-49ff-b705-bbc26c42e2d0">A renseigner</Lieu_x0020_de_x0020_la_x0020_formation>
    <Exaged_DocName xmlns="9daed285-81c3-49ff-b705-bbc26c42e2d0" xsi:nil="true"/>
    <Etat_x0020_du_x0020_document xmlns="9daed285-81c3-49ff-b705-bbc26c42e2d0">Document de travail</Etat_x0020_du_x0020_document>
    <Nom_x0020_de_x0020_la_x0020_formation xmlns="9daed285-81c3-49ff-b705-bbc26c42e2d0">A renseigner</Nom_x0020_de_x0020_la_x0020_formation>
    <TRI xmlns="9daed285-81c3-49ff-b705-bbc26c42e2d0">MRX</TRI>
    <Tags xmlns="9daed285-81c3-49ff-b705-bbc26c42e2d0" xsi:nil="true"/>
    <Structure xmlns="9daed285-81c3-49ff-b705-bbc26c42e2d0">ABES</Structure>
    <Type_x0020_de_x0020_document_x0020_standard xmlns="9daed285-81c3-49ff-b705-bbc26c42e2d0">Diaporama Formation</Type_x0020_de_x0020_document_x0020_standard>
    <N_x00b0__x0020_session xmlns="9daed285-81c3-49ff-b705-bbc26c42e2d0" xsi:nil="true"/>
    <Liste_x0020_machines-serveurs xmlns="4c59061c-6b04-4a40-9eb3-50db48d64b44" xsi:nil="true"/>
    <Nom_x0020_du_x0020_marché xmlns="4c59061c-6b04-4a40-9eb3-50db48d64b44" xsi:nil="true"/>
    <Type_x0020_spec xmlns="9daed285-81c3-49ff-b705-bbc26c42e2d0" xsi:nil="true"/>
    <Type_x0020_de_x0020_document_x0020_technique xmlns="9daed285-81c3-49ff-b705-bbc26c42e2d0" xsi:nil="true"/>
    <Sujet_x0020_convention xmlns="9daed285-81c3-49ff-b705-bbc26c42e2d0" xsi:nil="true"/>
    <Année xmlns="4c59061c-6b04-4a40-9eb3-50db48d64b44">2024</Année>
    <Liste_x0020_des_x0020_applications xmlns="9daed285-81c3-49ff-b705-bbc26c42e2d0" xsi:nil="true"/>
  </documentManagement>
</p:properties>
</file>

<file path=customXml/itemProps1.xml><?xml version="1.0" encoding="utf-8"?>
<ds:datastoreItem xmlns:ds="http://schemas.openxmlformats.org/officeDocument/2006/customXml" ds:itemID="{CE1582D0-2726-4BF4-BB26-604717D8B1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ed285-81c3-49ff-b705-bbc26c42e2d0"/>
    <ds:schemaRef ds:uri="4c59061c-6b04-4a40-9eb3-50db48d64b44"/>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33C7513-14A8-4550-AEDA-C4E9602D4A61}">
  <ds:schemaRefs>
    <ds:schemaRef ds:uri="http://schemas.microsoft.com/sharepoint/v3/contenttype/forms"/>
  </ds:schemaRefs>
</ds:datastoreItem>
</file>

<file path=customXml/itemProps3.xml><?xml version="1.0" encoding="utf-8"?>
<ds:datastoreItem xmlns:ds="http://schemas.openxmlformats.org/officeDocument/2006/customXml" ds:itemID="{F1D3DA22-16E7-418E-A1F2-1C90A5F308B5}">
  <ds:schemaRefs>
    <ds:schemaRef ds:uri="http://schemas.microsoft.com/office/infopath/2007/PartnerControls"/>
    <ds:schemaRef ds:uri="http://schemas.microsoft.com/sharepoint/v3/fields"/>
    <ds:schemaRef ds:uri="http://schemas.microsoft.com/office/2006/documentManagement/types"/>
    <ds:schemaRef ds:uri="http://www.w3.org/XML/1998/namespace"/>
    <ds:schemaRef ds:uri="http://purl.org/dc/terms/"/>
    <ds:schemaRef ds:uri="http://purl.org/dc/elements/1.1/"/>
    <ds:schemaRef ds:uri="http://schemas.openxmlformats.org/package/2006/metadata/core-properties"/>
    <ds:schemaRef ds:uri="4c59061c-6b04-4a40-9eb3-50db48d64b44"/>
    <ds:schemaRef ds:uri="9daed285-81c3-49ff-b705-bbc26c42e2d0"/>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1395</TotalTime>
  <Words>1932</Words>
  <Application>Microsoft Office PowerPoint</Application>
  <PresentationFormat>Grand écran</PresentationFormat>
  <Paragraphs>155</Paragraphs>
  <Slides>25</Slides>
  <Notes>24</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25</vt:i4>
      </vt:variant>
    </vt:vector>
  </HeadingPairs>
  <TitlesOfParts>
    <vt:vector size="28" baseType="lpstr">
      <vt:lpstr>Arial</vt:lpstr>
      <vt:lpstr>Calibri</vt:lpstr>
      <vt:lpstr>Thème Office</vt:lpstr>
      <vt:lpstr>Présentation PowerPoint</vt:lpstr>
      <vt:lpstr>plan</vt:lpstr>
      <vt:lpstr>PARTIE 1 : Présentation de l’accès réservé ESR </vt:lpstr>
      <vt:lpstr>Rappel du projet</vt:lpstr>
      <vt:lpstr>Pour les utilisateurs</vt:lpstr>
      <vt:lpstr>Présentation PowerPoint</vt:lpstr>
      <vt:lpstr>Présentation PowerPoint</vt:lpstr>
      <vt:lpstr>Présentation PowerPoint</vt:lpstr>
      <vt:lpstr>Dans l’arrière-boutique</vt:lpstr>
      <vt:lpstr>Quid des lecteurs extérieurs ?</vt:lpstr>
      <vt:lpstr>Un  bug</vt:lpstr>
      <vt:lpstr>PARTIE 2 : Questions/Réponses aux docteurs </vt:lpstr>
      <vt:lpstr>En cas de réclamations des docteurs</vt:lpstr>
      <vt:lpstr>Quelques cas de figure</vt:lpstr>
      <vt:lpstr>Quelques cas de figure II</vt:lpstr>
      <vt:lpstr>A faire pour la suite</vt:lpstr>
      <vt:lpstr>PARTIE 3 : Evolutions de STAR </vt:lpstr>
      <vt:lpstr>Aujourd’hui</vt:lpstr>
      <vt:lpstr>Aujourd’hui</vt:lpstr>
      <vt:lpstr>La suite – étape 1</vt:lpstr>
      <vt:lpstr>La suite – étape 2</vt:lpstr>
      <vt:lpstr>La suite – étape 2.1</vt:lpstr>
      <vt:lpstr>La suite – étape 2.2</vt:lpstr>
      <vt:lpstr>Des questions ?</vt:lpstr>
      <vt:lpstr>Récapitulatif</vt:lpstr>
    </vt:vector>
  </TitlesOfParts>
  <Company>ABES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J.e-cours - Theses.fr : accès réservé membres de l'ESR</dc:title>
  <dc:creator>Olivier Kosinski</dc:creator>
  <cp:keywords>theses.fr, doctorat, accès restreint, accès réservé ESR, Renater</cp:keywords>
  <dc:description/>
  <cp:lastModifiedBy>Olivier Kosinski</cp:lastModifiedBy>
  <cp:revision>40</cp:revision>
  <dcterms:created xsi:type="dcterms:W3CDTF">2014-12-08T14:08:59Z</dcterms:created>
  <dcterms:modified xsi:type="dcterms:W3CDTF">2024-04-05T07:15:05Z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0x0101006CB4AB078024F24B9AD5E0923C09BE390104070202000EB9456CD1664B4F8505BA321D839010</vt:lpwstr>
  </property>
  <property fmtid="{D5CDD505-2E9C-101B-9397-08002B2CF9AE}" pid="3" name="Order">
    <vt:r8>21600</vt:r8>
  </property>
  <property fmtid="{D5CDD505-2E9C-101B-9397-08002B2CF9AE}" pid="4" name="Agent Abes">
    <vt:lpwstr/>
  </property>
</Properties>
</file>