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8" r:id="rId2"/>
    <p:sldMasterId id="2147483747" r:id="rId3"/>
    <p:sldMasterId id="2147483755" r:id="rId4"/>
  </p:sldMasterIdLst>
  <p:notesMasterIdLst>
    <p:notesMasterId r:id="rId18"/>
  </p:notesMasterIdLst>
  <p:sldIdLst>
    <p:sldId id="256" r:id="rId5"/>
    <p:sldId id="261" r:id="rId6"/>
    <p:sldId id="262" r:id="rId7"/>
    <p:sldId id="263" r:id="rId8"/>
    <p:sldId id="259" r:id="rId9"/>
    <p:sldId id="339" r:id="rId10"/>
    <p:sldId id="338" r:id="rId11"/>
    <p:sldId id="340" r:id="rId12"/>
    <p:sldId id="341" r:id="rId13"/>
    <p:sldId id="342" r:id="rId14"/>
    <p:sldId id="343" r:id="rId15"/>
    <p:sldId id="344" r:id="rId16"/>
    <p:sldId id="336" r:id="rId17"/>
  </p:sldIdLst>
  <p:sldSz cx="12192000" cy="6858000"/>
  <p:notesSz cx="6735763" cy="9866313"/>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71B3C46-510F-09EE-69FD-11355BCA9D19}">
  <a:tblStyle styleId="{F71B3C46-510F-09EE-69FD-11355BCA9D19}" styleName="Style moyen 2 - Accentuation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77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e l'en-tête 1"/>
          <p:cNvSpPr>
            <a:spLocks noGrp="1"/>
          </p:cNvSpPr>
          <p:nvPr>
            <p:ph type="hdr" sz="quarter"/>
          </p:nvPr>
        </p:nvSpPr>
        <p:spPr bwMode="auto">
          <a:xfrm>
            <a:off x="1" y="0"/>
            <a:ext cx="3023557" cy="414116"/>
          </a:xfrm>
          <a:prstGeom prst="rect">
            <a:avLst/>
          </a:prstGeom>
        </p:spPr>
        <p:txBody>
          <a:bodyPr vert="horz" lIns="86344" tIns="43172" rIns="86344" bIns="43172" rtlCol="0"/>
          <a:lstStyle>
            <a:lvl1pPr algn="l">
              <a:defRPr sz="1100"/>
            </a:lvl1pPr>
          </a:lstStyle>
          <a:p>
            <a:pPr>
              <a:defRPr/>
            </a:pPr>
            <a:endParaRPr lang="fr-FR"/>
          </a:p>
        </p:txBody>
      </p:sp>
      <p:sp>
        <p:nvSpPr>
          <p:cNvPr id="5" name="Espace réservé de la date 2"/>
          <p:cNvSpPr>
            <a:spLocks noGrp="1"/>
          </p:cNvSpPr>
          <p:nvPr>
            <p:ph type="dt" idx="1"/>
          </p:nvPr>
        </p:nvSpPr>
        <p:spPr bwMode="auto">
          <a:xfrm>
            <a:off x="3952269" y="0"/>
            <a:ext cx="3023557" cy="414116"/>
          </a:xfrm>
          <a:prstGeom prst="rect">
            <a:avLst/>
          </a:prstGeom>
        </p:spPr>
        <p:txBody>
          <a:bodyPr vert="horz" lIns="86344" tIns="43172" rIns="86344" bIns="43172" rtlCol="0"/>
          <a:lstStyle>
            <a:lvl1pPr algn="r">
              <a:defRPr sz="1100"/>
            </a:lvl1pPr>
          </a:lstStyle>
          <a:p>
            <a:pPr>
              <a:defRPr/>
            </a:pPr>
            <a:fld id="{E114BA52-30B0-4077-ACCB-40A49A5AA35E}" type="datetimeFigureOut">
              <a:rPr lang="fr-FR"/>
              <a:t>18/03/2026</a:t>
            </a:fld>
            <a:endParaRPr lang="fr-FR"/>
          </a:p>
        </p:txBody>
      </p:sp>
      <p:sp>
        <p:nvSpPr>
          <p:cNvPr id="6" name="Espace réservé de l'image des diapositives 3"/>
          <p:cNvSpPr>
            <a:spLocks noGrp="1" noRot="1" noChangeAspect="1"/>
          </p:cNvSpPr>
          <p:nvPr>
            <p:ph type="sldImg" idx="2"/>
          </p:nvPr>
        </p:nvSpPr>
        <p:spPr bwMode="auto">
          <a:xfrm>
            <a:off x="728663" y="622300"/>
            <a:ext cx="5519737" cy="3105150"/>
          </a:xfrm>
          <a:prstGeom prst="rect">
            <a:avLst/>
          </a:prstGeom>
          <a:noFill/>
          <a:ln w="12700">
            <a:solidFill>
              <a:prstClr val="black"/>
            </a:solidFill>
          </a:ln>
        </p:spPr>
        <p:txBody>
          <a:bodyPr vert="horz" lIns="86344" tIns="43172" rIns="86344" bIns="43172" rtlCol="0" anchor="ctr"/>
          <a:lstStyle/>
          <a:p>
            <a:pPr>
              <a:defRPr/>
            </a:pPr>
            <a:endParaRPr lang="fr-FR"/>
          </a:p>
        </p:txBody>
      </p:sp>
      <p:sp>
        <p:nvSpPr>
          <p:cNvPr id="7" name="Espace réservé des commentaires 4"/>
          <p:cNvSpPr>
            <a:spLocks noGrp="1"/>
          </p:cNvSpPr>
          <p:nvPr>
            <p:ph type="body" sz="quarter" idx="3"/>
          </p:nvPr>
        </p:nvSpPr>
        <p:spPr bwMode="auto">
          <a:xfrm>
            <a:off x="697745" y="3934096"/>
            <a:ext cx="5581952" cy="3727039"/>
          </a:xfrm>
          <a:prstGeom prst="rect">
            <a:avLst/>
          </a:prstGeom>
        </p:spPr>
        <p:txBody>
          <a:bodyPr vert="horz" lIns="86344" tIns="43172" rIns="86344" bIns="43172" rtlCol="0"/>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8" name="Espace réservé du pied de page 5"/>
          <p:cNvSpPr>
            <a:spLocks noGrp="1"/>
          </p:cNvSpPr>
          <p:nvPr>
            <p:ph type="ftr" sz="quarter" idx="4"/>
          </p:nvPr>
        </p:nvSpPr>
        <p:spPr bwMode="auto">
          <a:xfrm>
            <a:off x="1" y="7866755"/>
            <a:ext cx="3023557" cy="414116"/>
          </a:xfrm>
          <a:prstGeom prst="rect">
            <a:avLst/>
          </a:prstGeom>
        </p:spPr>
        <p:txBody>
          <a:bodyPr vert="horz" lIns="86344" tIns="43172" rIns="86344" bIns="43172" rtlCol="0" anchor="b"/>
          <a:lstStyle>
            <a:lvl1pPr algn="l">
              <a:defRPr sz="1100"/>
            </a:lvl1pPr>
          </a:lstStyle>
          <a:p>
            <a:pPr>
              <a:defRPr/>
            </a:pPr>
            <a:endParaRPr lang="fr-FR"/>
          </a:p>
        </p:txBody>
      </p:sp>
      <p:sp>
        <p:nvSpPr>
          <p:cNvPr id="9" name="Espace réservé du numéro de diapositive 6"/>
          <p:cNvSpPr>
            <a:spLocks noGrp="1"/>
          </p:cNvSpPr>
          <p:nvPr>
            <p:ph type="sldNum" sz="quarter" idx="5"/>
          </p:nvPr>
        </p:nvSpPr>
        <p:spPr bwMode="auto">
          <a:xfrm>
            <a:off x="3952269" y="7866755"/>
            <a:ext cx="3023557" cy="414116"/>
          </a:xfrm>
          <a:prstGeom prst="rect">
            <a:avLst/>
          </a:prstGeom>
        </p:spPr>
        <p:txBody>
          <a:bodyPr vert="horz" lIns="86344" tIns="43172" rIns="86344" bIns="43172" rtlCol="0" anchor="b"/>
          <a:lstStyle>
            <a:lvl1pPr algn="r">
              <a:defRPr sz="1100"/>
            </a:lvl1pPr>
          </a:lstStyle>
          <a:p>
            <a:pPr>
              <a:defRPr/>
            </a:pPr>
            <a:fld id="{C6DA391B-EC18-453F-B7A6-BE2127F6443B}" type="slidenum">
              <a:rPr lang="fr-FR"/>
              <a:t>‹N°›</a:t>
            </a:fld>
            <a:endParaRPr lang="fr-F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hs.cairn.info/revue-idees-economiques-et-sociales-2008-3-page-4?lang=f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r>
              <a:rPr lang="fr-FR"/>
              <a:t>MP</a:t>
            </a:r>
          </a:p>
        </p:txBody>
      </p:sp>
      <p:sp>
        <p:nvSpPr>
          <p:cNvPr id="6" name="Espace réservé du numéro de diapositive 3"/>
          <p:cNvSpPr>
            <a:spLocks noGrp="1"/>
          </p:cNvSpPr>
          <p:nvPr>
            <p:ph type="sldNum" sz="quarter" idx="10"/>
          </p:nvPr>
        </p:nvSpPr>
        <p:spPr bwMode="auto"/>
        <p:txBody>
          <a:bodyPr/>
          <a:lstStyle/>
          <a:p>
            <a:pPr>
              <a:defRPr/>
            </a:pPr>
            <a:fld id="{C6DA391B-EC18-453F-B7A6-BE2127F6443B}" type="slidenum">
              <a:rPr lang="fr-F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a:xfrm>
            <a:off x="728663" y="622300"/>
            <a:ext cx="5519737" cy="3105150"/>
          </a:xfrm>
        </p:spPr>
      </p:sp>
      <p:sp>
        <p:nvSpPr>
          <p:cNvPr id="5" name="Espace réservé des commentaires 2"/>
          <p:cNvSpPr>
            <a:spLocks noGrp="1"/>
          </p:cNvSpPr>
          <p:nvPr>
            <p:ph type="body" idx="1"/>
          </p:nvPr>
        </p:nvSpPr>
        <p:spPr bwMode="auto"/>
        <p:txBody>
          <a:bodyPr/>
          <a:lstStyle/>
          <a:p>
            <a:pPr>
              <a:defRPr/>
            </a:pPr>
            <a:r>
              <a:rPr lang="fr-FR" dirty="0"/>
              <a:t>MP</a:t>
            </a:r>
            <a:endParaRPr dirty="0"/>
          </a:p>
        </p:txBody>
      </p:sp>
      <p:sp>
        <p:nvSpPr>
          <p:cNvPr id="6" name="Espace réservé du numéro de diapositive 3"/>
          <p:cNvSpPr>
            <a:spLocks noGrp="1"/>
          </p:cNvSpPr>
          <p:nvPr>
            <p:ph type="sldNum" sz="quarter" idx="10"/>
          </p:nvPr>
        </p:nvSpPr>
        <p:spPr bwMode="auto"/>
        <p:txBody>
          <a:bodyPr/>
          <a:lstStyle/>
          <a:p>
            <a:pPr>
              <a:defRPr/>
            </a:pPr>
            <a:fld id="{C6DA391B-EC18-453F-B7A6-BE2127F6443B}" type="slidenum">
              <a:rPr lang="fr-F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a:defRPr/>
            </a:pPr>
            <a:endParaRPr lang="fr-FR" sz="1000" dirty="0"/>
          </a:p>
        </p:txBody>
      </p:sp>
      <p:sp>
        <p:nvSpPr>
          <p:cNvPr id="6" name="Espace réservé du numéro de diapositive 3"/>
          <p:cNvSpPr>
            <a:spLocks noGrp="1"/>
          </p:cNvSpPr>
          <p:nvPr>
            <p:ph type="sldNum" sz="quarter" idx="10"/>
          </p:nvPr>
        </p:nvSpPr>
        <p:spPr bwMode="auto"/>
        <p:txBody>
          <a:bodyPr/>
          <a:lstStyle/>
          <a:p>
            <a:pPr defTabSz="796900">
              <a:defRPr/>
            </a:pPr>
            <a:fld id="{C6DA391B-EC18-453F-B7A6-BE2127F6443B}" type="slidenum">
              <a:rPr lang="fr-FR">
                <a:solidFill>
                  <a:prstClr val="black"/>
                </a:solidFill>
                <a:latin typeface="Calibri"/>
              </a:rPr>
              <a:pPr defTabSz="796900">
                <a:defRPr/>
              </a:pPr>
              <a:t>5</a:t>
            </a:fld>
            <a:endParaRPr lang="fr-FR">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Sexe : ensemble des éléments biologiques (caryotypes</a:t>
            </a:r>
            <a:r>
              <a:rPr lang="fr-FR" baseline="0" dirty="0" smtClean="0"/>
              <a:t>, aspect des organes génitaux extérieurs, chromosomes, patrimoine génétique…) servant à déterminer pour un individu sa catégorisation à la naissance (H/F) – mâle, femelle, </a:t>
            </a:r>
            <a:r>
              <a:rPr lang="fr-FR" baseline="0" dirty="0" err="1" smtClean="0"/>
              <a:t>intersexuation</a:t>
            </a:r>
            <a:r>
              <a:rPr lang="fr-FR" baseline="0" dirty="0" smtClean="0"/>
              <a:t> </a:t>
            </a:r>
            <a:endParaRPr lang="fr-FR" dirty="0" smtClean="0"/>
          </a:p>
          <a:p>
            <a:endParaRPr lang="fr-FR" dirty="0" smtClean="0"/>
          </a:p>
          <a:p>
            <a:r>
              <a:rPr lang="fr-FR" dirty="0" smtClean="0">
                <a:solidFill>
                  <a:srgbClr val="212427"/>
                </a:solidFill>
                <a:latin typeface="Alegreya"/>
              </a:rPr>
              <a:t>Genre : l’ensemble des discours qui produisent la différence des sexes, et plus généralement la construction sociale de la différence sexuelle en tant qu’elle s’inscrit dans l’économie des rapports sociaux de sexe, rapports structurés par une domination des hommes sur les femmes, évolutifs dans l’histoire et dans l’espace social (</a:t>
            </a:r>
            <a:r>
              <a:rPr lang="fr-FR" dirty="0" smtClean="0">
                <a:solidFill>
                  <a:srgbClr val="212427"/>
                </a:solidFill>
                <a:latin typeface="Alegreya"/>
                <a:hlinkClick r:id="rId3"/>
              </a:rPr>
              <a:t>https://shs.cairn.info/revue-idees-economiques-et-sociales-2008-3-page-4?lang=fr</a:t>
            </a:r>
            <a:r>
              <a:rPr lang="fr-FR" dirty="0" smtClean="0">
                <a:solidFill>
                  <a:srgbClr val="212427"/>
                </a:solidFill>
                <a:latin typeface="Alegreya"/>
              </a:rPr>
              <a:t>) </a:t>
            </a:r>
            <a:br>
              <a:rPr lang="fr-FR" dirty="0" smtClean="0">
                <a:solidFill>
                  <a:srgbClr val="212427"/>
                </a:solidFill>
                <a:latin typeface="Alegreya"/>
              </a:rPr>
            </a:br>
            <a:endParaRPr lang="fr-FR" dirty="0" smtClean="0">
              <a:solidFill>
                <a:srgbClr val="212427"/>
              </a:solidFill>
              <a:latin typeface="Alegreya"/>
            </a:endParaRPr>
          </a:p>
          <a:p>
            <a:r>
              <a:rPr lang="fr-FR" dirty="0" smtClean="0">
                <a:solidFill>
                  <a:srgbClr val="212427"/>
                </a:solidFill>
                <a:latin typeface="Alegreya"/>
              </a:rPr>
              <a:t>De nombreux chercheurs et chercheuses</a:t>
            </a:r>
            <a:r>
              <a:rPr lang="fr-FR" baseline="0" dirty="0" smtClean="0">
                <a:solidFill>
                  <a:srgbClr val="212427"/>
                </a:solidFill>
                <a:latin typeface="Alegreya"/>
              </a:rPr>
              <a:t> ne distinguent pas nécessairement le sexe du genre. </a:t>
            </a:r>
          </a:p>
          <a:p>
            <a:endParaRPr lang="fr-FR" dirty="0" smtClean="0">
              <a:solidFill>
                <a:srgbClr val="212427"/>
              </a:solidFill>
              <a:latin typeface="Alegreya"/>
            </a:endParaRPr>
          </a:p>
          <a:p>
            <a:r>
              <a:rPr lang="fr-FR" dirty="0" smtClean="0">
                <a:solidFill>
                  <a:srgbClr val="212427"/>
                </a:solidFill>
                <a:latin typeface="Alegreya"/>
              </a:rPr>
              <a:t>Identité de genre : autodétermination, rapport intime qu’à chacun avec le genre </a:t>
            </a:r>
            <a:endParaRPr lang="fr-FR" dirty="0" smtClean="0"/>
          </a:p>
          <a:p>
            <a:endParaRPr lang="fr-FR" dirty="0" smtClean="0"/>
          </a:p>
          <a:p>
            <a:r>
              <a:rPr lang="fr-FR" dirty="0" smtClean="0"/>
              <a:t>Rapports sociaux de sexe : </a:t>
            </a:r>
            <a:r>
              <a:rPr lang="fr-FR" sz="1000" dirty="0"/>
              <a:t>Pour devenir un objet sociologique à part entière, les rapports de sexe doivent être examinés pour ce qu’ils sont : des rapports qui impliquent les deux sexes tant les hommes que les femmes. La situation de la catégorie « femmes » ne peut être saisie que par référence à la catégorie « hommes ». L’examen des rapports de sexe suppose également que l’on prenne en compte les rapports entre les individus de même sexe, les rapports intra-sexe.</a:t>
            </a:r>
          </a:p>
          <a:p>
            <a:endParaRPr lang="fr-FR" sz="1000" dirty="0"/>
          </a:p>
          <a:p>
            <a:r>
              <a:rPr lang="fr-FR" sz="1000" dirty="0"/>
              <a:t>Orientation sexuelle : le fait d’être attiré par une certaine catégorie de personne (lesbienne, gay, hétérosexuel…)</a:t>
            </a:r>
            <a:endParaRPr lang="fr-FR" dirty="0"/>
          </a:p>
        </p:txBody>
      </p:sp>
      <p:sp>
        <p:nvSpPr>
          <p:cNvPr id="4" name="Espace réservé du numéro de diapositive 3"/>
          <p:cNvSpPr>
            <a:spLocks noGrp="1"/>
          </p:cNvSpPr>
          <p:nvPr>
            <p:ph type="sldNum" sz="quarter" idx="10"/>
          </p:nvPr>
        </p:nvSpPr>
        <p:spPr/>
        <p:txBody>
          <a:bodyPr/>
          <a:lstStyle/>
          <a:p>
            <a:pPr>
              <a:defRPr/>
            </a:pPr>
            <a:fld id="{C6DA391B-EC18-453F-B7A6-BE2127F6443B}" type="slidenum">
              <a:rPr lang="fr-FR" smtClean="0"/>
              <a:t>8</a:t>
            </a:fld>
            <a:endParaRPr lang="fr-FR"/>
          </a:p>
        </p:txBody>
      </p:sp>
    </p:spTree>
    <p:extLst>
      <p:ext uri="{BB962C8B-B14F-4D97-AF65-F5344CB8AC3E}">
        <p14:creationId xmlns:p14="http://schemas.microsoft.com/office/powerpoint/2010/main" val="4158095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1.</a:t>
            </a:r>
            <a:r>
              <a:rPr lang="fr-FR" baseline="0" dirty="0" smtClean="0"/>
              <a:t> 1990 / 1992 </a:t>
            </a:r>
            <a:br>
              <a:rPr lang="fr-FR" baseline="0" dirty="0" smtClean="0"/>
            </a:br>
            <a:r>
              <a:rPr lang="fr-FR" baseline="0" dirty="0" smtClean="0"/>
              <a:t>2. 2022 </a:t>
            </a:r>
            <a:br>
              <a:rPr lang="fr-FR" baseline="0" dirty="0" smtClean="0"/>
            </a:br>
            <a:r>
              <a:rPr lang="fr-FR" baseline="0" dirty="0" smtClean="0"/>
              <a:t>3. 1982 (le dernier condamné pour homosexualité l’a été en 1964 – 90% des condamnations pour homosexualité étaient de la prison ferme) </a:t>
            </a:r>
            <a:br>
              <a:rPr lang="fr-FR" baseline="0" dirty="0" smtClean="0"/>
            </a:br>
            <a:r>
              <a:rPr lang="fr-FR" baseline="0" dirty="0" smtClean="0"/>
              <a:t>4. 2016 (suite à une condamnation de la CEDH) </a:t>
            </a:r>
            <a:endParaRPr lang="fr-FR" dirty="0"/>
          </a:p>
        </p:txBody>
      </p:sp>
      <p:sp>
        <p:nvSpPr>
          <p:cNvPr id="4" name="Espace réservé du numéro de diapositive 3"/>
          <p:cNvSpPr>
            <a:spLocks noGrp="1"/>
          </p:cNvSpPr>
          <p:nvPr>
            <p:ph type="sldNum" sz="quarter" idx="10"/>
          </p:nvPr>
        </p:nvSpPr>
        <p:spPr/>
        <p:txBody>
          <a:bodyPr/>
          <a:lstStyle/>
          <a:p>
            <a:pPr>
              <a:defRPr/>
            </a:pPr>
            <a:fld id="{C6DA391B-EC18-453F-B7A6-BE2127F6443B}" type="slidenum">
              <a:rPr lang="fr-FR" smtClean="0"/>
              <a:t>9</a:t>
            </a:fld>
            <a:endParaRPr lang="fr-FR"/>
          </a:p>
        </p:txBody>
      </p:sp>
    </p:spTree>
    <p:extLst>
      <p:ext uri="{BB962C8B-B14F-4D97-AF65-F5344CB8AC3E}">
        <p14:creationId xmlns:p14="http://schemas.microsoft.com/office/powerpoint/2010/main" val="35796740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sorbonne-universites.fr/" TargetMode="Externa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sorbonne-universites.fr/" TargetMode="Externa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sorbonne-universites.fr/"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Ouverture">
    <p:bg>
      <p:bgPr>
        <a:solidFill>
          <a:schemeClr val="accent2"/>
        </a:solidFill>
        <a:effectLst/>
      </p:bgPr>
    </p:bg>
    <p:spTree>
      <p:nvGrpSpPr>
        <p:cNvPr id="1" name=""/>
        <p:cNvGrpSpPr/>
        <p:nvPr/>
      </p:nvGrpSpPr>
      <p:grpSpPr bwMode="auto">
        <a:xfrm>
          <a:off x="0" y="0"/>
          <a:ext cx="0" cy="0"/>
          <a:chOff x="0" y="0"/>
          <a:chExt cx="0" cy="0"/>
        </a:xfrm>
      </p:grpSpPr>
      <p:sp>
        <p:nvSpPr>
          <p:cNvPr id="4" name="Titre 1"/>
          <p:cNvSpPr>
            <a:spLocks noGrp="1"/>
          </p:cNvSpPr>
          <p:nvPr>
            <p:ph type="ctrTitle"/>
          </p:nvPr>
        </p:nvSpPr>
        <p:spPr bwMode="auto">
          <a:xfrm>
            <a:off x="1199457" y="1556792"/>
            <a:ext cx="7380820" cy="2124236"/>
          </a:xfrm>
        </p:spPr>
        <p:txBody>
          <a:bodyPr anchor="ctr">
            <a:noAutofit/>
          </a:bodyPr>
          <a:lstStyle>
            <a:lvl1pPr>
              <a:defRPr sz="7500">
                <a:solidFill>
                  <a:schemeClr val="bg2"/>
                </a:solidFill>
              </a:defRPr>
            </a:lvl1pPr>
          </a:lstStyle>
          <a:p>
            <a:pPr>
              <a:defRPr/>
            </a:pPr>
            <a:r>
              <a:rPr lang="fr-FR"/>
              <a:t>Modifiez le style du titre</a:t>
            </a:r>
          </a:p>
        </p:txBody>
      </p:sp>
      <p:sp>
        <p:nvSpPr>
          <p:cNvPr id="5" name="Sous-titre 2"/>
          <p:cNvSpPr>
            <a:spLocks noGrp="1"/>
          </p:cNvSpPr>
          <p:nvPr>
            <p:ph type="subTitle" idx="1"/>
          </p:nvPr>
        </p:nvSpPr>
        <p:spPr bwMode="auto">
          <a:xfrm>
            <a:off x="7114999" y="1867956"/>
            <a:ext cx="2318488" cy="406896"/>
          </a:xfrm>
        </p:spPr>
        <p:txBody>
          <a:bodyPr>
            <a:normAutofit/>
          </a:bodyPr>
          <a:lstStyle>
            <a:lvl1pPr marL="0" indent="0" algn="l">
              <a:buNone/>
              <a:defRPr sz="1000" cap="all">
                <a:solidFill>
                  <a:schemeClr val="bg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fr-FR"/>
              <a:t>Modifier le style des sous-titres du masque</a:t>
            </a:r>
          </a:p>
        </p:txBody>
      </p:sp>
      <p:sp>
        <p:nvSpPr>
          <p:cNvPr id="6" name="ZoneTexte 5"/>
          <p:cNvSpPr>
            <a:spLocks noAdjustHandles="1"/>
          </p:cNvSpPr>
          <p:nvPr userDrawn="1"/>
        </p:nvSpPr>
        <p:spPr bwMode="auto">
          <a:xfrm>
            <a:off x="7125885" y="6022739"/>
            <a:ext cx="1876130" cy="538609"/>
          </a:xfrm>
          <a:prstGeom prst="rect">
            <a:avLst/>
          </a:prstGeom>
          <a:noFill/>
        </p:spPr>
        <p:txBody>
          <a:bodyPr wrap="square" lIns="36000" tIns="0" rIns="36000" bIns="0" rtlCol="0">
            <a:spAutoFit/>
          </a:bodyPr>
          <a:lstStyle/>
          <a:p>
            <a:pPr>
              <a:defRPr/>
            </a:pPr>
            <a:r>
              <a:rPr lang="fr-FR" sz="700">
                <a:solidFill>
                  <a:schemeClr val="bg1"/>
                </a:solidFill>
              </a:rPr>
              <a:t>Document confidentiel –</a:t>
            </a:r>
            <a:br>
              <a:rPr lang="fr-FR" sz="700">
                <a:solidFill>
                  <a:schemeClr val="bg1"/>
                </a:solidFill>
              </a:rPr>
            </a:br>
            <a:r>
              <a:rPr lang="fr-FR" sz="700">
                <a:solidFill>
                  <a:schemeClr val="bg1"/>
                </a:solidFill>
              </a:rPr>
              <a:t>ne peut être reproduit ni diffusé</a:t>
            </a:r>
            <a:br>
              <a:rPr lang="fr-FR" sz="700">
                <a:solidFill>
                  <a:schemeClr val="bg1"/>
                </a:solidFill>
              </a:rPr>
            </a:br>
            <a:r>
              <a:rPr lang="fr-FR" sz="700">
                <a:solidFill>
                  <a:schemeClr val="bg1"/>
                </a:solidFill>
              </a:rPr>
              <a:t>sans l'accord préalable</a:t>
            </a:r>
            <a:br>
              <a:rPr lang="fr-FR" sz="700">
                <a:solidFill>
                  <a:schemeClr val="bg1"/>
                </a:solidFill>
              </a:rPr>
            </a:br>
            <a:r>
              <a:rPr lang="fr-FR" sz="700">
                <a:solidFill>
                  <a:schemeClr val="bg1"/>
                </a:solidFill>
              </a:rPr>
              <a:t>de Sorbonne Université.</a:t>
            </a:r>
          </a:p>
          <a:p>
            <a:pPr>
              <a:defRPr/>
            </a:pPr>
            <a:endParaRPr lang="fr-FR" sz="700">
              <a:solidFill>
                <a:schemeClr val="bg1"/>
              </a:solidFill>
            </a:endParaRPr>
          </a:p>
        </p:txBody>
      </p:sp>
      <p:pic>
        <p:nvPicPr>
          <p:cNvPr id="7" name="Image 7"/>
          <p:cNvPicPr>
            <a:picLocks noChangeAspect="1"/>
          </p:cNvPicPr>
          <p:nvPr userDrawn="1"/>
        </p:nvPicPr>
        <p:blipFill>
          <a:blip r:embed="rId2"/>
          <a:stretch/>
        </p:blipFill>
        <p:spPr bwMode="auto">
          <a:xfrm>
            <a:off x="7125884" y="4761148"/>
            <a:ext cx="1875527" cy="756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preserve="1" userDrawn="1">
  <p:cSld name="Section">
    <p:bg>
      <p:bgPr>
        <a:solidFill>
          <a:schemeClr val="accent2"/>
        </a:solidFill>
        <a:effectLst/>
      </p:bgPr>
    </p:bg>
    <p:spTree>
      <p:nvGrpSpPr>
        <p:cNvPr id="1" name=""/>
        <p:cNvGrpSpPr/>
        <p:nvPr/>
      </p:nvGrpSpPr>
      <p:grpSpPr bwMode="auto">
        <a:xfrm>
          <a:off x="0" y="0"/>
          <a:ext cx="0" cy="0"/>
          <a:chOff x="0" y="0"/>
          <a:chExt cx="0" cy="0"/>
        </a:xfrm>
      </p:grpSpPr>
      <p:sp>
        <p:nvSpPr>
          <p:cNvPr id="4" name="Titre 1"/>
          <p:cNvSpPr>
            <a:spLocks noGrp="1"/>
          </p:cNvSpPr>
          <p:nvPr>
            <p:ph type="title" hasCustomPrompt="1"/>
          </p:nvPr>
        </p:nvSpPr>
        <p:spPr bwMode="auto">
          <a:xfrm>
            <a:off x="4941997" y="2420887"/>
            <a:ext cx="1922224" cy="1619795"/>
          </a:xfrm>
        </p:spPr>
        <p:txBody>
          <a:bodyPr wrap="none" anchor="t">
            <a:noAutofit/>
          </a:bodyPr>
          <a:lstStyle>
            <a:lvl1pPr algn="l">
              <a:lnSpc>
                <a:spcPts val="16000"/>
              </a:lnSpc>
              <a:defRPr sz="16000" b="0" cap="all">
                <a:solidFill>
                  <a:schemeClr val="bg1"/>
                </a:solidFill>
                <a:latin typeface="+mj-lt"/>
              </a:defRPr>
            </a:lvl1pPr>
          </a:lstStyle>
          <a:p>
            <a:pPr>
              <a:defRPr/>
            </a:pPr>
            <a:r>
              <a:rPr lang="fr-FR"/>
              <a:t>0</a:t>
            </a:r>
            <a:endParaRPr/>
          </a:p>
        </p:txBody>
      </p:sp>
      <p:sp>
        <p:nvSpPr>
          <p:cNvPr id="5" name="Espace réservé du texte 2"/>
          <p:cNvSpPr>
            <a:spLocks noGrp="1"/>
          </p:cNvSpPr>
          <p:nvPr>
            <p:ph type="body" idx="1"/>
          </p:nvPr>
        </p:nvSpPr>
        <p:spPr bwMode="auto">
          <a:xfrm>
            <a:off x="5040019" y="4161061"/>
            <a:ext cx="5124433" cy="1320167"/>
          </a:xfrm>
        </p:spPr>
        <p:txBody>
          <a:bodyPr anchor="t"/>
          <a:lstStyle>
            <a:lvl1pPr marL="0" indent="0" algn="l">
              <a:lnSpc>
                <a:spcPct val="110000"/>
              </a:lnSpc>
              <a:buNone/>
              <a:defRPr sz="1600" cap="all">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fr-FR"/>
              <a:t>Modifier les styles du texte du masque</a:t>
            </a:r>
            <a:endParaRPr/>
          </a:p>
        </p:txBody>
      </p:sp>
      <p:sp>
        <p:nvSpPr>
          <p:cNvPr id="6" name="ZoneTexte 6"/>
          <p:cNvSpPr>
            <a:spLocks noAdjustHandles="1"/>
          </p:cNvSpPr>
          <p:nvPr userDrawn="1"/>
        </p:nvSpPr>
        <p:spPr bwMode="auto">
          <a:xfrm>
            <a:off x="1031326" y="6601044"/>
            <a:ext cx="233003" cy="107722"/>
          </a:xfrm>
          <a:prstGeom prst="rect">
            <a:avLst/>
          </a:prstGeom>
          <a:noFill/>
        </p:spPr>
        <p:txBody>
          <a:bodyPr wrap="none" lIns="36000" tIns="0" rIns="36000" bIns="0" rtlCol="0" anchor="b">
            <a:spAutoFit/>
          </a:bodyPr>
          <a:lstStyle/>
          <a:p>
            <a:pPr>
              <a:defRPr/>
            </a:pPr>
            <a:fld id="{6EFBFBCE-6BD1-4F6A-9141-B5DA0ECB219E}" type="slidenum">
              <a:rPr lang="fr-FR" sz="700">
                <a:solidFill>
                  <a:schemeClr val="bg1"/>
                </a:solidFill>
              </a:rPr>
              <a:t>‹N°›</a:t>
            </a:fld>
            <a:endParaRPr lang="fr-FR" sz="700">
              <a:solidFill>
                <a:schemeClr val="bg1"/>
              </a:solidFill>
            </a:endParaRPr>
          </a:p>
        </p:txBody>
      </p:sp>
      <p:sp>
        <p:nvSpPr>
          <p:cNvPr id="7" name="Espace réservé du pied de page 4"/>
          <p:cNvSpPr>
            <a:spLocks noGrp="1"/>
          </p:cNvSpPr>
          <p:nvPr>
            <p:ph type="ftr" sz="quarter" idx="16"/>
          </p:nvPr>
        </p:nvSpPr>
        <p:spPr bwMode="auto"/>
        <p:txBody>
          <a:bodyPr/>
          <a:lstStyle>
            <a:lvl1pPr>
              <a:defRPr>
                <a:solidFill>
                  <a:schemeClr val="bg1"/>
                </a:solidFill>
              </a:defRPr>
            </a:lvl1pPr>
          </a:lstStyle>
          <a:p>
            <a:pPr algn="l">
              <a:defRPr/>
            </a:pPr>
            <a:r>
              <a:rPr lang="fr-FR"/>
              <a:t>Titre de la présentation</a:t>
            </a:r>
            <a:endParaRPr/>
          </a:p>
        </p:txBody>
      </p:sp>
      <p:pic>
        <p:nvPicPr>
          <p:cNvPr id="8" name="Image 8"/>
          <p:cNvPicPr>
            <a:picLocks noChangeAspect="1"/>
          </p:cNvPicPr>
          <p:nvPr userDrawn="1"/>
        </p:nvPicPr>
        <p:blipFill>
          <a:blip r:embed="rId2"/>
          <a:stretch/>
        </p:blipFill>
        <p:spPr bwMode="auto">
          <a:xfrm>
            <a:off x="234000" y="2420888"/>
            <a:ext cx="893107" cy="3600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Texte">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Modifiez le style du titre</a:t>
            </a:r>
            <a:endParaRPr/>
          </a:p>
        </p:txBody>
      </p:sp>
      <p:sp>
        <p:nvSpPr>
          <p:cNvPr id="5" name="Espace réservé du texte 7"/>
          <p:cNvSpPr>
            <a:spLocks noGrp="1"/>
          </p:cNvSpPr>
          <p:nvPr>
            <p:ph type="body" sz="quarter" idx="12"/>
          </p:nvPr>
        </p:nvSpPr>
        <p:spPr bwMode="auto">
          <a:xfrm>
            <a:off x="2171701" y="2420937"/>
            <a:ext cx="7848600" cy="3887787"/>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Espace réservé du texte 7"/>
          <p:cNvSpPr>
            <a:spLocks noGrp="1"/>
          </p:cNvSpPr>
          <p:nvPr>
            <p:ph type="body" sz="quarter" idx="15" hasCustomPrompt="1"/>
          </p:nvPr>
        </p:nvSpPr>
        <p:spPr bwMode="auto">
          <a:xfrm>
            <a:off x="2160000" y="6598509"/>
            <a:ext cx="2700000" cy="107722"/>
          </a:xfrm>
        </p:spPr>
        <p:txBody>
          <a:bodyPr anchor="b">
            <a:spAutoFit/>
          </a:bodyPr>
          <a:lstStyle>
            <a:lvl1pPr>
              <a:defRPr sz="700" cap="all">
                <a:latin typeface="+mn-lt"/>
              </a:defRPr>
            </a:lvl1pPr>
            <a:lvl2pPr marL="144000" indent="-144000">
              <a:spcBef>
                <a:spcPts val="300"/>
              </a:spcBef>
              <a:buSzPct val="80000"/>
              <a:buFont typeface="Wingdings"/>
              <a:buChar char="l"/>
              <a:defRPr sz="1100" b="0"/>
            </a:lvl2pPr>
          </a:lstStyle>
          <a:p>
            <a:pPr lvl="0">
              <a:defRPr/>
            </a:pPr>
            <a:r>
              <a:rPr lang="fr-FR"/>
              <a:t>TITRE DE LA SECTION</a:t>
            </a:r>
            <a:endParaRPr/>
          </a:p>
        </p:txBody>
      </p:sp>
      <p:sp>
        <p:nvSpPr>
          <p:cNvPr id="7" name="Espace réservé du pied de page 2"/>
          <p:cNvSpPr>
            <a:spLocks noGrp="1"/>
          </p:cNvSpPr>
          <p:nvPr>
            <p:ph type="ftr" sz="quarter" idx="16"/>
          </p:nvPr>
        </p:nvSpPr>
        <p:spPr bwMode="auto"/>
        <p:txBody>
          <a:bodyPr/>
          <a:lstStyle/>
          <a:p>
            <a:pPr algn="l">
              <a:defRPr/>
            </a:pPr>
            <a:r>
              <a:rPr lang="fr-FR"/>
              <a:t>Titre de la présentation</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Texte + Visuel">
    <p:spTree>
      <p:nvGrpSpPr>
        <p:cNvPr id="1" name=""/>
        <p:cNvGrpSpPr/>
        <p:nvPr/>
      </p:nvGrpSpPr>
      <p:grpSpPr bwMode="auto">
        <a:xfrm>
          <a:off x="0" y="0"/>
          <a:ext cx="0" cy="0"/>
          <a:chOff x="0" y="0"/>
          <a:chExt cx="0" cy="0"/>
        </a:xfrm>
      </p:grpSpPr>
      <p:sp>
        <p:nvSpPr>
          <p:cNvPr id="4" name="Espace réservé pour une image  6"/>
          <p:cNvSpPr>
            <a:spLocks noGrp="1"/>
          </p:cNvSpPr>
          <p:nvPr>
            <p:ph type="pic" sz="quarter" idx="13"/>
          </p:nvPr>
        </p:nvSpPr>
        <p:spPr bwMode="auto">
          <a:xfrm>
            <a:off x="6672064" y="-9061"/>
            <a:ext cx="5519936" cy="6210369"/>
          </a:xfrm>
          <a:prstGeom prst="rect">
            <a:avLst/>
          </a:prstGeom>
          <a:solidFill>
            <a:schemeClr val="bg2"/>
          </a:solidFill>
        </p:spPr>
        <p:txBody>
          <a:bodyPr anchor="ctr">
            <a:normAutofit/>
          </a:bodyPr>
          <a:lstStyle>
            <a:lvl1pPr algn="ctr">
              <a:defRPr sz="1400">
                <a:latin typeface="+mn-lt"/>
              </a:defRPr>
            </a:lvl1pPr>
          </a:lstStyle>
          <a:p>
            <a:pPr>
              <a:defRPr/>
            </a:pPr>
            <a:r>
              <a:rPr lang="fr-FR"/>
              <a:t>Cliquez sur l'icône pour ajouter une image</a:t>
            </a:r>
            <a:endParaRPr/>
          </a:p>
        </p:txBody>
      </p:sp>
      <p:sp>
        <p:nvSpPr>
          <p:cNvPr id="5" name="Titre 1"/>
          <p:cNvSpPr>
            <a:spLocks noGrp="1"/>
          </p:cNvSpPr>
          <p:nvPr>
            <p:ph type="title"/>
          </p:nvPr>
        </p:nvSpPr>
        <p:spPr bwMode="auto">
          <a:xfrm>
            <a:off x="2171898" y="989856"/>
            <a:ext cx="4212134" cy="1143000"/>
          </a:xfrm>
        </p:spPr>
        <p:txBody>
          <a:bodyPr/>
          <a:lstStyle/>
          <a:p>
            <a:pPr>
              <a:defRPr/>
            </a:pPr>
            <a:r>
              <a:rPr lang="fr-FR"/>
              <a:t>Modifiez le style du titre</a:t>
            </a:r>
          </a:p>
        </p:txBody>
      </p:sp>
      <p:sp>
        <p:nvSpPr>
          <p:cNvPr id="6" name="Espace réservé du texte 7"/>
          <p:cNvSpPr>
            <a:spLocks noGrp="1"/>
          </p:cNvSpPr>
          <p:nvPr>
            <p:ph type="body" sz="quarter" idx="12"/>
          </p:nvPr>
        </p:nvSpPr>
        <p:spPr bwMode="auto">
          <a:xfrm>
            <a:off x="2171700" y="2420939"/>
            <a:ext cx="4226331" cy="3887786"/>
          </a:xfrm>
        </p:spPr>
        <p:txBody>
          <a:bodyPr/>
          <a:lstStyle>
            <a:lvl1pPr>
              <a:defRPr sz="1400">
                <a:latin typeface="+mn-lt"/>
              </a:defRPr>
            </a:lvl1pPr>
            <a:lvl2pPr marL="144000" indent="-144000">
              <a:spcBef>
                <a:spcPts val="300"/>
              </a:spcBef>
              <a:buSzPct val="80000"/>
              <a:buFont typeface="Wingdings"/>
              <a:buChar char="l"/>
              <a:defRPr sz="1200" b="0"/>
            </a:lvl2pPr>
          </a:lstStyle>
          <a:p>
            <a:pPr lvl="0">
              <a:defRPr/>
            </a:pPr>
            <a:r>
              <a:rPr lang="fr-FR"/>
              <a:t>Modifier les styles du texte du masque</a:t>
            </a:r>
            <a:endParaRPr/>
          </a:p>
          <a:p>
            <a:pPr lvl="1">
              <a:defRPr/>
            </a:pPr>
            <a:r>
              <a:rPr lang="fr-FR"/>
              <a:t>Deuxième niveau</a:t>
            </a:r>
            <a:endParaRPr/>
          </a:p>
        </p:txBody>
      </p:sp>
      <p:sp>
        <p:nvSpPr>
          <p:cNvPr id="7" name="Espace réservé du texte 9"/>
          <p:cNvSpPr>
            <a:spLocks noGrp="1"/>
          </p:cNvSpPr>
          <p:nvPr>
            <p:ph type="body" sz="quarter" idx="14"/>
          </p:nvPr>
        </p:nvSpPr>
        <p:spPr bwMode="auto">
          <a:xfrm>
            <a:off x="6672064" y="6165384"/>
            <a:ext cx="5519936" cy="720000"/>
          </a:xfrm>
          <a:prstGeom prst="rect">
            <a:avLst/>
          </a:prstGeom>
          <a:solidFill>
            <a:schemeClr val="accent2"/>
          </a:solidFill>
        </p:spPr>
        <p:txBody>
          <a:bodyPr lIns="216000" tIns="72000" rIns="108000" bIns="72000" anchor="ctr">
            <a:noAutofit/>
          </a:bodyPr>
          <a:lstStyle>
            <a:lvl1pPr>
              <a:defRPr sz="1000" b="1" cap="all">
                <a:solidFill>
                  <a:schemeClr val="bg1"/>
                </a:solidFill>
                <a:latin typeface="+mn-lt"/>
              </a:defRPr>
            </a:lvl1pPr>
            <a:lvl2pPr>
              <a:spcBef>
                <a:spcPts val="0"/>
              </a:spcBef>
              <a:defRPr sz="1000" b="0">
                <a:solidFill>
                  <a:schemeClr val="bg1"/>
                </a:solidFill>
                <a:latin typeface="+mn-lt"/>
              </a:defRPr>
            </a:lvl2pPr>
            <a:lvl3pPr>
              <a:defRPr sz="1200">
                <a:latin typeface="+mn-lt"/>
              </a:defRPr>
            </a:lvl3pPr>
            <a:lvl4pPr>
              <a:defRPr sz="1200">
                <a:latin typeface="+mn-lt"/>
              </a:defRPr>
            </a:lvl4pPr>
            <a:lvl5pPr>
              <a:defRPr sz="1200">
                <a:latin typeface="+mn-lt"/>
              </a:defRPr>
            </a:lvl5pPr>
          </a:lstStyle>
          <a:p>
            <a:pPr lvl="0">
              <a:defRPr/>
            </a:pPr>
            <a:r>
              <a:rPr lang="fr-FR"/>
              <a:t>Modifier les styles du texte du masque</a:t>
            </a:r>
            <a:endParaRPr/>
          </a:p>
          <a:p>
            <a:pPr lvl="1">
              <a:defRPr/>
            </a:pPr>
            <a:r>
              <a:rPr lang="fr-FR"/>
              <a:t>Deuxième niveau</a:t>
            </a:r>
            <a:endParaRPr/>
          </a:p>
        </p:txBody>
      </p:sp>
      <p:sp>
        <p:nvSpPr>
          <p:cNvPr id="8" name="Espace réservé du texte 7"/>
          <p:cNvSpPr>
            <a:spLocks noGrp="1"/>
          </p:cNvSpPr>
          <p:nvPr>
            <p:ph type="body" sz="quarter" idx="15" hasCustomPrompt="1"/>
          </p:nvPr>
        </p:nvSpPr>
        <p:spPr bwMode="auto">
          <a:xfrm>
            <a:off x="2160000" y="6598509"/>
            <a:ext cx="2700000" cy="107722"/>
          </a:xfrm>
        </p:spPr>
        <p:txBody>
          <a:bodyPr anchor="b">
            <a:spAutoFit/>
          </a:bodyPr>
          <a:lstStyle>
            <a:lvl1pPr>
              <a:defRPr sz="700" cap="all">
                <a:latin typeface="+mn-lt"/>
              </a:defRPr>
            </a:lvl1pPr>
            <a:lvl2pPr marL="144000" indent="-144000">
              <a:spcBef>
                <a:spcPts val="300"/>
              </a:spcBef>
              <a:buSzPct val="80000"/>
              <a:buFont typeface="Wingdings"/>
              <a:buChar char="l"/>
              <a:defRPr sz="1100" b="0"/>
            </a:lvl2pPr>
          </a:lstStyle>
          <a:p>
            <a:pPr lvl="0">
              <a:defRPr/>
            </a:pPr>
            <a:r>
              <a:rPr lang="fr-FR"/>
              <a:t>TITRE DE LA SECTION</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Visuel">
    <p:spTree>
      <p:nvGrpSpPr>
        <p:cNvPr id="1" name=""/>
        <p:cNvGrpSpPr/>
        <p:nvPr/>
      </p:nvGrpSpPr>
      <p:grpSpPr bwMode="auto">
        <a:xfrm>
          <a:off x="0" y="0"/>
          <a:ext cx="0" cy="0"/>
          <a:chOff x="0" y="0"/>
          <a:chExt cx="0" cy="0"/>
        </a:xfrm>
      </p:grpSpPr>
      <p:sp>
        <p:nvSpPr>
          <p:cNvPr id="4" name="Espace réservé pour une image  6"/>
          <p:cNvSpPr>
            <a:spLocks noGrp="1"/>
          </p:cNvSpPr>
          <p:nvPr>
            <p:ph type="pic" sz="quarter" idx="13"/>
          </p:nvPr>
        </p:nvSpPr>
        <p:spPr bwMode="auto">
          <a:xfrm>
            <a:off x="0" y="-9061"/>
            <a:ext cx="12192000" cy="6210369"/>
          </a:xfrm>
          <a:prstGeom prst="rect">
            <a:avLst/>
          </a:prstGeom>
          <a:solidFill>
            <a:schemeClr val="bg2"/>
          </a:solidFill>
        </p:spPr>
        <p:txBody>
          <a:bodyPr anchor="ctr">
            <a:normAutofit/>
          </a:bodyPr>
          <a:lstStyle>
            <a:lvl1pPr algn="ctr">
              <a:defRPr sz="1400">
                <a:latin typeface="+mn-lt"/>
              </a:defRPr>
            </a:lvl1pPr>
          </a:lstStyle>
          <a:p>
            <a:pPr>
              <a:defRPr/>
            </a:pPr>
            <a:r>
              <a:rPr lang="fr-FR"/>
              <a:t>Cliquez sur l'icône pour ajouter une image</a:t>
            </a:r>
            <a:endParaRPr/>
          </a:p>
        </p:txBody>
      </p:sp>
      <p:sp>
        <p:nvSpPr>
          <p:cNvPr id="5" name="Espace réservé du texte 9"/>
          <p:cNvSpPr>
            <a:spLocks noGrp="1"/>
          </p:cNvSpPr>
          <p:nvPr>
            <p:ph type="body" sz="quarter" idx="14"/>
          </p:nvPr>
        </p:nvSpPr>
        <p:spPr bwMode="auto">
          <a:xfrm>
            <a:off x="0" y="5841268"/>
            <a:ext cx="12192000" cy="1044116"/>
          </a:xfrm>
          <a:prstGeom prst="rect">
            <a:avLst/>
          </a:prstGeom>
          <a:solidFill>
            <a:schemeClr val="accent2"/>
          </a:solidFill>
        </p:spPr>
        <p:txBody>
          <a:bodyPr lIns="1080000" tIns="72000" rIns="108000" bIns="72000" anchor="ctr">
            <a:noAutofit/>
          </a:bodyPr>
          <a:lstStyle>
            <a:lvl1pPr>
              <a:defRPr sz="1000" b="1" cap="all">
                <a:solidFill>
                  <a:schemeClr val="bg1"/>
                </a:solidFill>
                <a:latin typeface="+mn-lt"/>
              </a:defRPr>
            </a:lvl1pPr>
            <a:lvl2pPr>
              <a:spcBef>
                <a:spcPts val="0"/>
              </a:spcBef>
              <a:defRPr sz="1000" b="0">
                <a:solidFill>
                  <a:schemeClr val="bg1"/>
                </a:solidFill>
                <a:latin typeface="+mn-lt"/>
              </a:defRPr>
            </a:lvl2pPr>
            <a:lvl3pPr>
              <a:defRPr sz="1200">
                <a:latin typeface="+mn-lt"/>
              </a:defRPr>
            </a:lvl3pPr>
            <a:lvl4pPr>
              <a:defRPr sz="1200">
                <a:latin typeface="+mn-lt"/>
              </a:defRPr>
            </a:lvl4pPr>
            <a:lvl5pPr>
              <a:defRPr sz="1200">
                <a:latin typeface="+mn-lt"/>
              </a:defRPr>
            </a:lvl5pPr>
          </a:lstStyle>
          <a:p>
            <a:pPr lvl="0">
              <a:defRPr/>
            </a:pPr>
            <a:r>
              <a:rPr lang="fr-FR"/>
              <a:t>Modifier les styles du texte du masque</a:t>
            </a:r>
            <a:endParaRPr/>
          </a:p>
          <a:p>
            <a:pPr lvl="1">
              <a:defRPr/>
            </a:pPr>
            <a:r>
              <a:rPr lang="fr-FR"/>
              <a:t>Deuxième niveau</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preserve="1" userDrawn="1">
  <p:cSld name="Clôture">
    <p:bg>
      <p:bgPr>
        <a:solidFill>
          <a:schemeClr val="accent2"/>
        </a:solidFill>
        <a:effectLst/>
      </p:bgPr>
    </p:bg>
    <p:spTree>
      <p:nvGrpSpPr>
        <p:cNvPr id="1" name=""/>
        <p:cNvGrpSpPr/>
        <p:nvPr/>
      </p:nvGrpSpPr>
      <p:grpSpPr bwMode="auto">
        <a:xfrm>
          <a:off x="0" y="0"/>
          <a:ext cx="0" cy="0"/>
          <a:chOff x="0" y="0"/>
          <a:chExt cx="0" cy="0"/>
        </a:xfrm>
      </p:grpSpPr>
      <p:sp>
        <p:nvSpPr>
          <p:cNvPr id="4" name="Espace réservé du texte 7"/>
          <p:cNvSpPr>
            <a:spLocks noGrp="1"/>
          </p:cNvSpPr>
          <p:nvPr>
            <p:ph type="body" sz="quarter" idx="12"/>
          </p:nvPr>
        </p:nvSpPr>
        <p:spPr bwMode="auto">
          <a:xfrm>
            <a:off x="5159896" y="1340768"/>
            <a:ext cx="5610661" cy="900100"/>
          </a:xfrm>
        </p:spPr>
        <p:txBody>
          <a:bodyPr anchor="b"/>
          <a:lstStyle>
            <a:lvl1pPr>
              <a:defRPr sz="1400" cap="all">
                <a:solidFill>
                  <a:schemeClr val="bg1"/>
                </a:solidFill>
                <a:latin typeface="+mn-lt"/>
              </a:defRPr>
            </a:lvl1pPr>
            <a:lvl2pPr marL="144000" indent="-144000">
              <a:spcBef>
                <a:spcPts val="300"/>
              </a:spcBef>
              <a:buSzPct val="80000"/>
              <a:buFont typeface="Wingdings"/>
              <a:buChar char="l"/>
              <a:defRPr sz="1200" b="0">
                <a:solidFill>
                  <a:schemeClr val="bg1"/>
                </a:solidFill>
              </a:defRPr>
            </a:lvl2pPr>
          </a:lstStyle>
          <a:p>
            <a:pPr lvl="0">
              <a:defRPr/>
            </a:pPr>
            <a:r>
              <a:rPr lang="fr-FR"/>
              <a:t>Modifier les styles du texte du masque</a:t>
            </a:r>
            <a:endParaRPr/>
          </a:p>
        </p:txBody>
      </p:sp>
      <p:sp>
        <p:nvSpPr>
          <p:cNvPr id="5" name="ZoneTexte 6">
            <a:hlinkClick r:id="rId2"/>
          </p:cNvPr>
          <p:cNvSpPr>
            <a:spLocks noAdjustHandles="1"/>
          </p:cNvSpPr>
          <p:nvPr userDrawn="1"/>
        </p:nvSpPr>
        <p:spPr bwMode="auto">
          <a:xfrm>
            <a:off x="5159896" y="6602400"/>
            <a:ext cx="1476934" cy="123111"/>
          </a:xfrm>
          <a:prstGeom prst="rect">
            <a:avLst/>
          </a:prstGeom>
          <a:noFill/>
        </p:spPr>
        <p:txBody>
          <a:bodyPr wrap="none" lIns="36000" tIns="0" rIns="36000" bIns="0" rtlCol="0" anchor="ctr">
            <a:spAutoFit/>
          </a:bodyPr>
          <a:lstStyle/>
          <a:p>
            <a:pPr algn="ctr">
              <a:defRPr/>
            </a:pPr>
            <a:r>
              <a:rPr lang="fr-FR" sz="800">
                <a:solidFill>
                  <a:schemeClr val="bg1"/>
                </a:solidFill>
              </a:rPr>
              <a:t>SORBONNE-UNIVERSITE.FR</a:t>
            </a:r>
            <a:endParaRPr/>
          </a:p>
        </p:txBody>
      </p:sp>
      <p:pic>
        <p:nvPicPr>
          <p:cNvPr id="6" name="Image 8"/>
          <p:cNvPicPr>
            <a:picLocks noChangeAspect="1"/>
          </p:cNvPicPr>
          <p:nvPr userDrawn="1"/>
        </p:nvPicPr>
        <p:blipFill>
          <a:blip r:embed="rId3"/>
          <a:stretch/>
        </p:blipFill>
        <p:spPr bwMode="auto">
          <a:xfrm>
            <a:off x="5159896" y="3212975"/>
            <a:ext cx="2054806" cy="82826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titleOnly" userDrawn="1">
  <p:cSld name="Title Only">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Date Placeholder 2"/>
          <p:cNvSpPr>
            <a:spLocks noGrp="1"/>
          </p:cNvSpPr>
          <p:nvPr>
            <p:ph type="dt" sz="half" idx="10"/>
          </p:nvPr>
        </p:nvSpPr>
        <p:spPr bwMode="auto"/>
        <p:txBody>
          <a:bodyPr/>
          <a:lstStyle/>
          <a:p>
            <a:pPr>
              <a:defRPr/>
            </a:pPr>
            <a:fld id="{1D8BD707-D9CF-40AE-B4C6-C98DA3205C09}" type="datetimeFigureOut">
              <a:rPr lang="en-US"/>
              <a:t>3/18/2026</a:t>
            </a:fld>
            <a:endParaRPr lang="en-US"/>
          </a:p>
        </p:txBody>
      </p:sp>
      <p:sp>
        <p:nvSpPr>
          <p:cNvPr id="6" name="Footer Placeholder 3"/>
          <p:cNvSpPr>
            <a:spLocks noGrp="1"/>
          </p:cNvSpPr>
          <p:nvPr>
            <p:ph type="ftr" sz="quarter" idx="11"/>
          </p:nvPr>
        </p:nvSpPr>
        <p:spPr bwMode="auto"/>
        <p:txBody>
          <a:bodyPr/>
          <a:lstStyle/>
          <a:p>
            <a:pPr>
              <a:defRPr/>
            </a:pPr>
            <a:endParaRPr lang="en-US"/>
          </a:p>
        </p:txBody>
      </p:sp>
      <p:sp>
        <p:nvSpPr>
          <p:cNvPr id="7" name="Slide Number Placeholder 4"/>
          <p:cNvSpPr>
            <a:spLocks noGrp="1"/>
          </p:cNvSpPr>
          <p:nvPr>
            <p:ph type="sldNum" sz="quarter" idx="12"/>
          </p:nvPr>
        </p:nvSpPr>
        <p:spPr bwMode="auto"/>
        <p:txBody>
          <a:bodyPr/>
          <a:lstStyle/>
          <a:p>
            <a:pPr>
              <a:defRPr/>
            </a:pPr>
            <a:fld id="{B6F15528-21DE-4FAA-801E-634DDDAF4B2B}" type="slidenum">
              <a:rPr lang="en-US"/>
              <a:t>‹N°›</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blank" userDrawn="1">
  <p:cSld name="Blank">
    <p:spTree>
      <p:nvGrpSpPr>
        <p:cNvPr id="1" name=""/>
        <p:cNvGrpSpPr/>
        <p:nvPr/>
      </p:nvGrpSpPr>
      <p:grpSpPr bwMode="auto">
        <a:xfrm>
          <a:off x="0" y="0"/>
          <a:ext cx="0" cy="0"/>
          <a:chOff x="0" y="0"/>
          <a:chExt cx="0" cy="0"/>
        </a:xfrm>
      </p:grpSpPr>
      <p:sp>
        <p:nvSpPr>
          <p:cNvPr id="4" name="Date Placeholder 1"/>
          <p:cNvSpPr>
            <a:spLocks noGrp="1"/>
          </p:cNvSpPr>
          <p:nvPr>
            <p:ph type="dt" sz="half" idx="10"/>
          </p:nvPr>
        </p:nvSpPr>
        <p:spPr bwMode="auto">
          <a:xfrm>
            <a:off x="3606800" y="6426200"/>
            <a:ext cx="1422400" cy="243417"/>
          </a:xfrm>
        </p:spPr>
        <p:txBody>
          <a:bodyPr/>
          <a:lstStyle/>
          <a:p>
            <a:pPr>
              <a:defRPr/>
            </a:pPr>
            <a:fld id="{1D8BD707-D9CF-40AE-B4C6-C98DA3205C09}" type="datetimeFigureOut">
              <a:rPr lang="en-US"/>
              <a:t>3/18/2026</a:t>
            </a:fld>
            <a:endParaRPr lang="en-US"/>
          </a:p>
        </p:txBody>
      </p:sp>
      <p:sp>
        <p:nvSpPr>
          <p:cNvPr id="5" name="Footer Placeholder 2"/>
          <p:cNvSpPr>
            <a:spLocks noGrp="1"/>
          </p:cNvSpPr>
          <p:nvPr>
            <p:ph type="ftr" sz="quarter" idx="11"/>
          </p:nvPr>
        </p:nvSpPr>
        <p:spPr bwMode="auto">
          <a:xfrm>
            <a:off x="5384800" y="6561895"/>
            <a:ext cx="1930400" cy="107722"/>
          </a:xfrm>
        </p:spPr>
        <p:txBody>
          <a:bodyPr/>
          <a:lstStyle/>
          <a:p>
            <a:pPr>
              <a:defRPr/>
            </a:pPr>
            <a:endParaRPr lang="en-US"/>
          </a:p>
        </p:txBody>
      </p:sp>
      <p:sp>
        <p:nvSpPr>
          <p:cNvPr id="6" name="Slide Number Placeholder 3"/>
          <p:cNvSpPr>
            <a:spLocks noGrp="1"/>
          </p:cNvSpPr>
          <p:nvPr>
            <p:ph type="sldNum" sz="quarter" idx="12"/>
          </p:nvPr>
        </p:nvSpPr>
        <p:spPr bwMode="auto">
          <a:xfrm>
            <a:off x="7670800" y="6426200"/>
            <a:ext cx="1422400" cy="243417"/>
          </a:xfrm>
        </p:spPr>
        <p:txBody>
          <a:bodyPr/>
          <a:lstStyle/>
          <a:p>
            <a:pPr>
              <a:defRPr/>
            </a:pPr>
            <a:fld id="{B6F15528-21DE-4FAA-801E-634DDDAF4B2B}" type="slidenum">
              <a:rPr lang="en-US"/>
              <a:t>‹N°›</a:t>
            </a:fld>
            <a:endParaRPr lang="en-US"/>
          </a:p>
        </p:txBody>
      </p:sp>
      <p:sp>
        <p:nvSpPr>
          <p:cNvPr id="7" name="Rectangle 4"/>
          <p:cNvSpPr/>
          <p:nvPr userDrawn="1"/>
        </p:nvSpPr>
        <p:spPr bwMode="auto">
          <a:xfrm>
            <a:off x="0" y="0"/>
            <a:ext cx="12192000" cy="1041400"/>
          </a:xfrm>
          <a:prstGeom prst="rect">
            <a:avLst/>
          </a:prstGeom>
          <a:solidFill>
            <a:srgbClr val="0C1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200"/>
          </a:p>
        </p:txBody>
      </p:sp>
      <p:sp>
        <p:nvSpPr>
          <p:cNvPr id="8" name="TextBox 23"/>
          <p:cNvSpPr>
            <a:spLocks noAdjustHandles="1"/>
          </p:cNvSpPr>
          <p:nvPr userDrawn="1"/>
        </p:nvSpPr>
        <p:spPr bwMode="auto">
          <a:xfrm>
            <a:off x="3613489" y="251587"/>
            <a:ext cx="6578515" cy="679673"/>
          </a:xfrm>
          <a:prstGeom prst="rect">
            <a:avLst/>
          </a:prstGeom>
        </p:spPr>
        <p:txBody>
          <a:bodyPr wrap="square" lIns="0" tIns="0" rIns="0" bIns="0" rtlCol="0" anchor="t">
            <a:spAutoFit/>
          </a:bodyPr>
          <a:lstStyle/>
          <a:p>
            <a:pPr algn="r">
              <a:lnSpc>
                <a:spcPts val="5332"/>
              </a:lnSpc>
              <a:defRPr/>
            </a:pPr>
            <a:r>
              <a:rPr lang="en-US" sz="2950">
                <a:solidFill>
                  <a:srgbClr val="FFDE59"/>
                </a:solidFill>
                <a:latin typeface="Architects Daughter"/>
              </a:rPr>
              <a:t>Catalyser la diversité </a:t>
            </a:r>
            <a:r>
              <a:rPr lang="en-US" sz="2650">
                <a:solidFill>
                  <a:srgbClr val="FFDE59"/>
                </a:solidFill>
                <a:latin typeface="Architects Daughter"/>
              </a:rPr>
              <a:t>dans les sciences</a:t>
            </a:r>
            <a:endParaRPr/>
          </a:p>
        </p:txBody>
      </p:sp>
      <p:grpSp>
        <p:nvGrpSpPr>
          <p:cNvPr id="9" name="Group 27"/>
          <p:cNvGrpSpPr>
            <a:grpSpLocks noChangeAspect="1"/>
          </p:cNvGrpSpPr>
          <p:nvPr userDrawn="1"/>
        </p:nvGrpSpPr>
        <p:grpSpPr bwMode="auto">
          <a:xfrm>
            <a:off x="10431375" y="203383"/>
            <a:ext cx="1447149" cy="1441497"/>
            <a:chOff x="0" y="0"/>
            <a:chExt cx="6502400" cy="6477000"/>
          </a:xfrm>
        </p:grpSpPr>
        <p:sp>
          <p:nvSpPr>
            <p:cNvPr id="10" name="Freeform 28"/>
            <p:cNvSpPr/>
            <p:nvPr/>
          </p:nvSpPr>
          <p:spPr bwMode="auto">
            <a:xfrm>
              <a:off x="-23042" y="119185"/>
              <a:ext cx="6542159" cy="6244242"/>
            </a:xfrm>
            <a:custGeom>
              <a:avLst/>
              <a:gdLst/>
              <a:ahLst/>
              <a:cxnLst/>
              <a:rect l="l" t="t" r="r" b="b"/>
              <a:pathLst>
                <a:path w="6542159" h="6244242" extrusionOk="0">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2"/>
              <a:srcRect l="-172" r="-172"/>
              <a:stretch/>
            </a:blipFill>
          </p:spPr>
        </p:sp>
        <p:sp>
          <p:nvSpPr>
            <p:cNvPr id="11" name="Freeform 29"/>
            <p:cNvSpPr/>
            <p:nvPr/>
          </p:nvSpPr>
          <p:spPr bwMode="auto">
            <a:xfrm>
              <a:off x="73038" y="66269"/>
              <a:ext cx="6350000" cy="6349987"/>
            </a:xfrm>
            <a:custGeom>
              <a:avLst/>
              <a:gdLst/>
              <a:ahLst/>
              <a:cxnLst/>
              <a:rect l="l" t="t" r="r" b="b"/>
              <a:pathLst>
                <a:path w="6350000" h="6349987" extrusionOk="0">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FFFFFF"/>
            </a:solidFill>
          </p:spPr>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Ouverture">
    <p:bg>
      <p:bgPr>
        <a:solidFill>
          <a:schemeClr val="accent2"/>
        </a:solidFill>
        <a:effectLst/>
      </p:bgPr>
    </p:bg>
    <p:spTree>
      <p:nvGrpSpPr>
        <p:cNvPr id="1" name=""/>
        <p:cNvGrpSpPr/>
        <p:nvPr/>
      </p:nvGrpSpPr>
      <p:grpSpPr bwMode="auto">
        <a:xfrm>
          <a:off x="0" y="0"/>
          <a:ext cx="0" cy="0"/>
          <a:chOff x="0" y="0"/>
          <a:chExt cx="0" cy="0"/>
        </a:xfrm>
      </p:grpSpPr>
      <p:sp>
        <p:nvSpPr>
          <p:cNvPr id="4" name="Titre 1"/>
          <p:cNvSpPr>
            <a:spLocks noGrp="1"/>
          </p:cNvSpPr>
          <p:nvPr>
            <p:ph type="ctrTitle"/>
          </p:nvPr>
        </p:nvSpPr>
        <p:spPr bwMode="auto">
          <a:xfrm>
            <a:off x="1534584" y="1988840"/>
            <a:ext cx="10081683" cy="1692188"/>
          </a:xfrm>
        </p:spPr>
        <p:txBody>
          <a:bodyPr anchor="ctr">
            <a:noAutofit/>
          </a:bodyPr>
          <a:lstStyle>
            <a:lvl1pPr>
              <a:defRPr sz="5800">
                <a:solidFill>
                  <a:schemeClr val="bg2"/>
                </a:solidFill>
              </a:defRPr>
            </a:lvl1pPr>
          </a:lstStyle>
          <a:p>
            <a:pPr>
              <a:defRPr/>
            </a:pPr>
            <a:r>
              <a:rPr lang="fr-FR"/>
              <a:t>Modifiez le style du titre</a:t>
            </a:r>
          </a:p>
        </p:txBody>
      </p:sp>
      <p:sp>
        <p:nvSpPr>
          <p:cNvPr id="5" name="Sous-titre 2"/>
          <p:cNvSpPr>
            <a:spLocks noGrp="1"/>
          </p:cNvSpPr>
          <p:nvPr>
            <p:ph type="subTitle" idx="1"/>
          </p:nvPr>
        </p:nvSpPr>
        <p:spPr bwMode="auto">
          <a:xfrm>
            <a:off x="7474406" y="2302024"/>
            <a:ext cx="4141861" cy="406896"/>
          </a:xfrm>
        </p:spPr>
        <p:txBody>
          <a:bodyPr>
            <a:normAutofit/>
          </a:bodyPr>
          <a:lstStyle>
            <a:lvl1pPr marL="0" indent="0" algn="l">
              <a:buNone/>
              <a:defRPr sz="1000" cap="all">
                <a:solidFill>
                  <a:schemeClr val="bg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fr-FR"/>
              <a:t>Modifier le style des sous-titres du masque</a:t>
            </a:r>
          </a:p>
        </p:txBody>
      </p:sp>
      <p:sp>
        <p:nvSpPr>
          <p:cNvPr id="6" name="ZoneTexte 5"/>
          <p:cNvSpPr>
            <a:spLocks noAdjustHandles="1"/>
          </p:cNvSpPr>
          <p:nvPr userDrawn="1"/>
        </p:nvSpPr>
        <p:spPr bwMode="auto">
          <a:xfrm>
            <a:off x="9418422" y="5863041"/>
            <a:ext cx="2197845" cy="615553"/>
          </a:xfrm>
          <a:prstGeom prst="rect">
            <a:avLst/>
          </a:prstGeom>
          <a:noFill/>
        </p:spPr>
        <p:txBody>
          <a:bodyPr wrap="square" lIns="36000" tIns="0" rIns="36000" bIns="0" rtlCol="0">
            <a:spAutoFit/>
          </a:bodyPr>
          <a:lstStyle/>
          <a:p>
            <a:pPr>
              <a:defRPr/>
            </a:pPr>
            <a:r>
              <a:rPr lang="fr-FR" sz="800">
                <a:solidFill>
                  <a:schemeClr val="bg1"/>
                </a:solidFill>
              </a:rPr>
              <a:t>Document confidentiel –</a:t>
            </a:r>
            <a:br>
              <a:rPr lang="fr-FR" sz="800">
                <a:solidFill>
                  <a:schemeClr val="bg1"/>
                </a:solidFill>
              </a:rPr>
            </a:br>
            <a:r>
              <a:rPr lang="fr-FR" sz="800">
                <a:solidFill>
                  <a:schemeClr val="bg1"/>
                </a:solidFill>
              </a:rPr>
              <a:t>ne peut être reproduit ni diffusé</a:t>
            </a:r>
            <a:br>
              <a:rPr lang="fr-FR" sz="800">
                <a:solidFill>
                  <a:schemeClr val="bg1"/>
                </a:solidFill>
              </a:rPr>
            </a:br>
            <a:r>
              <a:rPr lang="fr-FR" sz="800">
                <a:solidFill>
                  <a:schemeClr val="bg1"/>
                </a:solidFill>
              </a:rPr>
              <a:t>sans l'accord préalable</a:t>
            </a:r>
            <a:br>
              <a:rPr lang="fr-FR" sz="800">
                <a:solidFill>
                  <a:schemeClr val="bg1"/>
                </a:solidFill>
              </a:rPr>
            </a:br>
            <a:r>
              <a:rPr lang="fr-FR" sz="800">
                <a:solidFill>
                  <a:schemeClr val="bg1"/>
                </a:solidFill>
              </a:rPr>
              <a:t>de Sorbonne Université.</a:t>
            </a:r>
          </a:p>
          <a:p>
            <a:pPr>
              <a:defRPr/>
            </a:pPr>
            <a:endParaRPr lang="fr-FR" sz="800">
              <a:solidFill>
                <a:schemeClr val="bg1"/>
              </a:solidFill>
            </a:endParaRPr>
          </a:p>
        </p:txBody>
      </p:sp>
      <p:pic>
        <p:nvPicPr>
          <p:cNvPr id="7" name="Image 7"/>
          <p:cNvPicPr>
            <a:picLocks noChangeAspect="1"/>
          </p:cNvPicPr>
          <p:nvPr userDrawn="1"/>
        </p:nvPicPr>
        <p:blipFill>
          <a:blip r:embed="rId2"/>
          <a:stretch/>
        </p:blipFill>
        <p:spPr bwMode="auto">
          <a:xfrm>
            <a:off x="9418422" y="4990609"/>
            <a:ext cx="2186881" cy="661126"/>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Sommair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534584" y="548680"/>
            <a:ext cx="10047816" cy="1440160"/>
          </a:xfrm>
        </p:spPr>
        <p:txBody>
          <a:bodyPr>
            <a:noAutofit/>
          </a:bodyPr>
          <a:lstStyle>
            <a:lvl1pPr>
              <a:defRPr sz="5000"/>
            </a:lvl1pPr>
          </a:lstStyle>
          <a:p>
            <a:pPr>
              <a:defRPr/>
            </a:pPr>
            <a:r>
              <a:rPr lang="fr-FR"/>
              <a:t>Modifiez le style du titre</a:t>
            </a:r>
          </a:p>
        </p:txBody>
      </p:sp>
      <p:sp>
        <p:nvSpPr>
          <p:cNvPr id="5" name="Espace réservé du pied de page 3"/>
          <p:cNvSpPr>
            <a:spLocks noGrp="1"/>
          </p:cNvSpPr>
          <p:nvPr>
            <p:ph type="ftr" sz="quarter" idx="16"/>
          </p:nvPr>
        </p:nvSpPr>
        <p:spPr bwMode="auto"/>
        <p:txBody>
          <a:bodyPr/>
          <a:lstStyle/>
          <a:p>
            <a:pPr>
              <a:defRPr/>
            </a:pPr>
            <a:r>
              <a:rPr lang="fr-FR"/>
              <a:t>Titre de la présentation</a:t>
            </a:r>
          </a:p>
        </p:txBody>
      </p:sp>
      <p:sp>
        <p:nvSpPr>
          <p:cNvPr id="6" name="Espace réservé du texte 11"/>
          <p:cNvSpPr>
            <a:spLocks noGrp="1"/>
          </p:cNvSpPr>
          <p:nvPr>
            <p:ph type="body" sz="quarter" idx="17"/>
          </p:nvPr>
        </p:nvSpPr>
        <p:spPr bwMode="auto">
          <a:xfrm>
            <a:off x="1534584" y="2708921"/>
            <a:ext cx="5761549" cy="3599805"/>
          </a:xfrm>
        </p:spPr>
        <p:txBody>
          <a:bodyPr/>
          <a:lstStyle>
            <a:lvl1pPr marL="288000" indent="-288000">
              <a:spcBef>
                <a:spcPts val="600"/>
              </a:spcBef>
              <a:buClr>
                <a:schemeClr val="accent1"/>
              </a:buClr>
              <a:buFont typeface="+mj-lt"/>
              <a:buAutoNum type="arabicPeriod"/>
              <a:defRPr sz="1400" cap="all"/>
            </a:lvl1pPr>
            <a:lvl2pPr marL="288000">
              <a:spcBef>
                <a:spcPts val="0"/>
              </a:spcBef>
              <a:spcAft>
                <a:spcPts val="0"/>
              </a:spcAft>
              <a:defRPr sz="1200" b="0"/>
            </a:lvl2pPr>
            <a:lvl3pPr marL="288000">
              <a:spcBef>
                <a:spcPts val="0"/>
              </a:spcBef>
              <a:spcAft>
                <a:spcPts val="0"/>
              </a:spcAft>
              <a:defRPr sz="1200"/>
            </a:lvl3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showMasterPhAnim="0" preserve="1" userDrawn="1">
  <p:cSld name="Section">
    <p:bg>
      <p:bgPr>
        <a:solidFill>
          <a:schemeClr val="accent2"/>
        </a:solidFill>
        <a:effectLst/>
      </p:bgPr>
    </p:bg>
    <p:spTree>
      <p:nvGrpSpPr>
        <p:cNvPr id="1" name=""/>
        <p:cNvGrpSpPr/>
        <p:nvPr/>
      </p:nvGrpSpPr>
      <p:grpSpPr bwMode="auto">
        <a:xfrm>
          <a:off x="0" y="0"/>
          <a:ext cx="0" cy="0"/>
          <a:chOff x="0" y="0"/>
          <a:chExt cx="0" cy="0"/>
        </a:xfrm>
      </p:grpSpPr>
      <p:sp>
        <p:nvSpPr>
          <p:cNvPr id="4" name="Titre 1"/>
          <p:cNvSpPr>
            <a:spLocks noGrp="1"/>
          </p:cNvSpPr>
          <p:nvPr>
            <p:ph type="title" hasCustomPrompt="1"/>
          </p:nvPr>
        </p:nvSpPr>
        <p:spPr bwMode="auto">
          <a:xfrm>
            <a:off x="4797845" y="2024844"/>
            <a:ext cx="1922224" cy="1619795"/>
          </a:xfrm>
        </p:spPr>
        <p:txBody>
          <a:bodyPr wrap="none" anchor="t">
            <a:noAutofit/>
          </a:bodyPr>
          <a:lstStyle>
            <a:lvl1pPr algn="l">
              <a:lnSpc>
                <a:spcPts val="16000"/>
              </a:lnSpc>
              <a:defRPr sz="16000" b="0" cap="all">
                <a:solidFill>
                  <a:schemeClr val="bg1"/>
                </a:solidFill>
                <a:latin typeface="+mj-lt"/>
              </a:defRPr>
            </a:lvl1pPr>
          </a:lstStyle>
          <a:p>
            <a:pPr>
              <a:defRPr/>
            </a:pPr>
            <a:r>
              <a:rPr lang="fr-FR"/>
              <a:t>0</a:t>
            </a:r>
          </a:p>
        </p:txBody>
      </p:sp>
      <p:sp>
        <p:nvSpPr>
          <p:cNvPr id="5" name="Espace réservé du texte 2"/>
          <p:cNvSpPr>
            <a:spLocks noGrp="1"/>
          </p:cNvSpPr>
          <p:nvPr>
            <p:ph type="body" idx="1"/>
          </p:nvPr>
        </p:nvSpPr>
        <p:spPr bwMode="auto">
          <a:xfrm>
            <a:off x="4895867" y="3765018"/>
            <a:ext cx="6720399" cy="1320167"/>
          </a:xfrm>
        </p:spPr>
        <p:txBody>
          <a:bodyPr anchor="t"/>
          <a:lstStyle>
            <a:lvl1pPr marL="0" indent="0" algn="l">
              <a:lnSpc>
                <a:spcPct val="110000"/>
              </a:lnSpc>
              <a:buNone/>
              <a:defRPr sz="1600" cap="all">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fr-FR"/>
              <a:t>Modifier les styles du texte du masque</a:t>
            </a:r>
            <a:endParaRPr/>
          </a:p>
        </p:txBody>
      </p:sp>
      <p:sp>
        <p:nvSpPr>
          <p:cNvPr id="6" name="ZoneTexte 6"/>
          <p:cNvSpPr>
            <a:spLocks noAdjustHandles="1"/>
          </p:cNvSpPr>
          <p:nvPr userDrawn="1"/>
        </p:nvSpPr>
        <p:spPr bwMode="auto">
          <a:xfrm>
            <a:off x="1031326" y="6601044"/>
            <a:ext cx="233003" cy="107722"/>
          </a:xfrm>
          <a:prstGeom prst="rect">
            <a:avLst/>
          </a:prstGeom>
          <a:noFill/>
        </p:spPr>
        <p:txBody>
          <a:bodyPr wrap="none" lIns="36000" tIns="0" rIns="36000" bIns="0" rtlCol="0" anchor="b">
            <a:spAutoFit/>
          </a:bodyPr>
          <a:lstStyle/>
          <a:p>
            <a:pPr>
              <a:defRPr/>
            </a:pPr>
            <a:fld id="{6EFBFBCE-6BD1-4F6A-9141-B5DA0ECB219E}" type="slidenum">
              <a:rPr lang="fr-FR" sz="700">
                <a:solidFill>
                  <a:schemeClr val="bg1"/>
                </a:solidFill>
              </a:rPr>
              <a:t>‹N°›</a:t>
            </a:fld>
            <a:endParaRPr lang="fr-FR" sz="700">
              <a:solidFill>
                <a:schemeClr val="bg1"/>
              </a:solidFill>
            </a:endParaRPr>
          </a:p>
        </p:txBody>
      </p:sp>
      <p:pic>
        <p:nvPicPr>
          <p:cNvPr id="7" name="Image 9"/>
          <p:cNvPicPr>
            <a:picLocks noChangeAspect="1"/>
          </p:cNvPicPr>
          <p:nvPr userDrawn="1"/>
        </p:nvPicPr>
        <p:blipFill>
          <a:blip r:embed="rId2"/>
          <a:stretch/>
        </p:blipFill>
        <p:spPr bwMode="auto">
          <a:xfrm>
            <a:off x="1535493" y="360001"/>
            <a:ext cx="1584000" cy="478866"/>
          </a:xfrm>
          <a:prstGeom prst="rect">
            <a:avLst/>
          </a:prstGeom>
        </p:spPr>
      </p:pic>
      <p:sp>
        <p:nvSpPr>
          <p:cNvPr id="8" name="Espace réservé du pied de page 3"/>
          <p:cNvSpPr>
            <a:spLocks noGrp="1"/>
          </p:cNvSpPr>
          <p:nvPr>
            <p:ph type="ftr" sz="quarter" idx="10"/>
          </p:nvPr>
        </p:nvSpPr>
        <p:spPr bwMode="auto"/>
        <p:txBody>
          <a:bodyPr/>
          <a:lstStyle>
            <a:lvl1pPr>
              <a:defRPr>
                <a:solidFill>
                  <a:schemeClr val="bg1"/>
                </a:solidFill>
              </a:defRPr>
            </a:lvl1pPr>
          </a:lstStyle>
          <a:p>
            <a:pPr>
              <a:defRPr/>
            </a:pPr>
            <a:r>
              <a:rPr lang="fr-FR"/>
              <a:t>Titre de la présentation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Sommaire">
    <p:spTree>
      <p:nvGrpSpPr>
        <p:cNvPr id="1" name=""/>
        <p:cNvGrpSpPr/>
        <p:nvPr/>
      </p:nvGrpSpPr>
      <p:grpSpPr bwMode="auto">
        <a:xfrm>
          <a:off x="0" y="0"/>
          <a:ext cx="0" cy="0"/>
          <a:chOff x="0" y="0"/>
          <a:chExt cx="0" cy="0"/>
        </a:xfrm>
      </p:grpSpPr>
      <p:sp>
        <p:nvSpPr>
          <p:cNvPr id="4" name="Espace réservé du texte 11"/>
          <p:cNvSpPr>
            <a:spLocks noGrp="1"/>
          </p:cNvSpPr>
          <p:nvPr>
            <p:ph type="body" sz="quarter" idx="17"/>
          </p:nvPr>
        </p:nvSpPr>
        <p:spPr bwMode="auto">
          <a:xfrm>
            <a:off x="2171700" y="2420938"/>
            <a:ext cx="7848600" cy="3887788"/>
          </a:xfrm>
        </p:spPr>
        <p:txBody>
          <a:bodyPr/>
          <a:lstStyle>
            <a:lvl1pPr marL="287338" indent="-287338">
              <a:spcBef>
                <a:spcPts val="600"/>
              </a:spcBef>
              <a:buClr>
                <a:schemeClr val="accent1"/>
              </a:buClr>
              <a:buFont typeface="+mj-lt"/>
              <a:buAutoNum type="arabicPeriod"/>
              <a:defRPr sz="1600" cap="all"/>
            </a:lvl1pPr>
            <a:lvl2pPr marL="288000">
              <a:spcBef>
                <a:spcPts val="0"/>
              </a:spcBef>
              <a:spcAft>
                <a:spcPts val="0"/>
              </a:spcAft>
              <a:defRPr sz="1200" b="0"/>
            </a:lvl2pPr>
            <a:lvl3pPr marL="288000">
              <a:spcBef>
                <a:spcPts val="0"/>
              </a:spcBef>
              <a:spcAft>
                <a:spcPts val="0"/>
              </a:spcAft>
              <a:defRPr sz="1200"/>
            </a:lvl3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p:txBody>
      </p:sp>
      <p:sp>
        <p:nvSpPr>
          <p:cNvPr id="5" name="Espace réservé du pied de page 2"/>
          <p:cNvSpPr>
            <a:spLocks noGrp="1"/>
          </p:cNvSpPr>
          <p:nvPr>
            <p:ph type="ftr" sz="quarter" idx="18"/>
          </p:nvPr>
        </p:nvSpPr>
        <p:spPr bwMode="auto"/>
        <p:txBody>
          <a:bodyPr/>
          <a:lstStyle/>
          <a:p>
            <a:pPr algn="l">
              <a:defRPr/>
            </a:pPr>
            <a:r>
              <a:rPr lang="fr-FR"/>
              <a:t>Titre de la présentation</a:t>
            </a:r>
          </a:p>
        </p:txBody>
      </p:sp>
      <p:sp>
        <p:nvSpPr>
          <p:cNvPr id="6" name="Titre 4"/>
          <p:cNvSpPr>
            <a:spLocks noGrp="1"/>
          </p:cNvSpPr>
          <p:nvPr>
            <p:ph type="title" hasCustomPrompt="1"/>
          </p:nvPr>
        </p:nvSpPr>
        <p:spPr bwMode="auto"/>
        <p:txBody>
          <a:bodyPr>
            <a:noAutofit/>
          </a:bodyPr>
          <a:lstStyle>
            <a:lvl1pPr>
              <a:defRPr sz="6500"/>
            </a:lvl1pPr>
          </a:lstStyle>
          <a:p>
            <a:pPr>
              <a:defRPr/>
            </a:pPr>
            <a:r>
              <a:rPr lang="fr-FR"/>
              <a:t>Titre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userDrawn="1">
  <p:cSld name="Texte">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Modifiez le style du titre</a:t>
            </a:r>
          </a:p>
        </p:txBody>
      </p:sp>
      <p:sp>
        <p:nvSpPr>
          <p:cNvPr id="5" name="Espace réservé du pied de page 4"/>
          <p:cNvSpPr>
            <a:spLocks noGrp="1"/>
          </p:cNvSpPr>
          <p:nvPr>
            <p:ph type="ftr" sz="quarter" idx="11"/>
          </p:nvPr>
        </p:nvSpPr>
        <p:spPr bwMode="auto"/>
        <p:txBody>
          <a:bodyPr/>
          <a:lstStyle/>
          <a:p>
            <a:pPr>
              <a:defRPr/>
            </a:pPr>
            <a:r>
              <a:rPr lang="fr-FR"/>
              <a:t>Titre de la présentation</a:t>
            </a:r>
          </a:p>
        </p:txBody>
      </p:sp>
      <p:sp>
        <p:nvSpPr>
          <p:cNvPr id="6" name="Espace réservé du texte 7"/>
          <p:cNvSpPr>
            <a:spLocks noGrp="1"/>
          </p:cNvSpPr>
          <p:nvPr>
            <p:ph type="body" sz="quarter" idx="12"/>
          </p:nvPr>
        </p:nvSpPr>
        <p:spPr bwMode="auto">
          <a:xfrm>
            <a:off x="1534584" y="2276475"/>
            <a:ext cx="10081683" cy="4032250"/>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7" name="Espace réservé du texte 7"/>
          <p:cNvSpPr>
            <a:spLocks noGrp="1"/>
          </p:cNvSpPr>
          <p:nvPr>
            <p:ph type="body" sz="quarter" idx="15" hasCustomPrompt="1"/>
          </p:nvPr>
        </p:nvSpPr>
        <p:spPr bwMode="auto">
          <a:xfrm>
            <a:off x="1537243" y="6598509"/>
            <a:ext cx="2880000" cy="107722"/>
          </a:xfrm>
        </p:spPr>
        <p:txBody>
          <a:bodyPr anchor="b">
            <a:spAutoFit/>
          </a:bodyPr>
          <a:lstStyle>
            <a:lvl1pPr>
              <a:defRPr sz="700" cap="all">
                <a:latin typeface="+mn-lt"/>
              </a:defRPr>
            </a:lvl1pPr>
            <a:lvl2pPr marL="144000" indent="-144000">
              <a:spcBef>
                <a:spcPts val="300"/>
              </a:spcBef>
              <a:buSzPct val="80000"/>
              <a:buFont typeface="Wingdings"/>
              <a:buChar char="l"/>
              <a:defRPr sz="1100" b="0"/>
            </a:lvl2pPr>
          </a:lstStyle>
          <a:p>
            <a:pPr lvl="0">
              <a:defRPr/>
            </a:pPr>
            <a:r>
              <a:rPr lang="fr-FR"/>
              <a:t>TITRE DE LA SECTION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Texte + Visuel">
    <p:spTree>
      <p:nvGrpSpPr>
        <p:cNvPr id="1" name=""/>
        <p:cNvGrpSpPr/>
        <p:nvPr/>
      </p:nvGrpSpPr>
      <p:grpSpPr bwMode="auto">
        <a:xfrm>
          <a:off x="0" y="0"/>
          <a:ext cx="0" cy="0"/>
          <a:chOff x="0" y="0"/>
          <a:chExt cx="0" cy="0"/>
        </a:xfrm>
      </p:grpSpPr>
      <p:sp>
        <p:nvSpPr>
          <p:cNvPr id="4" name="Espace réservé pour une image  6"/>
          <p:cNvSpPr>
            <a:spLocks noGrp="1"/>
          </p:cNvSpPr>
          <p:nvPr>
            <p:ph type="pic" sz="quarter" idx="13"/>
          </p:nvPr>
        </p:nvSpPr>
        <p:spPr bwMode="auto">
          <a:xfrm>
            <a:off x="5472000" y="-9061"/>
            <a:ext cx="6720000" cy="6210369"/>
          </a:xfrm>
          <a:prstGeom prst="rect">
            <a:avLst/>
          </a:prstGeom>
          <a:solidFill>
            <a:schemeClr val="bg2"/>
          </a:solidFill>
        </p:spPr>
        <p:txBody>
          <a:bodyPr anchor="ctr">
            <a:normAutofit/>
          </a:bodyPr>
          <a:lstStyle>
            <a:lvl1pPr algn="ctr">
              <a:defRPr sz="1400">
                <a:latin typeface="+mn-lt"/>
              </a:defRPr>
            </a:lvl1pPr>
          </a:lstStyle>
          <a:p>
            <a:pPr>
              <a:defRPr/>
            </a:pPr>
            <a:r>
              <a:rPr lang="fr-FR"/>
              <a:t>Cliquez sur l'icône pour ajouter une image</a:t>
            </a:r>
          </a:p>
        </p:txBody>
      </p:sp>
      <p:sp>
        <p:nvSpPr>
          <p:cNvPr id="5" name="Titre 1"/>
          <p:cNvSpPr>
            <a:spLocks noGrp="1"/>
          </p:cNvSpPr>
          <p:nvPr>
            <p:ph type="title"/>
          </p:nvPr>
        </p:nvSpPr>
        <p:spPr bwMode="auto">
          <a:xfrm>
            <a:off x="1534584" y="989856"/>
            <a:ext cx="3637055" cy="1143000"/>
          </a:xfrm>
        </p:spPr>
        <p:txBody>
          <a:bodyPr/>
          <a:lstStyle/>
          <a:p>
            <a:pPr>
              <a:defRPr/>
            </a:pPr>
            <a:r>
              <a:rPr lang="fr-FR"/>
              <a:t>Modifiez le style du titre</a:t>
            </a:r>
          </a:p>
        </p:txBody>
      </p:sp>
      <p:sp>
        <p:nvSpPr>
          <p:cNvPr id="6" name="Espace réservé du texte 7"/>
          <p:cNvSpPr>
            <a:spLocks noGrp="1"/>
          </p:cNvSpPr>
          <p:nvPr>
            <p:ph type="body" sz="quarter" idx="12"/>
          </p:nvPr>
        </p:nvSpPr>
        <p:spPr bwMode="auto">
          <a:xfrm>
            <a:off x="1534584" y="2276475"/>
            <a:ext cx="3649315" cy="4032250"/>
          </a:xfrm>
        </p:spPr>
        <p:txBody>
          <a:bodyPr/>
          <a:lstStyle>
            <a:lvl1pPr>
              <a:defRPr sz="1400">
                <a:latin typeface="+mn-lt"/>
              </a:defRPr>
            </a:lvl1pPr>
            <a:lvl2pPr marL="144000" indent="-144000">
              <a:spcBef>
                <a:spcPts val="300"/>
              </a:spcBef>
              <a:buSzPct val="80000"/>
              <a:buFont typeface="Wingdings"/>
              <a:buChar char="l"/>
              <a:defRPr sz="1200" b="0"/>
            </a:lvl2pPr>
          </a:lstStyle>
          <a:p>
            <a:pPr lvl="0">
              <a:defRPr/>
            </a:pPr>
            <a:r>
              <a:rPr lang="fr-FR"/>
              <a:t>Modifier les styles du texte du masque</a:t>
            </a:r>
            <a:endParaRPr/>
          </a:p>
          <a:p>
            <a:pPr lvl="1">
              <a:defRPr/>
            </a:pPr>
            <a:r>
              <a:rPr lang="fr-FR"/>
              <a:t>Deuxième niveau</a:t>
            </a:r>
            <a:endParaRPr/>
          </a:p>
        </p:txBody>
      </p:sp>
      <p:sp>
        <p:nvSpPr>
          <p:cNvPr id="7" name="Espace réservé du texte 9"/>
          <p:cNvSpPr>
            <a:spLocks noGrp="1"/>
          </p:cNvSpPr>
          <p:nvPr>
            <p:ph type="body" sz="quarter" idx="14"/>
          </p:nvPr>
        </p:nvSpPr>
        <p:spPr bwMode="auto">
          <a:xfrm>
            <a:off x="5472000" y="6165384"/>
            <a:ext cx="6720000" cy="720000"/>
          </a:xfrm>
          <a:prstGeom prst="rect">
            <a:avLst/>
          </a:prstGeom>
          <a:solidFill>
            <a:schemeClr val="accent2"/>
          </a:solidFill>
        </p:spPr>
        <p:txBody>
          <a:bodyPr lIns="216000" tIns="72000" rIns="108000" bIns="72000" anchor="ctr">
            <a:noAutofit/>
          </a:bodyPr>
          <a:lstStyle>
            <a:lvl1pPr>
              <a:defRPr sz="1000" b="1" cap="all">
                <a:solidFill>
                  <a:schemeClr val="bg1"/>
                </a:solidFill>
                <a:latin typeface="+mn-lt"/>
              </a:defRPr>
            </a:lvl1pPr>
            <a:lvl2pPr>
              <a:spcBef>
                <a:spcPts val="0"/>
              </a:spcBef>
              <a:defRPr sz="1000" b="0">
                <a:solidFill>
                  <a:schemeClr val="bg1"/>
                </a:solidFill>
                <a:latin typeface="+mn-lt"/>
              </a:defRPr>
            </a:lvl2pPr>
            <a:lvl3pPr>
              <a:defRPr sz="1200">
                <a:latin typeface="+mn-lt"/>
              </a:defRPr>
            </a:lvl3pPr>
            <a:lvl4pPr>
              <a:defRPr sz="1200">
                <a:latin typeface="+mn-lt"/>
              </a:defRPr>
            </a:lvl4pPr>
            <a:lvl5pPr>
              <a:defRPr sz="1200">
                <a:latin typeface="+mn-lt"/>
              </a:defRPr>
            </a:lvl5pPr>
          </a:lstStyle>
          <a:p>
            <a:pPr lvl="0">
              <a:defRPr/>
            </a:pPr>
            <a:r>
              <a:rPr lang="fr-FR"/>
              <a:t>Modifier les styles du texte du masque</a:t>
            </a:r>
            <a:endParaRPr/>
          </a:p>
          <a:p>
            <a:pPr lvl="1">
              <a:defRPr/>
            </a:pPr>
            <a:r>
              <a:rPr lang="fr-FR"/>
              <a:t>Deuxième niveau</a:t>
            </a:r>
            <a:endParaRPr/>
          </a:p>
        </p:txBody>
      </p:sp>
      <p:sp>
        <p:nvSpPr>
          <p:cNvPr id="8" name="Espace réservé du texte 7"/>
          <p:cNvSpPr>
            <a:spLocks noGrp="1"/>
          </p:cNvSpPr>
          <p:nvPr>
            <p:ph type="body" sz="quarter" idx="15" hasCustomPrompt="1"/>
          </p:nvPr>
        </p:nvSpPr>
        <p:spPr bwMode="auto">
          <a:xfrm>
            <a:off x="1537243" y="6598509"/>
            <a:ext cx="2880000" cy="107722"/>
          </a:xfrm>
        </p:spPr>
        <p:txBody>
          <a:bodyPr anchor="b">
            <a:spAutoFit/>
          </a:bodyPr>
          <a:lstStyle>
            <a:lvl1pPr>
              <a:defRPr sz="700" cap="all">
                <a:latin typeface="+mn-lt"/>
              </a:defRPr>
            </a:lvl1pPr>
            <a:lvl2pPr marL="144000" indent="-144000">
              <a:spcBef>
                <a:spcPts val="300"/>
              </a:spcBef>
              <a:buSzPct val="80000"/>
              <a:buFont typeface="Wingdings"/>
              <a:buChar char="l"/>
              <a:defRPr sz="1100" b="0"/>
            </a:lvl2pPr>
          </a:lstStyle>
          <a:p>
            <a:pPr lvl="0">
              <a:defRPr/>
            </a:pPr>
            <a:r>
              <a:rPr lang="fr-FR"/>
              <a:t>TITRE DE LA SECTION</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Visuel">
    <p:spTree>
      <p:nvGrpSpPr>
        <p:cNvPr id="1" name=""/>
        <p:cNvGrpSpPr/>
        <p:nvPr/>
      </p:nvGrpSpPr>
      <p:grpSpPr bwMode="auto">
        <a:xfrm>
          <a:off x="0" y="0"/>
          <a:ext cx="0" cy="0"/>
          <a:chOff x="0" y="0"/>
          <a:chExt cx="0" cy="0"/>
        </a:xfrm>
      </p:grpSpPr>
      <p:sp>
        <p:nvSpPr>
          <p:cNvPr id="4" name="Espace réservé pour une image  6"/>
          <p:cNvSpPr>
            <a:spLocks noGrp="1"/>
          </p:cNvSpPr>
          <p:nvPr>
            <p:ph type="pic" sz="quarter" idx="13"/>
          </p:nvPr>
        </p:nvSpPr>
        <p:spPr bwMode="auto">
          <a:xfrm>
            <a:off x="0" y="-9061"/>
            <a:ext cx="12192000" cy="6210369"/>
          </a:xfrm>
          <a:prstGeom prst="rect">
            <a:avLst/>
          </a:prstGeom>
          <a:solidFill>
            <a:schemeClr val="bg2"/>
          </a:solidFill>
        </p:spPr>
        <p:txBody>
          <a:bodyPr anchor="ctr">
            <a:normAutofit/>
          </a:bodyPr>
          <a:lstStyle>
            <a:lvl1pPr algn="ctr">
              <a:defRPr sz="1400">
                <a:latin typeface="+mn-lt"/>
              </a:defRPr>
            </a:lvl1pPr>
          </a:lstStyle>
          <a:p>
            <a:pPr>
              <a:defRPr/>
            </a:pPr>
            <a:r>
              <a:rPr lang="fr-FR"/>
              <a:t>Cliquez sur l'icône pour ajouter une image</a:t>
            </a:r>
          </a:p>
        </p:txBody>
      </p:sp>
      <p:sp>
        <p:nvSpPr>
          <p:cNvPr id="5" name="Espace réservé du texte 9"/>
          <p:cNvSpPr>
            <a:spLocks noGrp="1"/>
          </p:cNvSpPr>
          <p:nvPr>
            <p:ph type="body" sz="quarter" idx="14"/>
          </p:nvPr>
        </p:nvSpPr>
        <p:spPr bwMode="auto">
          <a:xfrm>
            <a:off x="0" y="6165384"/>
            <a:ext cx="12192000" cy="720000"/>
          </a:xfrm>
          <a:prstGeom prst="rect">
            <a:avLst/>
          </a:prstGeom>
          <a:solidFill>
            <a:schemeClr val="accent2"/>
          </a:solidFill>
        </p:spPr>
        <p:txBody>
          <a:bodyPr lIns="216000" tIns="72000" rIns="108000" bIns="72000" anchor="ctr">
            <a:noAutofit/>
          </a:bodyPr>
          <a:lstStyle>
            <a:lvl1pPr>
              <a:defRPr sz="1000" b="1" cap="all">
                <a:solidFill>
                  <a:schemeClr val="bg1"/>
                </a:solidFill>
                <a:latin typeface="+mn-lt"/>
              </a:defRPr>
            </a:lvl1pPr>
            <a:lvl2pPr>
              <a:spcBef>
                <a:spcPts val="0"/>
              </a:spcBef>
              <a:defRPr sz="1000" b="0">
                <a:solidFill>
                  <a:schemeClr val="bg1"/>
                </a:solidFill>
                <a:latin typeface="+mn-lt"/>
              </a:defRPr>
            </a:lvl2pPr>
            <a:lvl3pPr>
              <a:defRPr sz="1200">
                <a:latin typeface="+mn-lt"/>
              </a:defRPr>
            </a:lvl3pPr>
            <a:lvl4pPr>
              <a:defRPr sz="1200">
                <a:latin typeface="+mn-lt"/>
              </a:defRPr>
            </a:lvl4pPr>
            <a:lvl5pPr>
              <a:defRPr sz="1200">
                <a:latin typeface="+mn-lt"/>
              </a:defRPr>
            </a:lvl5pPr>
          </a:lstStyle>
          <a:p>
            <a:pPr lvl="0">
              <a:defRPr/>
            </a:pPr>
            <a:r>
              <a:rPr lang="fr-FR"/>
              <a:t>Modifier les styles du texte du masque</a:t>
            </a:r>
            <a:endParaRPr/>
          </a:p>
          <a:p>
            <a:pPr lvl="1">
              <a:defRPr/>
            </a:pPr>
            <a:r>
              <a:rPr lang="fr-FR"/>
              <a:t>Deuxième niveau</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Clôture">
    <p:bg>
      <p:bgPr>
        <a:solidFill>
          <a:schemeClr val="accent2"/>
        </a:solidFill>
        <a:effectLst/>
      </p:bgPr>
    </p:bg>
    <p:spTree>
      <p:nvGrpSpPr>
        <p:cNvPr id="1" name=""/>
        <p:cNvGrpSpPr/>
        <p:nvPr/>
      </p:nvGrpSpPr>
      <p:grpSpPr bwMode="auto">
        <a:xfrm>
          <a:off x="0" y="0"/>
          <a:ext cx="0" cy="0"/>
          <a:chOff x="0" y="0"/>
          <a:chExt cx="0" cy="0"/>
        </a:xfrm>
      </p:grpSpPr>
      <p:sp>
        <p:nvSpPr>
          <p:cNvPr id="4" name="Espace réservé du texte 7"/>
          <p:cNvSpPr>
            <a:spLocks noGrp="1"/>
          </p:cNvSpPr>
          <p:nvPr>
            <p:ph type="body" sz="quarter" idx="12"/>
          </p:nvPr>
        </p:nvSpPr>
        <p:spPr bwMode="auto">
          <a:xfrm>
            <a:off x="4582973" y="1412776"/>
            <a:ext cx="7033293" cy="900100"/>
          </a:xfrm>
        </p:spPr>
        <p:txBody>
          <a:bodyPr anchor="b"/>
          <a:lstStyle>
            <a:lvl1pPr>
              <a:defRPr sz="1400" cap="all">
                <a:solidFill>
                  <a:schemeClr val="bg1"/>
                </a:solidFill>
                <a:latin typeface="+mn-lt"/>
              </a:defRPr>
            </a:lvl1pPr>
            <a:lvl2pPr marL="144000" indent="-144000">
              <a:spcBef>
                <a:spcPts val="300"/>
              </a:spcBef>
              <a:buSzPct val="80000"/>
              <a:buFont typeface="Wingdings"/>
              <a:buChar char="l"/>
              <a:defRPr sz="1200" b="0">
                <a:solidFill>
                  <a:schemeClr val="bg1"/>
                </a:solidFill>
              </a:defRPr>
            </a:lvl2pPr>
          </a:lstStyle>
          <a:p>
            <a:pPr lvl="0">
              <a:defRPr/>
            </a:pPr>
            <a:r>
              <a:rPr lang="fr-FR"/>
              <a:t>Modifier les styles du texte du masque</a:t>
            </a:r>
            <a:endParaRPr/>
          </a:p>
        </p:txBody>
      </p:sp>
      <p:sp>
        <p:nvSpPr>
          <p:cNvPr id="5" name="ZoneTexte 6">
            <a:hlinkClick r:id="rId2"/>
          </p:cNvPr>
          <p:cNvSpPr>
            <a:spLocks noAdjustHandles="1"/>
          </p:cNvSpPr>
          <p:nvPr userDrawn="1"/>
        </p:nvSpPr>
        <p:spPr bwMode="auto">
          <a:xfrm>
            <a:off x="4829130" y="6612741"/>
            <a:ext cx="1476934" cy="123111"/>
          </a:xfrm>
          <a:prstGeom prst="rect">
            <a:avLst/>
          </a:prstGeom>
          <a:noFill/>
        </p:spPr>
        <p:txBody>
          <a:bodyPr wrap="none" lIns="36000" tIns="0" rIns="36000" bIns="0" rtlCol="0" anchor="ctr">
            <a:spAutoFit/>
          </a:bodyPr>
          <a:lstStyle/>
          <a:p>
            <a:pPr algn="ctr">
              <a:defRPr/>
            </a:pPr>
            <a:r>
              <a:rPr lang="fr-FR" sz="800">
                <a:solidFill>
                  <a:schemeClr val="bg1"/>
                </a:solidFill>
              </a:rPr>
              <a:t>SORBONNE-UNIVERSITE.FR</a:t>
            </a:r>
            <a:endParaRPr/>
          </a:p>
        </p:txBody>
      </p:sp>
      <p:pic>
        <p:nvPicPr>
          <p:cNvPr id="6" name="Image 7"/>
          <p:cNvPicPr>
            <a:picLocks noChangeAspect="1"/>
          </p:cNvPicPr>
          <p:nvPr userDrawn="1"/>
        </p:nvPicPr>
        <p:blipFill>
          <a:blip r:embed="rId3"/>
          <a:stretch/>
        </p:blipFill>
        <p:spPr bwMode="auto">
          <a:xfrm>
            <a:off x="4596244" y="2996953"/>
            <a:ext cx="2977984" cy="900289"/>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type="obj" preserve="1" userDrawn="1">
  <p:cSld name="Title Slide">
    <p:spTree>
      <p:nvGrpSpPr>
        <p:cNvPr id="1" name=""/>
        <p:cNvGrpSpPr/>
        <p:nvPr/>
      </p:nvGrpSpPr>
      <p:grpSpPr bwMode="auto">
        <a:xfrm>
          <a:off x="0" y="0"/>
          <a:ext cx="0" cy="0"/>
          <a:chOff x="0" y="0"/>
          <a:chExt cx="0" cy="0"/>
        </a:xfrm>
      </p:grpSpPr>
      <p:sp>
        <p:nvSpPr>
          <p:cNvPr id="4" name="Holder 2"/>
          <p:cNvSpPr>
            <a:spLocks noGrp="1"/>
          </p:cNvSpPr>
          <p:nvPr>
            <p:ph type="ctrTitle"/>
          </p:nvPr>
        </p:nvSpPr>
        <p:spPr bwMode="auto">
          <a:xfrm>
            <a:off x="4065451" y="619159"/>
            <a:ext cx="4061098" cy="815608"/>
          </a:xfrm>
          <a:prstGeom prst="rect">
            <a:avLst/>
          </a:prstGeom>
        </p:spPr>
        <p:txBody>
          <a:bodyPr wrap="square" lIns="0" tIns="0" rIns="0" bIns="0">
            <a:spAutoFit/>
          </a:bodyPr>
          <a:lstStyle>
            <a:lvl1pPr>
              <a:defRPr b="0" i="0">
                <a:solidFill>
                  <a:schemeClr val="tx1"/>
                </a:solidFill>
              </a:defRPr>
            </a:lvl1pPr>
          </a:lstStyle>
          <a:p>
            <a:pPr>
              <a:defRPr/>
            </a:pPr>
            <a:endParaRPr/>
          </a:p>
        </p:txBody>
      </p:sp>
      <p:sp>
        <p:nvSpPr>
          <p:cNvPr id="5" name="Holder 3"/>
          <p:cNvSpPr>
            <a:spLocks noGrp="1"/>
          </p:cNvSpPr>
          <p:nvPr>
            <p:ph type="subTitle" idx="4"/>
          </p:nvPr>
        </p:nvSpPr>
        <p:spPr bwMode="auto">
          <a:xfrm>
            <a:off x="1828800" y="3840480"/>
            <a:ext cx="8534400" cy="276999"/>
          </a:xfrm>
          <a:prstGeom prst="rect">
            <a:avLst/>
          </a:prstGeom>
        </p:spPr>
        <p:txBody>
          <a:bodyPr wrap="square" lIns="0" tIns="0" rIns="0" bIns="0">
            <a:spAutoFit/>
          </a:bodyPr>
          <a:lstStyle>
            <a:lvl1pPr>
              <a:defRPr/>
            </a:lvl1pPr>
          </a:lstStyle>
          <a:p>
            <a:pPr>
              <a:defRPr/>
            </a:pPr>
            <a:endParaRPr/>
          </a:p>
        </p:txBody>
      </p:sp>
      <p:sp>
        <p:nvSpPr>
          <p:cNvPr id="6" name="Holder 4"/>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7" name="Holder 5"/>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3/18/2026</a:t>
            </a:fld>
            <a:endParaRPr lang="en-US"/>
          </a:p>
        </p:txBody>
      </p:sp>
      <p:sp>
        <p:nvSpPr>
          <p:cNvPr id="8" name="Holder 6"/>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‹N°›</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showMasterPhAnim="0" type="obj" preserve="1" userDrawn="1">
  <p:cSld name="Title and Content">
    <p:bg>
      <p:bgPr>
        <a:solidFill>
          <a:schemeClr val="bg1"/>
        </a:solidFill>
        <a:effectLst/>
      </p:bgPr>
    </p:bg>
    <p:spTree>
      <p:nvGrpSpPr>
        <p:cNvPr id="1" name=""/>
        <p:cNvGrpSpPr/>
        <p:nvPr/>
      </p:nvGrpSpPr>
      <p:grpSpPr bwMode="auto">
        <a:xfrm>
          <a:off x="0" y="0"/>
          <a:ext cx="0" cy="0"/>
          <a:chOff x="0" y="0"/>
          <a:chExt cx="0" cy="0"/>
        </a:xfrm>
      </p:grpSpPr>
      <p:sp>
        <p:nvSpPr>
          <p:cNvPr id="4" name="bg object 16"/>
          <p:cNvSpPr/>
          <p:nvPr/>
        </p:nvSpPr>
        <p:spPr bwMode="auto">
          <a:xfrm>
            <a:off x="0" y="0"/>
            <a:ext cx="12192000" cy="6858000"/>
          </a:xfrm>
          <a:custGeom>
            <a:avLst/>
            <a:gdLst/>
            <a:ahLst/>
            <a:cxnLst/>
            <a:rect l="l" t="t" r="r" b="b"/>
            <a:pathLst>
              <a:path w="18288000" h="10287000" extrusionOk="0">
                <a:moveTo>
                  <a:pt x="18287998" y="10286999"/>
                </a:moveTo>
                <a:lnTo>
                  <a:pt x="0" y="10286999"/>
                </a:lnTo>
                <a:lnTo>
                  <a:pt x="0" y="0"/>
                </a:lnTo>
                <a:lnTo>
                  <a:pt x="18287998" y="0"/>
                </a:lnTo>
                <a:lnTo>
                  <a:pt x="18287998" y="10286999"/>
                </a:lnTo>
                <a:close/>
              </a:path>
            </a:pathLst>
          </a:custGeom>
          <a:solidFill>
            <a:srgbClr val="7CB341"/>
          </a:solidFill>
        </p:spPr>
        <p:txBody>
          <a:bodyPr wrap="square" lIns="0" tIns="0" rIns="0" bIns="0" rtlCol="0"/>
          <a:lstStyle/>
          <a:p>
            <a:pPr>
              <a:defRPr/>
            </a:pPr>
            <a:endParaRPr sz="1200"/>
          </a:p>
        </p:txBody>
      </p:sp>
      <p:sp>
        <p:nvSpPr>
          <p:cNvPr id="5" name="Holder 2"/>
          <p:cNvSpPr>
            <a:spLocks noGrp="1"/>
          </p:cNvSpPr>
          <p:nvPr>
            <p:ph type="title"/>
          </p:nvPr>
        </p:nvSpPr>
        <p:spPr bwMode="auto">
          <a:xfrm>
            <a:off x="5282315" y="662727"/>
            <a:ext cx="1627369" cy="543867"/>
          </a:xfrm>
        </p:spPr>
        <p:txBody>
          <a:bodyPr lIns="0" tIns="0" rIns="0" bIns="0"/>
          <a:lstStyle>
            <a:lvl1pPr>
              <a:defRPr sz="3550" b="1" i="0">
                <a:solidFill>
                  <a:schemeClr val="bg1"/>
                </a:solidFill>
                <a:latin typeface="Trebuchet MS"/>
                <a:cs typeface="Trebuchet MS"/>
              </a:defRPr>
            </a:lvl1pPr>
          </a:lstStyle>
          <a:p>
            <a:pPr>
              <a:defRPr/>
            </a:pPr>
            <a:endParaRPr/>
          </a:p>
        </p:txBody>
      </p:sp>
      <p:sp>
        <p:nvSpPr>
          <p:cNvPr id="6" name="Holder 3"/>
          <p:cNvSpPr>
            <a:spLocks noGrp="1"/>
          </p:cNvSpPr>
          <p:nvPr>
            <p:ph type="body" idx="1"/>
          </p:nvPr>
        </p:nvSpPr>
        <p:spPr bwMode="auto"/>
        <p:txBody>
          <a:bodyPr lIns="0" tIns="0" rIns="0" bIns="0"/>
          <a:lstStyle>
            <a:lvl1pPr>
              <a:defRPr b="0" i="0">
                <a:solidFill>
                  <a:schemeClr val="tx1"/>
                </a:solidFill>
              </a:defRPr>
            </a:lvl1pPr>
          </a:lstStyle>
          <a:p>
            <a:pPr>
              <a:defRPr/>
            </a:pPr>
            <a:endParaRPr/>
          </a:p>
        </p:txBody>
      </p:sp>
      <p:sp>
        <p:nvSpPr>
          <p:cNvPr id="7" name="Holder 4"/>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8" name="Holder 5"/>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3/18/2026</a:t>
            </a:fld>
            <a:endParaRPr lang="en-US"/>
          </a:p>
        </p:txBody>
      </p:sp>
      <p:sp>
        <p:nvSpPr>
          <p:cNvPr id="9" name="Holder 6"/>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‹N°›</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type="obj" preserve="1" userDrawn="1">
  <p:cSld name="Two Content">
    <p:spTree>
      <p:nvGrpSpPr>
        <p:cNvPr id="1" name=""/>
        <p:cNvGrpSpPr/>
        <p:nvPr/>
      </p:nvGrpSpPr>
      <p:grpSpPr bwMode="auto">
        <a:xfrm>
          <a:off x="0" y="0"/>
          <a:ext cx="0" cy="0"/>
          <a:chOff x="0" y="0"/>
          <a:chExt cx="0" cy="0"/>
        </a:xfrm>
      </p:grpSpPr>
      <p:sp>
        <p:nvSpPr>
          <p:cNvPr id="4" name="Holder 2"/>
          <p:cNvSpPr>
            <a:spLocks noGrp="1"/>
          </p:cNvSpPr>
          <p:nvPr>
            <p:ph type="title"/>
          </p:nvPr>
        </p:nvSpPr>
        <p:spPr bwMode="auto">
          <a:xfrm>
            <a:off x="5282315" y="662727"/>
            <a:ext cx="1627369" cy="543867"/>
          </a:xfrm>
        </p:spPr>
        <p:txBody>
          <a:bodyPr lIns="0" tIns="0" rIns="0" bIns="0"/>
          <a:lstStyle>
            <a:lvl1pPr>
              <a:defRPr sz="3550" b="1" i="0">
                <a:solidFill>
                  <a:schemeClr val="bg1"/>
                </a:solidFill>
                <a:latin typeface="Trebuchet MS"/>
                <a:cs typeface="Trebuchet MS"/>
              </a:defRPr>
            </a:lvl1pPr>
          </a:lstStyle>
          <a:p>
            <a:pPr>
              <a:defRPr/>
            </a:pPr>
            <a:endParaRPr/>
          </a:p>
        </p:txBody>
      </p:sp>
      <p:sp>
        <p:nvSpPr>
          <p:cNvPr id="5" name="Holder 3"/>
          <p:cNvSpPr>
            <a:spLocks noGrp="1"/>
          </p:cNvSpPr>
          <p:nvPr>
            <p:ph sz="half" idx="2"/>
          </p:nvPr>
        </p:nvSpPr>
        <p:spPr bwMode="auto">
          <a:xfrm>
            <a:off x="609600" y="1577340"/>
            <a:ext cx="5303520" cy="276999"/>
          </a:xfrm>
          <a:prstGeom prst="rect">
            <a:avLst/>
          </a:prstGeom>
        </p:spPr>
        <p:txBody>
          <a:bodyPr wrap="square" lIns="0" tIns="0" rIns="0" bIns="0">
            <a:spAutoFit/>
          </a:bodyPr>
          <a:lstStyle>
            <a:lvl1pPr>
              <a:defRPr/>
            </a:lvl1pPr>
          </a:lstStyle>
          <a:p>
            <a:pPr>
              <a:defRPr/>
            </a:pPr>
            <a:endParaRPr/>
          </a:p>
        </p:txBody>
      </p:sp>
      <p:sp>
        <p:nvSpPr>
          <p:cNvPr id="6" name="Holder 4"/>
          <p:cNvSpPr>
            <a:spLocks noGrp="1"/>
          </p:cNvSpPr>
          <p:nvPr>
            <p:ph sz="half" idx="3"/>
          </p:nvPr>
        </p:nvSpPr>
        <p:spPr bwMode="auto">
          <a:xfrm>
            <a:off x="6278880" y="1577340"/>
            <a:ext cx="5303520" cy="276999"/>
          </a:xfrm>
          <a:prstGeom prst="rect">
            <a:avLst/>
          </a:prstGeom>
        </p:spPr>
        <p:txBody>
          <a:bodyPr wrap="square" lIns="0" tIns="0" rIns="0" bIns="0">
            <a:spAutoFit/>
          </a:bodyPr>
          <a:lstStyle>
            <a:lvl1pPr>
              <a:defRPr/>
            </a:lvl1pPr>
          </a:lstStyle>
          <a:p>
            <a:pPr>
              <a:defRPr/>
            </a:pPr>
            <a:endParaRPr/>
          </a:p>
        </p:txBody>
      </p:sp>
      <p:sp>
        <p:nvSpPr>
          <p:cNvPr id="7" name="Holder 5"/>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8" name="Holder 6"/>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3/18/2026</a:t>
            </a:fld>
            <a:endParaRPr lang="en-US"/>
          </a:p>
        </p:txBody>
      </p:sp>
      <p:sp>
        <p:nvSpPr>
          <p:cNvPr id="9" name="Holder 7"/>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‹N°›</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showMasterPhAnim="0" type="obj" preserve="1" userDrawn="1">
  <p:cSld name="Title Only">
    <p:bg>
      <p:bgPr>
        <a:solidFill>
          <a:schemeClr val="bg1"/>
        </a:solidFill>
        <a:effectLst/>
      </p:bgPr>
    </p:bg>
    <p:spTree>
      <p:nvGrpSpPr>
        <p:cNvPr id="1" name=""/>
        <p:cNvGrpSpPr/>
        <p:nvPr/>
      </p:nvGrpSpPr>
      <p:grpSpPr bwMode="auto">
        <a:xfrm>
          <a:off x="0" y="0"/>
          <a:ext cx="0" cy="0"/>
          <a:chOff x="0" y="0"/>
          <a:chExt cx="0" cy="0"/>
        </a:xfrm>
      </p:grpSpPr>
      <p:sp>
        <p:nvSpPr>
          <p:cNvPr id="4" name="bg object 16"/>
          <p:cNvSpPr/>
          <p:nvPr/>
        </p:nvSpPr>
        <p:spPr bwMode="auto">
          <a:xfrm>
            <a:off x="0" y="0"/>
            <a:ext cx="12192000" cy="6858000"/>
          </a:xfrm>
          <a:custGeom>
            <a:avLst/>
            <a:gdLst/>
            <a:ahLst/>
            <a:cxnLst/>
            <a:rect l="l" t="t" r="r" b="b"/>
            <a:pathLst>
              <a:path w="18288000" h="10287000" extrusionOk="0">
                <a:moveTo>
                  <a:pt x="18287998" y="10286999"/>
                </a:moveTo>
                <a:lnTo>
                  <a:pt x="0" y="10286999"/>
                </a:lnTo>
                <a:lnTo>
                  <a:pt x="0" y="0"/>
                </a:lnTo>
                <a:lnTo>
                  <a:pt x="18287998" y="0"/>
                </a:lnTo>
                <a:lnTo>
                  <a:pt x="18287998" y="10286999"/>
                </a:lnTo>
                <a:close/>
              </a:path>
            </a:pathLst>
          </a:custGeom>
          <a:solidFill>
            <a:srgbClr val="6A0894"/>
          </a:solidFill>
        </p:spPr>
        <p:txBody>
          <a:bodyPr wrap="square" lIns="0" tIns="0" rIns="0" bIns="0" rtlCol="0"/>
          <a:lstStyle/>
          <a:p>
            <a:pPr>
              <a:defRPr/>
            </a:pPr>
            <a:endParaRPr sz="1200"/>
          </a:p>
        </p:txBody>
      </p:sp>
      <p:sp>
        <p:nvSpPr>
          <p:cNvPr id="5" name="bg object 17"/>
          <p:cNvSpPr/>
          <p:nvPr/>
        </p:nvSpPr>
        <p:spPr bwMode="auto">
          <a:xfrm>
            <a:off x="0" y="4843223"/>
            <a:ext cx="2231813" cy="2015067"/>
          </a:xfrm>
          <a:custGeom>
            <a:avLst/>
            <a:gdLst/>
            <a:ahLst/>
            <a:cxnLst/>
            <a:rect l="l" t="t" r="r" b="b"/>
            <a:pathLst>
              <a:path w="3347720" h="3022600" extrusionOk="0">
                <a:moveTo>
                  <a:pt x="0" y="3022163"/>
                </a:moveTo>
                <a:lnTo>
                  <a:pt x="0" y="351040"/>
                </a:lnTo>
                <a:lnTo>
                  <a:pt x="63157" y="304800"/>
                </a:lnTo>
                <a:lnTo>
                  <a:pt x="98805" y="279400"/>
                </a:lnTo>
                <a:lnTo>
                  <a:pt x="135087" y="254000"/>
                </a:lnTo>
                <a:lnTo>
                  <a:pt x="171982" y="241300"/>
                </a:lnTo>
                <a:lnTo>
                  <a:pt x="209471" y="215900"/>
                </a:lnTo>
                <a:lnTo>
                  <a:pt x="247535" y="190500"/>
                </a:lnTo>
                <a:lnTo>
                  <a:pt x="286154" y="177800"/>
                </a:lnTo>
                <a:lnTo>
                  <a:pt x="325309" y="152400"/>
                </a:lnTo>
                <a:lnTo>
                  <a:pt x="445793" y="114300"/>
                </a:lnTo>
                <a:lnTo>
                  <a:pt x="486896" y="88900"/>
                </a:lnTo>
                <a:lnTo>
                  <a:pt x="570398" y="63500"/>
                </a:lnTo>
                <a:lnTo>
                  <a:pt x="612758" y="63500"/>
                </a:lnTo>
                <a:lnTo>
                  <a:pt x="742039" y="25400"/>
                </a:lnTo>
                <a:lnTo>
                  <a:pt x="1421334" y="25399"/>
                </a:lnTo>
                <a:lnTo>
                  <a:pt x="1467583" y="38099"/>
                </a:lnTo>
                <a:lnTo>
                  <a:pt x="1513842" y="38099"/>
                </a:lnTo>
                <a:lnTo>
                  <a:pt x="1790512" y="114299"/>
                </a:lnTo>
                <a:lnTo>
                  <a:pt x="1836295" y="139699"/>
                </a:lnTo>
                <a:lnTo>
                  <a:pt x="1881933" y="152399"/>
                </a:lnTo>
                <a:lnTo>
                  <a:pt x="1927405" y="177799"/>
                </a:lnTo>
                <a:lnTo>
                  <a:pt x="1972692" y="190499"/>
                </a:lnTo>
                <a:lnTo>
                  <a:pt x="2017775" y="215899"/>
                </a:lnTo>
                <a:lnTo>
                  <a:pt x="2062634" y="228599"/>
                </a:lnTo>
                <a:lnTo>
                  <a:pt x="2195674" y="304799"/>
                </a:lnTo>
                <a:lnTo>
                  <a:pt x="2368747" y="406400"/>
                </a:lnTo>
                <a:lnTo>
                  <a:pt x="2411115" y="444500"/>
                </a:lnTo>
                <a:lnTo>
                  <a:pt x="2475154" y="490711"/>
                </a:lnTo>
                <a:lnTo>
                  <a:pt x="2493687" y="508000"/>
                </a:lnTo>
                <a:lnTo>
                  <a:pt x="2547137" y="546570"/>
                </a:lnTo>
                <a:lnTo>
                  <a:pt x="2572690" y="571500"/>
                </a:lnTo>
                <a:lnTo>
                  <a:pt x="2610842" y="609600"/>
                </a:lnTo>
                <a:lnTo>
                  <a:pt x="2652607" y="639738"/>
                </a:lnTo>
                <a:lnTo>
                  <a:pt x="2684424" y="673100"/>
                </a:lnTo>
                <a:lnTo>
                  <a:pt x="2719845" y="711200"/>
                </a:lnTo>
                <a:lnTo>
                  <a:pt x="2754346" y="749300"/>
                </a:lnTo>
                <a:lnTo>
                  <a:pt x="2787923" y="774700"/>
                </a:lnTo>
                <a:lnTo>
                  <a:pt x="2820571" y="812800"/>
                </a:lnTo>
                <a:lnTo>
                  <a:pt x="2852285" y="850900"/>
                </a:lnTo>
                <a:lnTo>
                  <a:pt x="2883062" y="889000"/>
                </a:lnTo>
                <a:lnTo>
                  <a:pt x="2912896" y="927100"/>
                </a:lnTo>
                <a:lnTo>
                  <a:pt x="2941783" y="965200"/>
                </a:lnTo>
                <a:lnTo>
                  <a:pt x="2969718" y="1003300"/>
                </a:lnTo>
                <a:lnTo>
                  <a:pt x="2996697" y="1041400"/>
                </a:lnTo>
                <a:lnTo>
                  <a:pt x="3022715" y="1092200"/>
                </a:lnTo>
                <a:lnTo>
                  <a:pt x="3047768" y="1130300"/>
                </a:lnTo>
                <a:lnTo>
                  <a:pt x="3071850" y="1168400"/>
                </a:lnTo>
                <a:lnTo>
                  <a:pt x="3094958" y="1206500"/>
                </a:lnTo>
                <a:lnTo>
                  <a:pt x="3117087" y="1257300"/>
                </a:lnTo>
                <a:lnTo>
                  <a:pt x="3138231" y="1295400"/>
                </a:lnTo>
                <a:lnTo>
                  <a:pt x="3158387" y="1333500"/>
                </a:lnTo>
                <a:lnTo>
                  <a:pt x="3177551" y="1371600"/>
                </a:lnTo>
                <a:lnTo>
                  <a:pt x="3195716" y="1422400"/>
                </a:lnTo>
                <a:lnTo>
                  <a:pt x="3212880" y="1460500"/>
                </a:lnTo>
                <a:lnTo>
                  <a:pt x="3229036" y="1511300"/>
                </a:lnTo>
                <a:lnTo>
                  <a:pt x="3244181" y="1549400"/>
                </a:lnTo>
                <a:lnTo>
                  <a:pt x="3258311" y="1587500"/>
                </a:lnTo>
                <a:lnTo>
                  <a:pt x="3271419" y="1638300"/>
                </a:lnTo>
                <a:lnTo>
                  <a:pt x="3283503" y="1676400"/>
                </a:lnTo>
                <a:lnTo>
                  <a:pt x="3294557" y="1727200"/>
                </a:lnTo>
                <a:lnTo>
                  <a:pt x="3304576" y="1765300"/>
                </a:lnTo>
                <a:lnTo>
                  <a:pt x="3313557" y="1803400"/>
                </a:lnTo>
                <a:lnTo>
                  <a:pt x="3321494" y="1854200"/>
                </a:lnTo>
                <a:lnTo>
                  <a:pt x="3328384" y="1892300"/>
                </a:lnTo>
                <a:lnTo>
                  <a:pt x="3334220" y="1943100"/>
                </a:lnTo>
                <a:lnTo>
                  <a:pt x="3338999" y="1981200"/>
                </a:lnTo>
                <a:lnTo>
                  <a:pt x="3345368" y="2070100"/>
                </a:lnTo>
                <a:lnTo>
                  <a:pt x="3346948" y="2120900"/>
                </a:lnTo>
                <a:lnTo>
                  <a:pt x="3347452" y="2159000"/>
                </a:lnTo>
                <a:lnTo>
                  <a:pt x="3346876" y="2197100"/>
                </a:lnTo>
                <a:lnTo>
                  <a:pt x="3345216" y="2247900"/>
                </a:lnTo>
                <a:lnTo>
                  <a:pt x="3342466" y="2286000"/>
                </a:lnTo>
                <a:lnTo>
                  <a:pt x="3338622" y="2336800"/>
                </a:lnTo>
                <a:lnTo>
                  <a:pt x="3333680" y="2374900"/>
                </a:lnTo>
                <a:lnTo>
                  <a:pt x="3327616" y="2413134"/>
                </a:lnTo>
                <a:lnTo>
                  <a:pt x="3320481" y="2463800"/>
                </a:lnTo>
                <a:lnTo>
                  <a:pt x="3312216" y="2501900"/>
                </a:lnTo>
                <a:lnTo>
                  <a:pt x="3302834" y="2540000"/>
                </a:lnTo>
                <a:lnTo>
                  <a:pt x="3292330" y="2590800"/>
                </a:lnTo>
                <a:lnTo>
                  <a:pt x="3280700" y="2628900"/>
                </a:lnTo>
                <a:lnTo>
                  <a:pt x="3267940" y="2667000"/>
                </a:lnTo>
                <a:lnTo>
                  <a:pt x="3254044" y="2705100"/>
                </a:lnTo>
                <a:lnTo>
                  <a:pt x="3239009" y="2755900"/>
                </a:lnTo>
                <a:lnTo>
                  <a:pt x="3222829" y="2794000"/>
                </a:lnTo>
                <a:lnTo>
                  <a:pt x="3205500" y="2832100"/>
                </a:lnTo>
                <a:lnTo>
                  <a:pt x="3187018" y="2870200"/>
                </a:lnTo>
                <a:lnTo>
                  <a:pt x="3167377" y="2908300"/>
                </a:lnTo>
                <a:lnTo>
                  <a:pt x="3146574" y="2946400"/>
                </a:lnTo>
                <a:lnTo>
                  <a:pt x="3124603" y="2984500"/>
                </a:lnTo>
                <a:lnTo>
                  <a:pt x="3101726" y="3022163"/>
                </a:lnTo>
                <a:lnTo>
                  <a:pt x="0" y="3022163"/>
                </a:lnTo>
                <a:close/>
              </a:path>
              <a:path w="3347720" h="3022600" extrusionOk="0">
                <a:moveTo>
                  <a:pt x="2475154" y="490711"/>
                </a:moveTo>
                <a:lnTo>
                  <a:pt x="2411115" y="444500"/>
                </a:lnTo>
                <a:lnTo>
                  <a:pt x="2452845" y="469900"/>
                </a:lnTo>
                <a:lnTo>
                  <a:pt x="2475154" y="490711"/>
                </a:lnTo>
                <a:close/>
              </a:path>
              <a:path w="3347720" h="3022600" extrusionOk="0">
                <a:moveTo>
                  <a:pt x="2547137" y="546570"/>
                </a:moveTo>
                <a:lnTo>
                  <a:pt x="2493687" y="508000"/>
                </a:lnTo>
                <a:lnTo>
                  <a:pt x="2533637" y="533400"/>
                </a:lnTo>
                <a:lnTo>
                  <a:pt x="2547137" y="546570"/>
                </a:lnTo>
                <a:close/>
              </a:path>
              <a:path w="3347720" h="3022600" extrusionOk="0">
                <a:moveTo>
                  <a:pt x="2652607" y="639738"/>
                </a:moveTo>
                <a:lnTo>
                  <a:pt x="2610842" y="609600"/>
                </a:lnTo>
                <a:lnTo>
                  <a:pt x="2648088" y="635000"/>
                </a:lnTo>
                <a:lnTo>
                  <a:pt x="2652607" y="639738"/>
                </a:lnTo>
                <a:close/>
              </a:path>
              <a:path w="3347720" h="3022600" extrusionOk="0">
                <a:moveTo>
                  <a:pt x="785802" y="25400"/>
                </a:moveTo>
                <a:lnTo>
                  <a:pt x="829866" y="12700"/>
                </a:lnTo>
                <a:lnTo>
                  <a:pt x="1328945" y="12699"/>
                </a:lnTo>
                <a:lnTo>
                  <a:pt x="1375115" y="25399"/>
                </a:lnTo>
                <a:lnTo>
                  <a:pt x="785802" y="25400"/>
                </a:lnTo>
                <a:close/>
              </a:path>
              <a:path w="3347720" h="3022600" extrusionOk="0">
                <a:moveTo>
                  <a:pt x="918824" y="12700"/>
                </a:moveTo>
                <a:lnTo>
                  <a:pt x="963678" y="0"/>
                </a:lnTo>
                <a:lnTo>
                  <a:pt x="1236828" y="0"/>
                </a:lnTo>
                <a:lnTo>
                  <a:pt x="1282843" y="12699"/>
                </a:lnTo>
                <a:lnTo>
                  <a:pt x="918824" y="12700"/>
                </a:lnTo>
                <a:close/>
              </a:path>
            </a:pathLst>
          </a:custGeom>
          <a:solidFill>
            <a:srgbClr val="7CB341"/>
          </a:solidFill>
        </p:spPr>
        <p:txBody>
          <a:bodyPr wrap="square" lIns="0" tIns="0" rIns="0" bIns="0" rtlCol="0"/>
          <a:lstStyle/>
          <a:p>
            <a:pPr>
              <a:defRPr/>
            </a:pPr>
            <a:endParaRPr sz="1200"/>
          </a:p>
        </p:txBody>
      </p:sp>
      <p:pic>
        <p:nvPicPr>
          <p:cNvPr id="6" name="bg object 18"/>
          <p:cNvPicPr/>
          <p:nvPr/>
        </p:nvPicPr>
        <p:blipFill>
          <a:blip r:embed="rId2"/>
          <a:stretch/>
        </p:blipFill>
        <p:spPr bwMode="auto">
          <a:xfrm>
            <a:off x="685800" y="5999321"/>
            <a:ext cx="990599" cy="400049"/>
          </a:xfrm>
          <a:prstGeom prst="rect">
            <a:avLst/>
          </a:prstGeom>
        </p:spPr>
      </p:pic>
      <p:pic>
        <p:nvPicPr>
          <p:cNvPr id="7" name="bg object 19"/>
          <p:cNvPicPr/>
          <p:nvPr/>
        </p:nvPicPr>
        <p:blipFill>
          <a:blip r:embed="rId3"/>
          <a:stretch/>
        </p:blipFill>
        <p:spPr bwMode="auto">
          <a:xfrm>
            <a:off x="10092805" y="6172200"/>
            <a:ext cx="1663699" cy="387348"/>
          </a:xfrm>
          <a:prstGeom prst="rect">
            <a:avLst/>
          </a:prstGeom>
        </p:spPr>
      </p:pic>
      <p:sp>
        <p:nvSpPr>
          <p:cNvPr id="8" name="bg object 20"/>
          <p:cNvSpPr/>
          <p:nvPr/>
        </p:nvSpPr>
        <p:spPr bwMode="auto">
          <a:xfrm>
            <a:off x="2835800" y="4223122"/>
            <a:ext cx="244687" cy="260773"/>
          </a:xfrm>
          <a:custGeom>
            <a:avLst/>
            <a:gdLst/>
            <a:ahLst/>
            <a:cxnLst/>
            <a:rect l="l" t="t" r="r" b="b"/>
            <a:pathLst>
              <a:path w="367029" h="391159" extrusionOk="0">
                <a:moveTo>
                  <a:pt x="213296" y="336461"/>
                </a:moveTo>
                <a:lnTo>
                  <a:pt x="210540" y="332333"/>
                </a:lnTo>
                <a:lnTo>
                  <a:pt x="198259" y="314540"/>
                </a:lnTo>
                <a:lnTo>
                  <a:pt x="187147" y="296291"/>
                </a:lnTo>
                <a:lnTo>
                  <a:pt x="167881" y="258711"/>
                </a:lnTo>
                <a:lnTo>
                  <a:pt x="148793" y="207454"/>
                </a:lnTo>
                <a:lnTo>
                  <a:pt x="136918" y="154127"/>
                </a:lnTo>
                <a:lnTo>
                  <a:pt x="134861" y="137617"/>
                </a:lnTo>
                <a:lnTo>
                  <a:pt x="134861" y="136931"/>
                </a:lnTo>
                <a:lnTo>
                  <a:pt x="124345" y="101269"/>
                </a:lnTo>
                <a:lnTo>
                  <a:pt x="81635" y="39776"/>
                </a:lnTo>
                <a:lnTo>
                  <a:pt x="50228" y="16522"/>
                </a:lnTo>
                <a:lnTo>
                  <a:pt x="15138" y="698"/>
                </a:lnTo>
                <a:lnTo>
                  <a:pt x="11010" y="0"/>
                </a:lnTo>
                <a:lnTo>
                  <a:pt x="6883" y="698"/>
                </a:lnTo>
                <a:lnTo>
                  <a:pt x="1371" y="6197"/>
                </a:lnTo>
                <a:lnTo>
                  <a:pt x="0" y="10325"/>
                </a:lnTo>
                <a:lnTo>
                  <a:pt x="1371" y="13766"/>
                </a:lnTo>
                <a:lnTo>
                  <a:pt x="12217" y="60223"/>
                </a:lnTo>
                <a:lnTo>
                  <a:pt x="23025" y="109689"/>
                </a:lnTo>
                <a:lnTo>
                  <a:pt x="35902" y="158572"/>
                </a:lnTo>
                <a:lnTo>
                  <a:pt x="52984" y="203250"/>
                </a:lnTo>
                <a:lnTo>
                  <a:pt x="76377" y="240131"/>
                </a:lnTo>
                <a:lnTo>
                  <a:pt x="76377" y="240817"/>
                </a:lnTo>
                <a:lnTo>
                  <a:pt x="77063" y="241503"/>
                </a:lnTo>
                <a:lnTo>
                  <a:pt x="80505" y="246329"/>
                </a:lnTo>
                <a:lnTo>
                  <a:pt x="83248" y="250456"/>
                </a:lnTo>
                <a:lnTo>
                  <a:pt x="86690" y="254584"/>
                </a:lnTo>
                <a:lnTo>
                  <a:pt x="121183" y="291985"/>
                </a:lnTo>
                <a:lnTo>
                  <a:pt x="160312" y="324764"/>
                </a:lnTo>
                <a:lnTo>
                  <a:pt x="196773" y="348157"/>
                </a:lnTo>
                <a:lnTo>
                  <a:pt x="200901" y="350215"/>
                </a:lnTo>
                <a:lnTo>
                  <a:pt x="206413" y="349529"/>
                </a:lnTo>
                <a:lnTo>
                  <a:pt x="209854" y="345401"/>
                </a:lnTo>
                <a:lnTo>
                  <a:pt x="213296" y="341960"/>
                </a:lnTo>
                <a:lnTo>
                  <a:pt x="213296" y="336461"/>
                </a:lnTo>
                <a:close/>
              </a:path>
              <a:path w="367029" h="391159" extrusionOk="0">
                <a:moveTo>
                  <a:pt x="241503" y="369481"/>
                </a:moveTo>
                <a:lnTo>
                  <a:pt x="240817" y="368795"/>
                </a:lnTo>
                <a:lnTo>
                  <a:pt x="237375" y="364667"/>
                </a:lnTo>
                <a:lnTo>
                  <a:pt x="233934" y="361226"/>
                </a:lnTo>
                <a:lnTo>
                  <a:pt x="230492" y="357098"/>
                </a:lnTo>
                <a:lnTo>
                  <a:pt x="228434" y="363982"/>
                </a:lnTo>
                <a:lnTo>
                  <a:pt x="233248" y="366039"/>
                </a:lnTo>
                <a:lnTo>
                  <a:pt x="237375" y="368109"/>
                </a:lnTo>
                <a:lnTo>
                  <a:pt x="241503" y="369481"/>
                </a:lnTo>
                <a:close/>
              </a:path>
              <a:path w="367029" h="391159" extrusionOk="0">
                <a:moveTo>
                  <a:pt x="249758" y="310997"/>
                </a:moveTo>
                <a:lnTo>
                  <a:pt x="249072" y="306184"/>
                </a:lnTo>
                <a:lnTo>
                  <a:pt x="248386" y="303428"/>
                </a:lnTo>
                <a:lnTo>
                  <a:pt x="248386" y="301371"/>
                </a:lnTo>
                <a:lnTo>
                  <a:pt x="247688" y="298615"/>
                </a:lnTo>
                <a:lnTo>
                  <a:pt x="244462" y="271564"/>
                </a:lnTo>
                <a:lnTo>
                  <a:pt x="242963" y="244259"/>
                </a:lnTo>
                <a:lnTo>
                  <a:pt x="243141" y="216954"/>
                </a:lnTo>
                <a:lnTo>
                  <a:pt x="244944" y="189903"/>
                </a:lnTo>
                <a:lnTo>
                  <a:pt x="246316" y="178892"/>
                </a:lnTo>
                <a:lnTo>
                  <a:pt x="247688" y="173393"/>
                </a:lnTo>
                <a:lnTo>
                  <a:pt x="247688" y="172707"/>
                </a:lnTo>
                <a:lnTo>
                  <a:pt x="237972" y="99174"/>
                </a:lnTo>
                <a:lnTo>
                  <a:pt x="196773" y="34404"/>
                </a:lnTo>
                <a:lnTo>
                  <a:pt x="166509" y="10325"/>
                </a:lnTo>
                <a:lnTo>
                  <a:pt x="159626" y="7569"/>
                </a:lnTo>
                <a:lnTo>
                  <a:pt x="155498" y="9639"/>
                </a:lnTo>
                <a:lnTo>
                  <a:pt x="152057" y="11696"/>
                </a:lnTo>
                <a:lnTo>
                  <a:pt x="149987" y="15138"/>
                </a:lnTo>
                <a:lnTo>
                  <a:pt x="150050" y="21336"/>
                </a:lnTo>
                <a:lnTo>
                  <a:pt x="150749" y="48818"/>
                </a:lnTo>
                <a:lnTo>
                  <a:pt x="152400" y="74485"/>
                </a:lnTo>
                <a:lnTo>
                  <a:pt x="155600" y="100926"/>
                </a:lnTo>
                <a:lnTo>
                  <a:pt x="160997" y="132791"/>
                </a:lnTo>
                <a:lnTo>
                  <a:pt x="161099" y="135521"/>
                </a:lnTo>
                <a:lnTo>
                  <a:pt x="161683" y="139674"/>
                </a:lnTo>
                <a:lnTo>
                  <a:pt x="163068" y="150685"/>
                </a:lnTo>
                <a:lnTo>
                  <a:pt x="167576" y="175425"/>
                </a:lnTo>
                <a:lnTo>
                  <a:pt x="182029" y="224116"/>
                </a:lnTo>
                <a:lnTo>
                  <a:pt x="200101" y="265099"/>
                </a:lnTo>
                <a:lnTo>
                  <a:pt x="218960" y="298589"/>
                </a:lnTo>
                <a:lnTo>
                  <a:pt x="229806" y="314439"/>
                </a:lnTo>
                <a:lnTo>
                  <a:pt x="232562" y="318566"/>
                </a:lnTo>
                <a:lnTo>
                  <a:pt x="238061" y="319938"/>
                </a:lnTo>
                <a:lnTo>
                  <a:pt x="242874" y="317881"/>
                </a:lnTo>
                <a:lnTo>
                  <a:pt x="247002" y="315810"/>
                </a:lnTo>
                <a:lnTo>
                  <a:pt x="249758" y="310997"/>
                </a:lnTo>
                <a:close/>
              </a:path>
              <a:path w="367029" h="391159" extrusionOk="0">
                <a:moveTo>
                  <a:pt x="366471" y="187921"/>
                </a:moveTo>
                <a:lnTo>
                  <a:pt x="343331" y="114909"/>
                </a:lnTo>
                <a:lnTo>
                  <a:pt x="320624" y="83261"/>
                </a:lnTo>
                <a:lnTo>
                  <a:pt x="314439" y="79133"/>
                </a:lnTo>
                <a:lnTo>
                  <a:pt x="310299" y="80505"/>
                </a:lnTo>
                <a:lnTo>
                  <a:pt x="306171" y="81191"/>
                </a:lnTo>
                <a:lnTo>
                  <a:pt x="303428" y="83947"/>
                </a:lnTo>
                <a:lnTo>
                  <a:pt x="302742" y="88074"/>
                </a:lnTo>
                <a:lnTo>
                  <a:pt x="287667" y="139674"/>
                </a:lnTo>
                <a:lnTo>
                  <a:pt x="275564" y="188696"/>
                </a:lnTo>
                <a:lnTo>
                  <a:pt x="269646" y="239014"/>
                </a:lnTo>
                <a:lnTo>
                  <a:pt x="273151" y="294487"/>
                </a:lnTo>
                <a:lnTo>
                  <a:pt x="284162" y="343331"/>
                </a:lnTo>
                <a:lnTo>
                  <a:pt x="295859" y="381177"/>
                </a:lnTo>
                <a:lnTo>
                  <a:pt x="296545" y="384619"/>
                </a:lnTo>
                <a:lnTo>
                  <a:pt x="299986" y="387375"/>
                </a:lnTo>
                <a:lnTo>
                  <a:pt x="304114" y="388747"/>
                </a:lnTo>
                <a:lnTo>
                  <a:pt x="306870" y="388747"/>
                </a:lnTo>
                <a:lnTo>
                  <a:pt x="315125" y="390817"/>
                </a:lnTo>
                <a:lnTo>
                  <a:pt x="317868" y="390118"/>
                </a:lnTo>
                <a:lnTo>
                  <a:pt x="320624" y="388061"/>
                </a:lnTo>
                <a:lnTo>
                  <a:pt x="322694" y="386676"/>
                </a:lnTo>
                <a:lnTo>
                  <a:pt x="324065" y="383933"/>
                </a:lnTo>
                <a:lnTo>
                  <a:pt x="324751" y="380492"/>
                </a:lnTo>
                <a:lnTo>
                  <a:pt x="328637" y="354203"/>
                </a:lnTo>
                <a:lnTo>
                  <a:pt x="334124" y="328117"/>
                </a:lnTo>
                <a:lnTo>
                  <a:pt x="341299" y="302412"/>
                </a:lnTo>
                <a:lnTo>
                  <a:pt x="350215" y="277279"/>
                </a:lnTo>
                <a:lnTo>
                  <a:pt x="354342" y="267652"/>
                </a:lnTo>
                <a:lnTo>
                  <a:pt x="356400" y="262153"/>
                </a:lnTo>
                <a:lnTo>
                  <a:pt x="357085" y="261454"/>
                </a:lnTo>
                <a:lnTo>
                  <a:pt x="365683" y="225310"/>
                </a:lnTo>
                <a:lnTo>
                  <a:pt x="366471" y="187921"/>
                </a:lnTo>
                <a:close/>
              </a:path>
            </a:pathLst>
          </a:custGeom>
          <a:solidFill>
            <a:srgbClr val="EB7228"/>
          </a:solidFill>
        </p:spPr>
        <p:txBody>
          <a:bodyPr wrap="square" lIns="0" tIns="0" rIns="0" bIns="0" rtlCol="0"/>
          <a:lstStyle/>
          <a:p>
            <a:pPr>
              <a:defRPr/>
            </a:pPr>
            <a:endParaRPr sz="1200"/>
          </a:p>
        </p:txBody>
      </p:sp>
      <p:sp>
        <p:nvSpPr>
          <p:cNvPr id="9" name="bg object 21"/>
          <p:cNvSpPr/>
          <p:nvPr/>
        </p:nvSpPr>
        <p:spPr bwMode="auto">
          <a:xfrm>
            <a:off x="2752776" y="4223122"/>
            <a:ext cx="1535430" cy="474980"/>
          </a:xfrm>
          <a:custGeom>
            <a:avLst/>
            <a:gdLst/>
            <a:ahLst/>
            <a:cxnLst/>
            <a:rect l="l" t="t" r="r" b="b"/>
            <a:pathLst>
              <a:path w="2303145" h="712470" extrusionOk="0">
                <a:moveTo>
                  <a:pt x="1107744" y="638505"/>
                </a:moveTo>
                <a:lnTo>
                  <a:pt x="1105166" y="589013"/>
                </a:lnTo>
                <a:lnTo>
                  <a:pt x="1097597" y="541007"/>
                </a:lnTo>
                <a:lnTo>
                  <a:pt x="1085303" y="494741"/>
                </a:lnTo>
                <a:lnTo>
                  <a:pt x="1068527" y="450469"/>
                </a:lnTo>
                <a:lnTo>
                  <a:pt x="1047534" y="408444"/>
                </a:lnTo>
                <a:lnTo>
                  <a:pt x="1022591" y="368909"/>
                </a:lnTo>
                <a:lnTo>
                  <a:pt x="993927" y="332143"/>
                </a:lnTo>
                <a:lnTo>
                  <a:pt x="961809" y="298361"/>
                </a:lnTo>
                <a:lnTo>
                  <a:pt x="926503" y="267843"/>
                </a:lnTo>
                <a:lnTo>
                  <a:pt x="888263" y="240817"/>
                </a:lnTo>
                <a:lnTo>
                  <a:pt x="855916" y="222237"/>
                </a:lnTo>
                <a:lnTo>
                  <a:pt x="855230" y="222237"/>
                </a:lnTo>
                <a:lnTo>
                  <a:pt x="855230" y="221551"/>
                </a:lnTo>
                <a:lnTo>
                  <a:pt x="519468" y="28219"/>
                </a:lnTo>
                <a:lnTo>
                  <a:pt x="516712" y="26149"/>
                </a:lnTo>
                <a:lnTo>
                  <a:pt x="513283" y="26149"/>
                </a:lnTo>
                <a:lnTo>
                  <a:pt x="510527" y="27520"/>
                </a:lnTo>
                <a:lnTo>
                  <a:pt x="507085" y="28905"/>
                </a:lnTo>
                <a:lnTo>
                  <a:pt x="505015" y="30962"/>
                </a:lnTo>
                <a:lnTo>
                  <a:pt x="498830" y="66751"/>
                </a:lnTo>
                <a:lnTo>
                  <a:pt x="504024" y="104013"/>
                </a:lnTo>
                <a:lnTo>
                  <a:pt x="518147" y="130924"/>
                </a:lnTo>
                <a:lnTo>
                  <a:pt x="538949" y="150139"/>
                </a:lnTo>
                <a:lnTo>
                  <a:pt x="564222" y="164350"/>
                </a:lnTo>
                <a:lnTo>
                  <a:pt x="591718" y="176225"/>
                </a:lnTo>
                <a:lnTo>
                  <a:pt x="619213" y="188468"/>
                </a:lnTo>
                <a:lnTo>
                  <a:pt x="644474" y="203720"/>
                </a:lnTo>
                <a:lnTo>
                  <a:pt x="665276" y="224701"/>
                </a:lnTo>
                <a:lnTo>
                  <a:pt x="679399" y="254063"/>
                </a:lnTo>
                <a:lnTo>
                  <a:pt x="684593" y="294487"/>
                </a:lnTo>
                <a:lnTo>
                  <a:pt x="679069" y="331495"/>
                </a:lnTo>
                <a:lnTo>
                  <a:pt x="663524" y="363982"/>
                </a:lnTo>
                <a:lnTo>
                  <a:pt x="639610" y="390271"/>
                </a:lnTo>
                <a:lnTo>
                  <a:pt x="608914" y="408698"/>
                </a:lnTo>
                <a:lnTo>
                  <a:pt x="607542" y="408698"/>
                </a:lnTo>
                <a:lnTo>
                  <a:pt x="583044" y="414223"/>
                </a:lnTo>
                <a:lnTo>
                  <a:pt x="558088" y="418338"/>
                </a:lnTo>
                <a:lnTo>
                  <a:pt x="532752" y="420890"/>
                </a:lnTo>
                <a:lnTo>
                  <a:pt x="507085" y="421767"/>
                </a:lnTo>
                <a:lnTo>
                  <a:pt x="454799" y="418452"/>
                </a:lnTo>
                <a:lnTo>
                  <a:pt x="404647" y="408711"/>
                </a:lnTo>
                <a:lnTo>
                  <a:pt x="356984" y="392938"/>
                </a:lnTo>
                <a:lnTo>
                  <a:pt x="312127" y="371487"/>
                </a:lnTo>
                <a:lnTo>
                  <a:pt x="270395" y="344716"/>
                </a:lnTo>
                <a:lnTo>
                  <a:pt x="228600" y="310057"/>
                </a:lnTo>
                <a:lnTo>
                  <a:pt x="191960" y="269709"/>
                </a:lnTo>
                <a:lnTo>
                  <a:pt x="181648" y="256641"/>
                </a:lnTo>
                <a:lnTo>
                  <a:pt x="180949" y="255955"/>
                </a:lnTo>
                <a:lnTo>
                  <a:pt x="154292" y="230314"/>
                </a:lnTo>
                <a:lnTo>
                  <a:pt x="122466" y="210807"/>
                </a:lnTo>
                <a:lnTo>
                  <a:pt x="86525" y="198386"/>
                </a:lnTo>
                <a:lnTo>
                  <a:pt x="47472" y="194030"/>
                </a:lnTo>
                <a:lnTo>
                  <a:pt x="37680" y="194284"/>
                </a:lnTo>
                <a:lnTo>
                  <a:pt x="1371" y="205727"/>
                </a:lnTo>
                <a:lnTo>
                  <a:pt x="0" y="209854"/>
                </a:lnTo>
                <a:lnTo>
                  <a:pt x="281406" y="494017"/>
                </a:lnTo>
                <a:lnTo>
                  <a:pt x="1089850" y="710742"/>
                </a:lnTo>
                <a:lnTo>
                  <a:pt x="1093292" y="712127"/>
                </a:lnTo>
                <a:lnTo>
                  <a:pt x="1096048" y="711441"/>
                </a:lnTo>
                <a:lnTo>
                  <a:pt x="1098804" y="709371"/>
                </a:lnTo>
                <a:lnTo>
                  <a:pt x="1101547" y="707999"/>
                </a:lnTo>
                <a:lnTo>
                  <a:pt x="1107490" y="654786"/>
                </a:lnTo>
                <a:lnTo>
                  <a:pt x="1107744" y="638505"/>
                </a:lnTo>
                <a:close/>
              </a:path>
              <a:path w="2303145" h="712470" extrusionOk="0">
                <a:moveTo>
                  <a:pt x="1908683" y="239014"/>
                </a:moveTo>
                <a:lnTo>
                  <a:pt x="1902764" y="188696"/>
                </a:lnTo>
                <a:lnTo>
                  <a:pt x="1890661" y="139674"/>
                </a:lnTo>
                <a:lnTo>
                  <a:pt x="1875599" y="88074"/>
                </a:lnTo>
                <a:lnTo>
                  <a:pt x="1868030" y="80505"/>
                </a:lnTo>
                <a:lnTo>
                  <a:pt x="1863902" y="79133"/>
                </a:lnTo>
                <a:lnTo>
                  <a:pt x="1859762" y="80505"/>
                </a:lnTo>
                <a:lnTo>
                  <a:pt x="1857705" y="83261"/>
                </a:lnTo>
                <a:lnTo>
                  <a:pt x="1851240" y="90627"/>
                </a:lnTo>
                <a:lnTo>
                  <a:pt x="1818627" y="150672"/>
                </a:lnTo>
                <a:lnTo>
                  <a:pt x="1811515" y="187921"/>
                </a:lnTo>
                <a:lnTo>
                  <a:pt x="1812544" y="225310"/>
                </a:lnTo>
                <a:lnTo>
                  <a:pt x="1821243" y="261454"/>
                </a:lnTo>
                <a:lnTo>
                  <a:pt x="1821243" y="262153"/>
                </a:lnTo>
                <a:lnTo>
                  <a:pt x="1821929" y="262153"/>
                </a:lnTo>
                <a:lnTo>
                  <a:pt x="1823986" y="267652"/>
                </a:lnTo>
                <a:lnTo>
                  <a:pt x="1828114" y="277279"/>
                </a:lnTo>
                <a:lnTo>
                  <a:pt x="1837029" y="302412"/>
                </a:lnTo>
                <a:lnTo>
                  <a:pt x="1844205" y="328117"/>
                </a:lnTo>
                <a:lnTo>
                  <a:pt x="1849691" y="354203"/>
                </a:lnTo>
                <a:lnTo>
                  <a:pt x="1853577" y="380492"/>
                </a:lnTo>
                <a:lnTo>
                  <a:pt x="1853577" y="383933"/>
                </a:lnTo>
                <a:lnTo>
                  <a:pt x="1854949" y="386676"/>
                </a:lnTo>
                <a:lnTo>
                  <a:pt x="1857705" y="388061"/>
                </a:lnTo>
                <a:lnTo>
                  <a:pt x="1860461" y="390118"/>
                </a:lnTo>
                <a:lnTo>
                  <a:pt x="1863204" y="390817"/>
                </a:lnTo>
                <a:lnTo>
                  <a:pt x="1871459" y="388747"/>
                </a:lnTo>
                <a:lnTo>
                  <a:pt x="1874215" y="388747"/>
                </a:lnTo>
                <a:lnTo>
                  <a:pt x="1878342" y="387375"/>
                </a:lnTo>
                <a:lnTo>
                  <a:pt x="1896960" y="331355"/>
                </a:lnTo>
                <a:lnTo>
                  <a:pt x="1905177" y="294487"/>
                </a:lnTo>
                <a:lnTo>
                  <a:pt x="1908683" y="239014"/>
                </a:lnTo>
                <a:close/>
              </a:path>
              <a:path w="2303145" h="712470" extrusionOk="0">
                <a:moveTo>
                  <a:pt x="1949208" y="363982"/>
                </a:moveTo>
                <a:lnTo>
                  <a:pt x="1947837" y="357098"/>
                </a:lnTo>
                <a:lnTo>
                  <a:pt x="1944395" y="361226"/>
                </a:lnTo>
                <a:lnTo>
                  <a:pt x="1940953" y="364667"/>
                </a:lnTo>
                <a:lnTo>
                  <a:pt x="1937512" y="368795"/>
                </a:lnTo>
                <a:lnTo>
                  <a:pt x="1936140" y="369481"/>
                </a:lnTo>
                <a:lnTo>
                  <a:pt x="1940953" y="368109"/>
                </a:lnTo>
                <a:lnTo>
                  <a:pt x="1949208" y="363982"/>
                </a:lnTo>
                <a:close/>
              </a:path>
              <a:path w="2303145" h="712470" extrusionOk="0">
                <a:moveTo>
                  <a:pt x="2027643" y="15138"/>
                </a:moveTo>
                <a:lnTo>
                  <a:pt x="2025586" y="11696"/>
                </a:lnTo>
                <a:lnTo>
                  <a:pt x="2018703" y="7569"/>
                </a:lnTo>
                <a:lnTo>
                  <a:pt x="2014575" y="8267"/>
                </a:lnTo>
                <a:lnTo>
                  <a:pt x="1981555" y="34404"/>
                </a:lnTo>
                <a:lnTo>
                  <a:pt x="1957044" y="65011"/>
                </a:lnTo>
                <a:lnTo>
                  <a:pt x="1931530" y="135521"/>
                </a:lnTo>
                <a:lnTo>
                  <a:pt x="1930641" y="172707"/>
                </a:lnTo>
                <a:lnTo>
                  <a:pt x="1930641" y="173393"/>
                </a:lnTo>
                <a:lnTo>
                  <a:pt x="1932698" y="189903"/>
                </a:lnTo>
                <a:lnTo>
                  <a:pt x="1934895" y="216954"/>
                </a:lnTo>
                <a:lnTo>
                  <a:pt x="1933867" y="271564"/>
                </a:lnTo>
                <a:lnTo>
                  <a:pt x="1929257" y="303428"/>
                </a:lnTo>
                <a:lnTo>
                  <a:pt x="1929257" y="306184"/>
                </a:lnTo>
                <a:lnTo>
                  <a:pt x="1928571" y="310997"/>
                </a:lnTo>
                <a:lnTo>
                  <a:pt x="1930641" y="315810"/>
                </a:lnTo>
                <a:lnTo>
                  <a:pt x="1940267" y="319938"/>
                </a:lnTo>
                <a:lnTo>
                  <a:pt x="1945779" y="318566"/>
                </a:lnTo>
                <a:lnTo>
                  <a:pt x="1948522" y="314439"/>
                </a:lnTo>
                <a:lnTo>
                  <a:pt x="1959356" y="298615"/>
                </a:lnTo>
                <a:lnTo>
                  <a:pt x="1978228" y="265099"/>
                </a:lnTo>
                <a:lnTo>
                  <a:pt x="1995919" y="224116"/>
                </a:lnTo>
                <a:lnTo>
                  <a:pt x="2010359" y="175425"/>
                </a:lnTo>
                <a:lnTo>
                  <a:pt x="2016645" y="139674"/>
                </a:lnTo>
                <a:lnTo>
                  <a:pt x="2017229" y="135521"/>
                </a:lnTo>
                <a:lnTo>
                  <a:pt x="2017331" y="132791"/>
                </a:lnTo>
                <a:lnTo>
                  <a:pt x="2022716" y="100926"/>
                </a:lnTo>
                <a:lnTo>
                  <a:pt x="2025840" y="74485"/>
                </a:lnTo>
                <a:lnTo>
                  <a:pt x="2027301" y="48818"/>
                </a:lnTo>
                <a:lnTo>
                  <a:pt x="2027555" y="27546"/>
                </a:lnTo>
                <a:lnTo>
                  <a:pt x="2027643" y="15138"/>
                </a:lnTo>
                <a:close/>
              </a:path>
              <a:path w="2303145" h="712470" extrusionOk="0">
                <a:moveTo>
                  <a:pt x="2177643" y="10325"/>
                </a:moveTo>
                <a:lnTo>
                  <a:pt x="2176957" y="6197"/>
                </a:lnTo>
                <a:lnTo>
                  <a:pt x="2174202" y="3441"/>
                </a:lnTo>
                <a:lnTo>
                  <a:pt x="2170760" y="698"/>
                </a:lnTo>
                <a:lnTo>
                  <a:pt x="2167318" y="0"/>
                </a:lnTo>
                <a:lnTo>
                  <a:pt x="2163191" y="698"/>
                </a:lnTo>
                <a:lnTo>
                  <a:pt x="2128101" y="16522"/>
                </a:lnTo>
                <a:lnTo>
                  <a:pt x="2096300" y="39776"/>
                </a:lnTo>
                <a:lnTo>
                  <a:pt x="2053602" y="101269"/>
                </a:lnTo>
                <a:lnTo>
                  <a:pt x="2043480" y="136931"/>
                </a:lnTo>
                <a:lnTo>
                  <a:pt x="2042782" y="137617"/>
                </a:lnTo>
                <a:lnTo>
                  <a:pt x="2035708" y="180911"/>
                </a:lnTo>
                <a:lnTo>
                  <a:pt x="2020506" y="233464"/>
                </a:lnTo>
                <a:lnTo>
                  <a:pt x="2001177" y="277660"/>
                </a:lnTo>
                <a:lnTo>
                  <a:pt x="1979777" y="314540"/>
                </a:lnTo>
                <a:lnTo>
                  <a:pt x="1964347" y="336461"/>
                </a:lnTo>
                <a:lnTo>
                  <a:pt x="1965032" y="341960"/>
                </a:lnTo>
                <a:lnTo>
                  <a:pt x="1968474" y="345401"/>
                </a:lnTo>
                <a:lnTo>
                  <a:pt x="1971916" y="349529"/>
                </a:lnTo>
                <a:lnTo>
                  <a:pt x="1977428" y="350215"/>
                </a:lnTo>
                <a:lnTo>
                  <a:pt x="2017331" y="324764"/>
                </a:lnTo>
                <a:lnTo>
                  <a:pt x="2057069" y="291985"/>
                </a:lnTo>
                <a:lnTo>
                  <a:pt x="2091639" y="254584"/>
                </a:lnTo>
                <a:lnTo>
                  <a:pt x="2094395" y="250456"/>
                </a:lnTo>
                <a:lnTo>
                  <a:pt x="2097824" y="246329"/>
                </a:lnTo>
                <a:lnTo>
                  <a:pt x="2101265" y="241503"/>
                </a:lnTo>
                <a:lnTo>
                  <a:pt x="2101265" y="240817"/>
                </a:lnTo>
                <a:lnTo>
                  <a:pt x="2101964" y="240817"/>
                </a:lnTo>
                <a:lnTo>
                  <a:pt x="2101964" y="240131"/>
                </a:lnTo>
                <a:lnTo>
                  <a:pt x="2125078" y="203250"/>
                </a:lnTo>
                <a:lnTo>
                  <a:pt x="2142134" y="158572"/>
                </a:lnTo>
                <a:lnTo>
                  <a:pt x="2155113" y="109689"/>
                </a:lnTo>
                <a:lnTo>
                  <a:pt x="2166048" y="60223"/>
                </a:lnTo>
                <a:lnTo>
                  <a:pt x="2176957" y="13766"/>
                </a:lnTo>
                <a:lnTo>
                  <a:pt x="2177643" y="10325"/>
                </a:lnTo>
                <a:close/>
              </a:path>
              <a:path w="2303145" h="712470" extrusionOk="0">
                <a:moveTo>
                  <a:pt x="2302865" y="209854"/>
                </a:moveTo>
                <a:lnTo>
                  <a:pt x="2265172" y="194284"/>
                </a:lnTo>
                <a:lnTo>
                  <a:pt x="2255393" y="194030"/>
                </a:lnTo>
                <a:lnTo>
                  <a:pt x="2216327" y="198386"/>
                </a:lnTo>
                <a:lnTo>
                  <a:pt x="2180310" y="210807"/>
                </a:lnTo>
                <a:lnTo>
                  <a:pt x="2148281" y="230314"/>
                </a:lnTo>
                <a:lnTo>
                  <a:pt x="2121217" y="255955"/>
                </a:lnTo>
                <a:lnTo>
                  <a:pt x="2121217" y="256641"/>
                </a:lnTo>
                <a:lnTo>
                  <a:pt x="2117788" y="261454"/>
                </a:lnTo>
                <a:lnTo>
                  <a:pt x="2093226" y="290626"/>
                </a:lnTo>
                <a:lnTo>
                  <a:pt x="2054009" y="328053"/>
                </a:lnTo>
                <a:lnTo>
                  <a:pt x="1990674" y="371487"/>
                </a:lnTo>
                <a:lnTo>
                  <a:pt x="1945690" y="392938"/>
                </a:lnTo>
                <a:lnTo>
                  <a:pt x="1897964" y="408698"/>
                </a:lnTo>
                <a:lnTo>
                  <a:pt x="1847811" y="418452"/>
                </a:lnTo>
                <a:lnTo>
                  <a:pt x="1795780" y="421767"/>
                </a:lnTo>
                <a:lnTo>
                  <a:pt x="1769833" y="420890"/>
                </a:lnTo>
                <a:lnTo>
                  <a:pt x="1744522" y="418338"/>
                </a:lnTo>
                <a:lnTo>
                  <a:pt x="1719732" y="414223"/>
                </a:lnTo>
                <a:lnTo>
                  <a:pt x="1695323" y="408698"/>
                </a:lnTo>
                <a:lnTo>
                  <a:pt x="1693951" y="408698"/>
                </a:lnTo>
                <a:lnTo>
                  <a:pt x="1663153" y="390271"/>
                </a:lnTo>
                <a:lnTo>
                  <a:pt x="1638998" y="363982"/>
                </a:lnTo>
                <a:lnTo>
                  <a:pt x="1623225" y="331495"/>
                </a:lnTo>
                <a:lnTo>
                  <a:pt x="1617573" y="294487"/>
                </a:lnTo>
                <a:lnTo>
                  <a:pt x="1622780" y="254063"/>
                </a:lnTo>
                <a:lnTo>
                  <a:pt x="1657705" y="203720"/>
                </a:lnTo>
                <a:lnTo>
                  <a:pt x="1710461" y="176225"/>
                </a:lnTo>
                <a:lnTo>
                  <a:pt x="1737956" y="164350"/>
                </a:lnTo>
                <a:lnTo>
                  <a:pt x="1763217" y="150139"/>
                </a:lnTo>
                <a:lnTo>
                  <a:pt x="1784032" y="130924"/>
                </a:lnTo>
                <a:lnTo>
                  <a:pt x="1798142" y="104013"/>
                </a:lnTo>
                <a:lnTo>
                  <a:pt x="1803349" y="66751"/>
                </a:lnTo>
                <a:lnTo>
                  <a:pt x="1803082" y="58204"/>
                </a:lnTo>
                <a:lnTo>
                  <a:pt x="1802231" y="50063"/>
                </a:lnTo>
                <a:lnTo>
                  <a:pt x="1800733" y="42164"/>
                </a:lnTo>
                <a:lnTo>
                  <a:pt x="1798535" y="34404"/>
                </a:lnTo>
                <a:lnTo>
                  <a:pt x="1797850" y="30962"/>
                </a:lnTo>
                <a:lnTo>
                  <a:pt x="1795780" y="28905"/>
                </a:lnTo>
                <a:lnTo>
                  <a:pt x="1788896" y="26149"/>
                </a:lnTo>
                <a:lnTo>
                  <a:pt x="1786153" y="26149"/>
                </a:lnTo>
                <a:lnTo>
                  <a:pt x="1783397" y="28219"/>
                </a:lnTo>
                <a:lnTo>
                  <a:pt x="1447634" y="221551"/>
                </a:lnTo>
                <a:lnTo>
                  <a:pt x="1447634" y="222237"/>
                </a:lnTo>
                <a:lnTo>
                  <a:pt x="1446949" y="222237"/>
                </a:lnTo>
                <a:lnTo>
                  <a:pt x="1414602" y="240817"/>
                </a:lnTo>
                <a:lnTo>
                  <a:pt x="1413916" y="240817"/>
                </a:lnTo>
                <a:lnTo>
                  <a:pt x="1375854" y="267843"/>
                </a:lnTo>
                <a:lnTo>
                  <a:pt x="1340700" y="298361"/>
                </a:lnTo>
                <a:lnTo>
                  <a:pt x="1308709" y="332143"/>
                </a:lnTo>
                <a:lnTo>
                  <a:pt x="1280134" y="368909"/>
                </a:lnTo>
                <a:lnTo>
                  <a:pt x="1255242" y="408444"/>
                </a:lnTo>
                <a:lnTo>
                  <a:pt x="1234287" y="450469"/>
                </a:lnTo>
                <a:lnTo>
                  <a:pt x="1217561" y="494703"/>
                </a:lnTo>
                <a:lnTo>
                  <a:pt x="1205268" y="541007"/>
                </a:lnTo>
                <a:lnTo>
                  <a:pt x="1197698" y="589013"/>
                </a:lnTo>
                <a:lnTo>
                  <a:pt x="1195120" y="638505"/>
                </a:lnTo>
                <a:lnTo>
                  <a:pt x="1195387" y="654786"/>
                </a:lnTo>
                <a:lnTo>
                  <a:pt x="1199248" y="701802"/>
                </a:lnTo>
                <a:lnTo>
                  <a:pt x="1204074" y="709371"/>
                </a:lnTo>
                <a:lnTo>
                  <a:pt x="1206817" y="711441"/>
                </a:lnTo>
                <a:lnTo>
                  <a:pt x="1209573" y="712127"/>
                </a:lnTo>
                <a:lnTo>
                  <a:pt x="1213015" y="710742"/>
                </a:lnTo>
                <a:lnTo>
                  <a:pt x="2018017" y="495388"/>
                </a:lnTo>
                <a:lnTo>
                  <a:pt x="2020087" y="494703"/>
                </a:lnTo>
                <a:lnTo>
                  <a:pt x="2021459" y="494017"/>
                </a:lnTo>
                <a:lnTo>
                  <a:pt x="2086127" y="429336"/>
                </a:lnTo>
                <a:lnTo>
                  <a:pt x="2088883" y="425907"/>
                </a:lnTo>
                <a:lnTo>
                  <a:pt x="2093023" y="421767"/>
                </a:lnTo>
                <a:lnTo>
                  <a:pt x="2298738" y="216738"/>
                </a:lnTo>
                <a:lnTo>
                  <a:pt x="2301494" y="213296"/>
                </a:lnTo>
                <a:lnTo>
                  <a:pt x="2302865" y="209854"/>
                </a:lnTo>
                <a:close/>
              </a:path>
            </a:pathLst>
          </a:custGeom>
          <a:solidFill>
            <a:srgbClr val="EB7228"/>
          </a:solidFill>
        </p:spPr>
        <p:txBody>
          <a:bodyPr wrap="square" lIns="0" tIns="0" rIns="0" bIns="0" rtlCol="0"/>
          <a:lstStyle/>
          <a:p>
            <a:pPr>
              <a:defRPr/>
            </a:pPr>
            <a:endParaRPr sz="1200"/>
          </a:p>
        </p:txBody>
      </p:sp>
      <p:sp>
        <p:nvSpPr>
          <p:cNvPr id="10" name="bg object 22"/>
          <p:cNvSpPr/>
          <p:nvPr/>
        </p:nvSpPr>
        <p:spPr bwMode="auto">
          <a:xfrm>
            <a:off x="3258806" y="3900688"/>
            <a:ext cx="523240" cy="515197"/>
          </a:xfrm>
          <a:custGeom>
            <a:avLst/>
            <a:gdLst/>
            <a:ahLst/>
            <a:cxnLst/>
            <a:rect l="l" t="t" r="r" b="b"/>
            <a:pathLst>
              <a:path w="784860" h="772795" extrusionOk="0">
                <a:moveTo>
                  <a:pt x="392049" y="772626"/>
                </a:moveTo>
                <a:lnTo>
                  <a:pt x="339987" y="718874"/>
                </a:lnTo>
                <a:lnTo>
                  <a:pt x="292185" y="666923"/>
                </a:lnTo>
                <a:lnTo>
                  <a:pt x="248518" y="616789"/>
                </a:lnTo>
                <a:lnTo>
                  <a:pt x="208861" y="568489"/>
                </a:lnTo>
                <a:lnTo>
                  <a:pt x="173088" y="522037"/>
                </a:lnTo>
                <a:lnTo>
                  <a:pt x="141073" y="477451"/>
                </a:lnTo>
                <a:lnTo>
                  <a:pt x="112690" y="434745"/>
                </a:lnTo>
                <a:lnTo>
                  <a:pt x="87815" y="393935"/>
                </a:lnTo>
                <a:lnTo>
                  <a:pt x="66322" y="355038"/>
                </a:lnTo>
                <a:lnTo>
                  <a:pt x="48084" y="318069"/>
                </a:lnTo>
                <a:lnTo>
                  <a:pt x="32976" y="283044"/>
                </a:lnTo>
                <a:lnTo>
                  <a:pt x="11650" y="218891"/>
                </a:lnTo>
                <a:lnTo>
                  <a:pt x="1339" y="162704"/>
                </a:lnTo>
                <a:lnTo>
                  <a:pt x="0" y="137638"/>
                </a:lnTo>
                <a:lnTo>
                  <a:pt x="1037" y="114611"/>
                </a:lnTo>
                <a:lnTo>
                  <a:pt x="9740" y="74740"/>
                </a:lnTo>
                <a:lnTo>
                  <a:pt x="37481" y="30624"/>
                </a:lnTo>
                <a:lnTo>
                  <a:pt x="79832" y="5719"/>
                </a:lnTo>
                <a:lnTo>
                  <a:pt x="114507" y="0"/>
                </a:lnTo>
                <a:lnTo>
                  <a:pt x="133401" y="453"/>
                </a:lnTo>
                <a:lnTo>
                  <a:pt x="173672" y="8065"/>
                </a:lnTo>
                <a:lnTo>
                  <a:pt x="216418" y="24723"/>
                </a:lnTo>
                <a:lnTo>
                  <a:pt x="260633" y="50554"/>
                </a:lnTo>
                <a:lnTo>
                  <a:pt x="305313" y="85684"/>
                </a:lnTo>
                <a:lnTo>
                  <a:pt x="349453" y="130242"/>
                </a:lnTo>
                <a:lnTo>
                  <a:pt x="392049" y="184353"/>
                </a:lnTo>
                <a:lnTo>
                  <a:pt x="413142" y="156095"/>
                </a:lnTo>
                <a:lnTo>
                  <a:pt x="456728" y="106777"/>
                </a:lnTo>
                <a:lnTo>
                  <a:pt x="501346" y="66949"/>
                </a:lnTo>
                <a:lnTo>
                  <a:pt x="545992" y="36484"/>
                </a:lnTo>
                <a:lnTo>
                  <a:pt x="589660" y="15255"/>
                </a:lnTo>
                <a:lnTo>
                  <a:pt x="631345" y="3136"/>
                </a:lnTo>
                <a:lnTo>
                  <a:pt x="670044" y="0"/>
                </a:lnTo>
                <a:lnTo>
                  <a:pt x="687959" y="1760"/>
                </a:lnTo>
                <a:lnTo>
                  <a:pt x="734461" y="20166"/>
                </a:lnTo>
                <a:lnTo>
                  <a:pt x="767460" y="57926"/>
                </a:lnTo>
                <a:lnTo>
                  <a:pt x="783566" y="114611"/>
                </a:lnTo>
                <a:lnTo>
                  <a:pt x="784594" y="137638"/>
                </a:lnTo>
                <a:lnTo>
                  <a:pt x="783243" y="162704"/>
                </a:lnTo>
                <a:lnTo>
                  <a:pt x="772901" y="218891"/>
                </a:lnTo>
                <a:lnTo>
                  <a:pt x="751533" y="283044"/>
                </a:lnTo>
                <a:lnTo>
                  <a:pt x="736402" y="318069"/>
                </a:lnTo>
                <a:lnTo>
                  <a:pt x="718137" y="355038"/>
                </a:lnTo>
                <a:lnTo>
                  <a:pt x="696613" y="393935"/>
                </a:lnTo>
                <a:lnTo>
                  <a:pt x="671706" y="434745"/>
                </a:lnTo>
                <a:lnTo>
                  <a:pt x="643289" y="477451"/>
                </a:lnTo>
                <a:lnTo>
                  <a:pt x="611236" y="522037"/>
                </a:lnTo>
                <a:lnTo>
                  <a:pt x="575423" y="568489"/>
                </a:lnTo>
                <a:lnTo>
                  <a:pt x="535723" y="616789"/>
                </a:lnTo>
                <a:lnTo>
                  <a:pt x="492011" y="666923"/>
                </a:lnTo>
                <a:lnTo>
                  <a:pt x="444162" y="718874"/>
                </a:lnTo>
                <a:lnTo>
                  <a:pt x="392049" y="772626"/>
                </a:lnTo>
                <a:close/>
              </a:path>
            </a:pathLst>
          </a:custGeom>
          <a:solidFill>
            <a:srgbClr val="7CB341"/>
          </a:solidFill>
        </p:spPr>
        <p:txBody>
          <a:bodyPr wrap="square" lIns="0" tIns="0" rIns="0" bIns="0" rtlCol="0"/>
          <a:lstStyle/>
          <a:p>
            <a:pPr>
              <a:defRPr/>
            </a:pPr>
            <a:endParaRPr sz="1200"/>
          </a:p>
        </p:txBody>
      </p:sp>
      <p:pic>
        <p:nvPicPr>
          <p:cNvPr id="11" name="bg object 23"/>
          <p:cNvPicPr/>
          <p:nvPr/>
        </p:nvPicPr>
        <p:blipFill>
          <a:blip r:embed="rId4"/>
          <a:stretch/>
        </p:blipFill>
        <p:spPr bwMode="auto">
          <a:xfrm>
            <a:off x="7036597" y="470850"/>
            <a:ext cx="3855515" cy="5199674"/>
          </a:xfrm>
          <a:prstGeom prst="rect">
            <a:avLst/>
          </a:prstGeom>
        </p:spPr>
      </p:pic>
      <p:sp>
        <p:nvSpPr>
          <p:cNvPr id="12" name="bg object 24"/>
          <p:cNvSpPr/>
          <p:nvPr/>
        </p:nvSpPr>
        <p:spPr bwMode="auto">
          <a:xfrm>
            <a:off x="7002598" y="436851"/>
            <a:ext cx="3922183" cy="5267960"/>
          </a:xfrm>
          <a:custGeom>
            <a:avLst/>
            <a:gdLst/>
            <a:ahLst/>
            <a:cxnLst/>
            <a:rect l="l" t="t" r="r" b="b"/>
            <a:pathLst>
              <a:path w="5883275" h="7901940" extrusionOk="0">
                <a:moveTo>
                  <a:pt x="5351563" y="7901333"/>
                </a:moveTo>
                <a:lnTo>
                  <a:pt x="530671" y="7901333"/>
                </a:lnTo>
                <a:lnTo>
                  <a:pt x="484307" y="7892301"/>
                </a:lnTo>
                <a:lnTo>
                  <a:pt x="438738" y="7879760"/>
                </a:lnTo>
                <a:lnTo>
                  <a:pt x="394617" y="7863949"/>
                </a:lnTo>
                <a:lnTo>
                  <a:pt x="352085" y="7845008"/>
                </a:lnTo>
                <a:lnTo>
                  <a:pt x="311281" y="7823077"/>
                </a:lnTo>
                <a:lnTo>
                  <a:pt x="272347" y="7798297"/>
                </a:lnTo>
                <a:lnTo>
                  <a:pt x="235421" y="7770808"/>
                </a:lnTo>
                <a:lnTo>
                  <a:pt x="200644" y="7740750"/>
                </a:lnTo>
                <a:lnTo>
                  <a:pt x="168199" y="7708305"/>
                </a:lnTo>
                <a:lnTo>
                  <a:pt x="138098" y="7673485"/>
                </a:lnTo>
                <a:lnTo>
                  <a:pt x="110609" y="7636559"/>
                </a:lnTo>
                <a:lnTo>
                  <a:pt x="85829" y="7597625"/>
                </a:lnTo>
                <a:lnTo>
                  <a:pt x="63898" y="7556821"/>
                </a:lnTo>
                <a:lnTo>
                  <a:pt x="44957" y="7514289"/>
                </a:lnTo>
                <a:lnTo>
                  <a:pt x="29146" y="7470168"/>
                </a:lnTo>
                <a:lnTo>
                  <a:pt x="16605" y="7424599"/>
                </a:lnTo>
                <a:lnTo>
                  <a:pt x="7473" y="7377721"/>
                </a:lnTo>
                <a:lnTo>
                  <a:pt x="1891" y="7329675"/>
                </a:lnTo>
                <a:lnTo>
                  <a:pt x="0" y="7280600"/>
                </a:lnTo>
                <a:lnTo>
                  <a:pt x="74" y="628306"/>
                </a:lnTo>
                <a:lnTo>
                  <a:pt x="1724" y="583215"/>
                </a:lnTo>
                <a:lnTo>
                  <a:pt x="6817" y="537040"/>
                </a:lnTo>
                <a:lnTo>
                  <a:pt x="15155" y="491940"/>
                </a:lnTo>
                <a:lnTo>
                  <a:pt x="26619" y="448037"/>
                </a:lnTo>
                <a:lnTo>
                  <a:pt x="41084" y="405452"/>
                </a:lnTo>
                <a:lnTo>
                  <a:pt x="58430" y="364304"/>
                </a:lnTo>
                <a:lnTo>
                  <a:pt x="78535" y="324715"/>
                </a:lnTo>
                <a:lnTo>
                  <a:pt x="101277" y="286806"/>
                </a:lnTo>
                <a:lnTo>
                  <a:pt x="126534" y="250696"/>
                </a:lnTo>
                <a:lnTo>
                  <a:pt x="154184" y="216508"/>
                </a:lnTo>
                <a:lnTo>
                  <a:pt x="184105" y="184360"/>
                </a:lnTo>
                <a:lnTo>
                  <a:pt x="216176" y="154376"/>
                </a:lnTo>
                <a:lnTo>
                  <a:pt x="250275" y="126673"/>
                </a:lnTo>
                <a:lnTo>
                  <a:pt x="286280" y="101375"/>
                </a:lnTo>
                <a:lnTo>
                  <a:pt x="324068" y="78601"/>
                </a:lnTo>
                <a:lnTo>
                  <a:pt x="363519" y="58472"/>
                </a:lnTo>
                <a:lnTo>
                  <a:pt x="404510" y="41108"/>
                </a:lnTo>
                <a:lnTo>
                  <a:pt x="446920" y="26631"/>
                </a:lnTo>
                <a:lnTo>
                  <a:pt x="490626" y="15161"/>
                </a:lnTo>
                <a:lnTo>
                  <a:pt x="535507" y="6818"/>
                </a:lnTo>
                <a:lnTo>
                  <a:pt x="581441" y="1724"/>
                </a:lnTo>
                <a:lnTo>
                  <a:pt x="628306" y="0"/>
                </a:lnTo>
                <a:lnTo>
                  <a:pt x="5254924" y="0"/>
                </a:lnTo>
                <a:lnTo>
                  <a:pt x="5303998" y="1891"/>
                </a:lnTo>
                <a:lnTo>
                  <a:pt x="5352044" y="7473"/>
                </a:lnTo>
                <a:lnTo>
                  <a:pt x="5398922" y="16605"/>
                </a:lnTo>
                <a:lnTo>
                  <a:pt x="5444492" y="29146"/>
                </a:lnTo>
                <a:lnTo>
                  <a:pt x="5488613" y="44957"/>
                </a:lnTo>
                <a:lnTo>
                  <a:pt x="5531145" y="63898"/>
                </a:lnTo>
                <a:lnTo>
                  <a:pt x="5571949" y="85829"/>
                </a:lnTo>
                <a:lnTo>
                  <a:pt x="5597353" y="101997"/>
                </a:lnTo>
                <a:lnTo>
                  <a:pt x="628306" y="101997"/>
                </a:lnTo>
                <a:lnTo>
                  <a:pt x="580549" y="104157"/>
                </a:lnTo>
                <a:lnTo>
                  <a:pt x="533964" y="110510"/>
                </a:lnTo>
                <a:lnTo>
                  <a:pt x="488739" y="120867"/>
                </a:lnTo>
                <a:lnTo>
                  <a:pt x="445062" y="135040"/>
                </a:lnTo>
                <a:lnTo>
                  <a:pt x="403123" y="152839"/>
                </a:lnTo>
                <a:lnTo>
                  <a:pt x="363111" y="174076"/>
                </a:lnTo>
                <a:lnTo>
                  <a:pt x="325215" y="198561"/>
                </a:lnTo>
                <a:lnTo>
                  <a:pt x="289623" y="226107"/>
                </a:lnTo>
                <a:lnTo>
                  <a:pt x="256524" y="256524"/>
                </a:lnTo>
                <a:lnTo>
                  <a:pt x="226107" y="289623"/>
                </a:lnTo>
                <a:lnTo>
                  <a:pt x="198561" y="325215"/>
                </a:lnTo>
                <a:lnTo>
                  <a:pt x="174076" y="363112"/>
                </a:lnTo>
                <a:lnTo>
                  <a:pt x="152839" y="403124"/>
                </a:lnTo>
                <a:lnTo>
                  <a:pt x="135039" y="445062"/>
                </a:lnTo>
                <a:lnTo>
                  <a:pt x="120867" y="488739"/>
                </a:lnTo>
                <a:lnTo>
                  <a:pt x="110510" y="533964"/>
                </a:lnTo>
                <a:lnTo>
                  <a:pt x="104157" y="580549"/>
                </a:lnTo>
                <a:lnTo>
                  <a:pt x="101997" y="628306"/>
                </a:lnTo>
                <a:lnTo>
                  <a:pt x="102089" y="7280600"/>
                </a:lnTo>
                <a:lnTo>
                  <a:pt x="104157" y="7326619"/>
                </a:lnTo>
                <a:lnTo>
                  <a:pt x="110510" y="7373439"/>
                </a:lnTo>
                <a:lnTo>
                  <a:pt x="120867" y="7418835"/>
                </a:lnTo>
                <a:lnTo>
                  <a:pt x="135039" y="7462626"/>
                </a:lnTo>
                <a:lnTo>
                  <a:pt x="152839" y="7504629"/>
                </a:lnTo>
                <a:lnTo>
                  <a:pt x="174076" y="7544661"/>
                </a:lnTo>
                <a:lnTo>
                  <a:pt x="198561" y="7582540"/>
                </a:lnTo>
                <a:lnTo>
                  <a:pt x="226107" y="7618083"/>
                </a:lnTo>
                <a:lnTo>
                  <a:pt x="256524" y="7651107"/>
                </a:lnTo>
                <a:lnTo>
                  <a:pt x="289623" y="7681431"/>
                </a:lnTo>
                <a:lnTo>
                  <a:pt x="325215" y="7708870"/>
                </a:lnTo>
                <a:lnTo>
                  <a:pt x="363111" y="7733244"/>
                </a:lnTo>
                <a:lnTo>
                  <a:pt x="403123" y="7754368"/>
                </a:lnTo>
                <a:lnTo>
                  <a:pt x="445062" y="7772062"/>
                </a:lnTo>
                <a:lnTo>
                  <a:pt x="488739" y="7786141"/>
                </a:lnTo>
                <a:lnTo>
                  <a:pt x="533964" y="7796424"/>
                </a:lnTo>
                <a:lnTo>
                  <a:pt x="580549" y="7802727"/>
                </a:lnTo>
                <a:lnTo>
                  <a:pt x="628306" y="7804869"/>
                </a:lnTo>
                <a:lnTo>
                  <a:pt x="5600518" y="7804869"/>
                </a:lnTo>
                <a:lnTo>
                  <a:pt x="5597465" y="7807016"/>
                </a:lnTo>
                <a:lnTo>
                  <a:pt x="5559584" y="7829883"/>
                </a:lnTo>
                <a:lnTo>
                  <a:pt x="5520042" y="7850103"/>
                </a:lnTo>
                <a:lnTo>
                  <a:pt x="5478964" y="7867554"/>
                </a:lnTo>
                <a:lnTo>
                  <a:pt x="5436476" y="7882110"/>
                </a:lnTo>
                <a:lnTo>
                  <a:pt x="5392702" y="7893647"/>
                </a:lnTo>
                <a:lnTo>
                  <a:pt x="5351563" y="7901333"/>
                </a:lnTo>
                <a:close/>
              </a:path>
              <a:path w="5883275" h="7901940" extrusionOk="0">
                <a:moveTo>
                  <a:pt x="5600518" y="7804869"/>
                </a:moveTo>
                <a:lnTo>
                  <a:pt x="5254924" y="7804869"/>
                </a:lnTo>
                <a:lnTo>
                  <a:pt x="5302983" y="7802709"/>
                </a:lnTo>
                <a:lnTo>
                  <a:pt x="5349803" y="7796356"/>
                </a:lnTo>
                <a:lnTo>
                  <a:pt x="5395199" y="7785999"/>
                </a:lnTo>
                <a:lnTo>
                  <a:pt x="5438990" y="7771827"/>
                </a:lnTo>
                <a:lnTo>
                  <a:pt x="5480993" y="7754027"/>
                </a:lnTo>
                <a:lnTo>
                  <a:pt x="5521025" y="7732790"/>
                </a:lnTo>
                <a:lnTo>
                  <a:pt x="5558904" y="7708305"/>
                </a:lnTo>
                <a:lnTo>
                  <a:pt x="5594447" y="7680759"/>
                </a:lnTo>
                <a:lnTo>
                  <a:pt x="5627471" y="7650342"/>
                </a:lnTo>
                <a:lnTo>
                  <a:pt x="5657795" y="7617243"/>
                </a:lnTo>
                <a:lnTo>
                  <a:pt x="5685234" y="7581651"/>
                </a:lnTo>
                <a:lnTo>
                  <a:pt x="5709626" y="7543719"/>
                </a:lnTo>
                <a:lnTo>
                  <a:pt x="5730733" y="7503742"/>
                </a:lnTo>
                <a:lnTo>
                  <a:pt x="5748426" y="7461803"/>
                </a:lnTo>
                <a:lnTo>
                  <a:pt x="5762505" y="7418127"/>
                </a:lnTo>
                <a:lnTo>
                  <a:pt x="5772788" y="7372901"/>
                </a:lnTo>
                <a:lnTo>
                  <a:pt x="5779051" y="7326619"/>
                </a:lnTo>
                <a:lnTo>
                  <a:pt x="5781142" y="7280600"/>
                </a:lnTo>
                <a:lnTo>
                  <a:pt x="5781233" y="628306"/>
                </a:lnTo>
                <a:lnTo>
                  <a:pt x="5779074" y="580246"/>
                </a:lnTo>
                <a:lnTo>
                  <a:pt x="5772721" y="533427"/>
                </a:lnTo>
                <a:lnTo>
                  <a:pt x="5762364" y="488031"/>
                </a:lnTo>
                <a:lnTo>
                  <a:pt x="5748191" y="444240"/>
                </a:lnTo>
                <a:lnTo>
                  <a:pt x="5730392" y="402237"/>
                </a:lnTo>
                <a:lnTo>
                  <a:pt x="5709155" y="362205"/>
                </a:lnTo>
                <a:lnTo>
                  <a:pt x="5684669" y="324326"/>
                </a:lnTo>
                <a:lnTo>
                  <a:pt x="5657123" y="288783"/>
                </a:lnTo>
                <a:lnTo>
                  <a:pt x="5626707" y="255759"/>
                </a:lnTo>
                <a:lnTo>
                  <a:pt x="5593608" y="225436"/>
                </a:lnTo>
                <a:lnTo>
                  <a:pt x="5558015" y="197996"/>
                </a:lnTo>
                <a:lnTo>
                  <a:pt x="5520119" y="173622"/>
                </a:lnTo>
                <a:lnTo>
                  <a:pt x="5480107" y="152498"/>
                </a:lnTo>
                <a:lnTo>
                  <a:pt x="5438168" y="134804"/>
                </a:lnTo>
                <a:lnTo>
                  <a:pt x="5394491" y="120725"/>
                </a:lnTo>
                <a:lnTo>
                  <a:pt x="5349266" y="110443"/>
                </a:lnTo>
                <a:lnTo>
                  <a:pt x="5302680" y="104139"/>
                </a:lnTo>
                <a:lnTo>
                  <a:pt x="5254924" y="101997"/>
                </a:lnTo>
                <a:lnTo>
                  <a:pt x="5597353" y="101997"/>
                </a:lnTo>
                <a:lnTo>
                  <a:pt x="5647809" y="138098"/>
                </a:lnTo>
                <a:lnTo>
                  <a:pt x="5682586" y="168156"/>
                </a:lnTo>
                <a:lnTo>
                  <a:pt x="5715074" y="200644"/>
                </a:lnTo>
                <a:lnTo>
                  <a:pt x="5745133" y="235421"/>
                </a:lnTo>
                <a:lnTo>
                  <a:pt x="5772622" y="272347"/>
                </a:lnTo>
                <a:lnTo>
                  <a:pt x="5797402" y="311282"/>
                </a:lnTo>
                <a:lnTo>
                  <a:pt x="5819333" y="352085"/>
                </a:lnTo>
                <a:lnTo>
                  <a:pt x="5838273" y="394617"/>
                </a:lnTo>
                <a:lnTo>
                  <a:pt x="5854085" y="438738"/>
                </a:lnTo>
                <a:lnTo>
                  <a:pt x="5866626" y="484308"/>
                </a:lnTo>
                <a:lnTo>
                  <a:pt x="5875758" y="531185"/>
                </a:lnTo>
                <a:lnTo>
                  <a:pt x="5881340" y="579231"/>
                </a:lnTo>
                <a:lnTo>
                  <a:pt x="5883231" y="628306"/>
                </a:lnTo>
                <a:lnTo>
                  <a:pt x="5883167" y="7280600"/>
                </a:lnTo>
                <a:lnTo>
                  <a:pt x="5881760" y="7325437"/>
                </a:lnTo>
                <a:lnTo>
                  <a:pt x="5876874" y="7371406"/>
                </a:lnTo>
                <a:lnTo>
                  <a:pt x="5868698" y="7416343"/>
                </a:lnTo>
                <a:lnTo>
                  <a:pt x="5857357" y="7460124"/>
                </a:lnTo>
                <a:lnTo>
                  <a:pt x="5842977" y="7502624"/>
                </a:lnTo>
                <a:lnTo>
                  <a:pt x="5825665" y="7543754"/>
                </a:lnTo>
                <a:lnTo>
                  <a:pt x="5805600" y="7583286"/>
                </a:lnTo>
                <a:lnTo>
                  <a:pt x="5782854" y="7621199"/>
                </a:lnTo>
                <a:lnTo>
                  <a:pt x="5757571" y="7657336"/>
                </a:lnTo>
                <a:lnTo>
                  <a:pt x="5729874" y="7691571"/>
                </a:lnTo>
                <a:lnTo>
                  <a:pt x="5699890" y="7723781"/>
                </a:lnTo>
                <a:lnTo>
                  <a:pt x="5667743" y="7753841"/>
                </a:lnTo>
                <a:lnTo>
                  <a:pt x="5633560" y="7781627"/>
                </a:lnTo>
                <a:lnTo>
                  <a:pt x="5600518" y="7804869"/>
                </a:lnTo>
                <a:close/>
              </a:path>
            </a:pathLst>
          </a:custGeom>
          <a:solidFill>
            <a:srgbClr val="EB7228"/>
          </a:solidFill>
        </p:spPr>
        <p:txBody>
          <a:bodyPr wrap="square" lIns="0" tIns="0" rIns="0" bIns="0" rtlCol="0"/>
          <a:lstStyle/>
          <a:p>
            <a:pPr>
              <a:defRPr/>
            </a:pPr>
            <a:endParaRPr sz="1200"/>
          </a:p>
        </p:txBody>
      </p:sp>
      <p:sp>
        <p:nvSpPr>
          <p:cNvPr id="13" name="Holder 2"/>
          <p:cNvSpPr>
            <a:spLocks noGrp="1"/>
          </p:cNvSpPr>
          <p:nvPr>
            <p:ph type="title"/>
          </p:nvPr>
        </p:nvSpPr>
        <p:spPr bwMode="auto">
          <a:xfrm>
            <a:off x="5282315" y="662727"/>
            <a:ext cx="1627369" cy="543867"/>
          </a:xfrm>
        </p:spPr>
        <p:txBody>
          <a:bodyPr lIns="0" tIns="0" rIns="0" bIns="0"/>
          <a:lstStyle>
            <a:lvl1pPr>
              <a:defRPr sz="3550" b="1" i="0">
                <a:solidFill>
                  <a:schemeClr val="bg1"/>
                </a:solidFill>
                <a:latin typeface="Trebuchet MS"/>
                <a:cs typeface="Trebuchet MS"/>
              </a:defRPr>
            </a:lvl1pPr>
          </a:lstStyle>
          <a:p>
            <a:pPr>
              <a:defRPr/>
            </a:pPr>
            <a:endParaRPr/>
          </a:p>
        </p:txBody>
      </p:sp>
      <p:sp>
        <p:nvSpPr>
          <p:cNvPr id="14" name="Holder 3"/>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15" name="Holder 4"/>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3/18/2026</a:t>
            </a:fld>
            <a:endParaRPr lang="en-US"/>
          </a:p>
        </p:txBody>
      </p:sp>
      <p:sp>
        <p:nvSpPr>
          <p:cNvPr id="16" name="Holder 5"/>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‹N°›</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type="obj" preserve="1" userDrawn="1">
  <p:cSld name="Blank">
    <p:spTree>
      <p:nvGrpSpPr>
        <p:cNvPr id="1" name=""/>
        <p:cNvGrpSpPr/>
        <p:nvPr/>
      </p:nvGrpSpPr>
      <p:grpSpPr bwMode="auto">
        <a:xfrm>
          <a:off x="0" y="0"/>
          <a:ext cx="0" cy="0"/>
          <a:chOff x="0" y="0"/>
          <a:chExt cx="0" cy="0"/>
        </a:xfrm>
      </p:grpSpPr>
      <p:sp>
        <p:nvSpPr>
          <p:cNvPr id="4" name="Holder 2"/>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5" name="Holder 3"/>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3/18/2026</a:t>
            </a:fld>
            <a:endParaRPr lang="en-US"/>
          </a:p>
        </p:txBody>
      </p:sp>
      <p:sp>
        <p:nvSpPr>
          <p:cNvPr id="6" name="Holder 4"/>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Section">
    <p:bg>
      <p:bgPr>
        <a:solidFill>
          <a:schemeClr val="accent2"/>
        </a:solidFill>
        <a:effectLst/>
      </p:bgPr>
    </p:bg>
    <p:spTree>
      <p:nvGrpSpPr>
        <p:cNvPr id="1" name=""/>
        <p:cNvGrpSpPr/>
        <p:nvPr/>
      </p:nvGrpSpPr>
      <p:grpSpPr bwMode="auto">
        <a:xfrm>
          <a:off x="0" y="0"/>
          <a:ext cx="0" cy="0"/>
          <a:chOff x="0" y="0"/>
          <a:chExt cx="0" cy="0"/>
        </a:xfrm>
      </p:grpSpPr>
      <p:sp>
        <p:nvSpPr>
          <p:cNvPr id="4" name="Titre 1"/>
          <p:cNvSpPr>
            <a:spLocks noGrp="1"/>
          </p:cNvSpPr>
          <p:nvPr>
            <p:ph type="title" hasCustomPrompt="1"/>
          </p:nvPr>
        </p:nvSpPr>
        <p:spPr bwMode="auto">
          <a:xfrm>
            <a:off x="4941997" y="2420887"/>
            <a:ext cx="1922224" cy="1619795"/>
          </a:xfrm>
        </p:spPr>
        <p:txBody>
          <a:bodyPr wrap="none" anchor="t">
            <a:noAutofit/>
          </a:bodyPr>
          <a:lstStyle>
            <a:lvl1pPr algn="l">
              <a:lnSpc>
                <a:spcPts val="16000"/>
              </a:lnSpc>
              <a:defRPr sz="16000" b="0" cap="all">
                <a:solidFill>
                  <a:schemeClr val="bg1"/>
                </a:solidFill>
                <a:latin typeface="+mj-lt"/>
              </a:defRPr>
            </a:lvl1pPr>
          </a:lstStyle>
          <a:p>
            <a:pPr>
              <a:defRPr/>
            </a:pPr>
            <a:r>
              <a:rPr lang="fr-FR"/>
              <a:t>0</a:t>
            </a:r>
          </a:p>
        </p:txBody>
      </p:sp>
      <p:sp>
        <p:nvSpPr>
          <p:cNvPr id="5" name="Espace réservé du texte 2"/>
          <p:cNvSpPr>
            <a:spLocks noGrp="1"/>
          </p:cNvSpPr>
          <p:nvPr>
            <p:ph type="body" idx="1"/>
          </p:nvPr>
        </p:nvSpPr>
        <p:spPr bwMode="auto">
          <a:xfrm>
            <a:off x="5040019" y="4161061"/>
            <a:ext cx="5124433" cy="1320167"/>
          </a:xfrm>
        </p:spPr>
        <p:txBody>
          <a:bodyPr anchor="t"/>
          <a:lstStyle>
            <a:lvl1pPr marL="0" indent="0" algn="l">
              <a:lnSpc>
                <a:spcPct val="110000"/>
              </a:lnSpc>
              <a:buNone/>
              <a:defRPr sz="1600" cap="all">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fr-FR"/>
              <a:t>Modifier les styles du texte du masque</a:t>
            </a:r>
            <a:endParaRPr/>
          </a:p>
        </p:txBody>
      </p:sp>
      <p:sp>
        <p:nvSpPr>
          <p:cNvPr id="6" name="ZoneTexte 6"/>
          <p:cNvSpPr>
            <a:spLocks noAdjustHandles="1"/>
          </p:cNvSpPr>
          <p:nvPr userDrawn="1"/>
        </p:nvSpPr>
        <p:spPr bwMode="auto">
          <a:xfrm>
            <a:off x="1031326" y="6601044"/>
            <a:ext cx="233003" cy="107722"/>
          </a:xfrm>
          <a:prstGeom prst="rect">
            <a:avLst/>
          </a:prstGeom>
          <a:noFill/>
        </p:spPr>
        <p:txBody>
          <a:bodyPr wrap="none" lIns="36000" tIns="0" rIns="36000" bIns="0" rtlCol="0" anchor="b">
            <a:spAutoFit/>
          </a:bodyPr>
          <a:lstStyle/>
          <a:p>
            <a:pPr>
              <a:defRPr/>
            </a:pPr>
            <a:fld id="{6EFBFBCE-6BD1-4F6A-9141-B5DA0ECB219E}" type="slidenum">
              <a:rPr lang="fr-FR" sz="700">
                <a:solidFill>
                  <a:schemeClr val="bg1"/>
                </a:solidFill>
              </a:rPr>
              <a:t>‹N°›</a:t>
            </a:fld>
            <a:endParaRPr lang="fr-FR" sz="700">
              <a:solidFill>
                <a:schemeClr val="bg1"/>
              </a:solidFill>
            </a:endParaRPr>
          </a:p>
        </p:txBody>
      </p:sp>
      <p:sp>
        <p:nvSpPr>
          <p:cNvPr id="7" name="Espace réservé du pied de page 4"/>
          <p:cNvSpPr>
            <a:spLocks noGrp="1"/>
          </p:cNvSpPr>
          <p:nvPr>
            <p:ph type="ftr" sz="quarter" idx="16"/>
          </p:nvPr>
        </p:nvSpPr>
        <p:spPr bwMode="auto"/>
        <p:txBody>
          <a:bodyPr/>
          <a:lstStyle>
            <a:lvl1pPr>
              <a:defRPr>
                <a:solidFill>
                  <a:schemeClr val="bg1"/>
                </a:solidFill>
              </a:defRPr>
            </a:lvl1pPr>
          </a:lstStyle>
          <a:p>
            <a:pPr algn="l">
              <a:defRPr/>
            </a:pPr>
            <a:r>
              <a:rPr lang="fr-FR"/>
              <a:t>Titre de la présentation</a:t>
            </a:r>
          </a:p>
        </p:txBody>
      </p:sp>
      <p:pic>
        <p:nvPicPr>
          <p:cNvPr id="8" name="Image 8"/>
          <p:cNvPicPr>
            <a:picLocks noChangeAspect="1"/>
          </p:cNvPicPr>
          <p:nvPr userDrawn="1"/>
        </p:nvPicPr>
        <p:blipFill>
          <a:blip r:embed="rId2"/>
          <a:stretch/>
        </p:blipFill>
        <p:spPr bwMode="auto">
          <a:xfrm>
            <a:off x="234000" y="2420888"/>
            <a:ext cx="893107" cy="360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Texte">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Modifiez le style du titre</a:t>
            </a:r>
          </a:p>
        </p:txBody>
      </p:sp>
      <p:sp>
        <p:nvSpPr>
          <p:cNvPr id="5" name="Espace réservé du texte 7"/>
          <p:cNvSpPr>
            <a:spLocks noGrp="1"/>
          </p:cNvSpPr>
          <p:nvPr>
            <p:ph type="body" sz="quarter" idx="12"/>
          </p:nvPr>
        </p:nvSpPr>
        <p:spPr bwMode="auto">
          <a:xfrm>
            <a:off x="2171701" y="2420937"/>
            <a:ext cx="7848600" cy="3887787"/>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Espace réservé du texte 7"/>
          <p:cNvSpPr>
            <a:spLocks noGrp="1"/>
          </p:cNvSpPr>
          <p:nvPr>
            <p:ph type="body" sz="quarter" idx="15" hasCustomPrompt="1"/>
          </p:nvPr>
        </p:nvSpPr>
        <p:spPr bwMode="auto">
          <a:xfrm>
            <a:off x="2160000" y="6598509"/>
            <a:ext cx="2700000" cy="107722"/>
          </a:xfrm>
        </p:spPr>
        <p:txBody>
          <a:bodyPr anchor="b">
            <a:spAutoFit/>
          </a:bodyPr>
          <a:lstStyle>
            <a:lvl1pPr>
              <a:defRPr sz="700" cap="all">
                <a:latin typeface="+mn-lt"/>
              </a:defRPr>
            </a:lvl1pPr>
            <a:lvl2pPr marL="144000" indent="-144000">
              <a:spcBef>
                <a:spcPts val="300"/>
              </a:spcBef>
              <a:buSzPct val="80000"/>
              <a:buFont typeface="Wingdings"/>
              <a:buChar char="l"/>
              <a:defRPr sz="1100" b="0"/>
            </a:lvl2pPr>
          </a:lstStyle>
          <a:p>
            <a:pPr lvl="0">
              <a:defRPr/>
            </a:pPr>
            <a:r>
              <a:rPr lang="fr-FR"/>
              <a:t>TITRE DE LA SECTION</a:t>
            </a:r>
          </a:p>
        </p:txBody>
      </p:sp>
      <p:sp>
        <p:nvSpPr>
          <p:cNvPr id="7" name="Espace réservé du pied de page 2"/>
          <p:cNvSpPr>
            <a:spLocks noGrp="1"/>
          </p:cNvSpPr>
          <p:nvPr>
            <p:ph type="ftr" sz="quarter" idx="16"/>
          </p:nvPr>
        </p:nvSpPr>
        <p:spPr bwMode="auto"/>
        <p:txBody>
          <a:bodyPr/>
          <a:lstStyle/>
          <a:p>
            <a:pPr algn="l">
              <a:defRPr/>
            </a:pPr>
            <a:r>
              <a:rPr lang="fr-FR"/>
              <a:t>Titre de la présentation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Texte + Visuel">
    <p:spTree>
      <p:nvGrpSpPr>
        <p:cNvPr id="1" name=""/>
        <p:cNvGrpSpPr/>
        <p:nvPr/>
      </p:nvGrpSpPr>
      <p:grpSpPr bwMode="auto">
        <a:xfrm>
          <a:off x="0" y="0"/>
          <a:ext cx="0" cy="0"/>
          <a:chOff x="0" y="0"/>
          <a:chExt cx="0" cy="0"/>
        </a:xfrm>
      </p:grpSpPr>
      <p:sp>
        <p:nvSpPr>
          <p:cNvPr id="4" name="Espace réservé pour une image  6"/>
          <p:cNvSpPr>
            <a:spLocks noGrp="1"/>
          </p:cNvSpPr>
          <p:nvPr>
            <p:ph type="pic" sz="quarter" idx="13"/>
          </p:nvPr>
        </p:nvSpPr>
        <p:spPr bwMode="auto">
          <a:xfrm>
            <a:off x="6672064" y="-9061"/>
            <a:ext cx="5519936" cy="6210369"/>
          </a:xfrm>
          <a:prstGeom prst="rect">
            <a:avLst/>
          </a:prstGeom>
          <a:solidFill>
            <a:schemeClr val="bg2"/>
          </a:solidFill>
        </p:spPr>
        <p:txBody>
          <a:bodyPr anchor="ctr">
            <a:normAutofit/>
          </a:bodyPr>
          <a:lstStyle>
            <a:lvl1pPr algn="ctr">
              <a:defRPr sz="1400">
                <a:latin typeface="+mn-lt"/>
              </a:defRPr>
            </a:lvl1pPr>
          </a:lstStyle>
          <a:p>
            <a:pPr>
              <a:defRPr/>
            </a:pPr>
            <a:r>
              <a:rPr lang="fr-FR"/>
              <a:t>Cliquez sur l'icône pour ajouter une image</a:t>
            </a:r>
          </a:p>
        </p:txBody>
      </p:sp>
      <p:sp>
        <p:nvSpPr>
          <p:cNvPr id="5" name="Titre 1"/>
          <p:cNvSpPr>
            <a:spLocks noGrp="1"/>
          </p:cNvSpPr>
          <p:nvPr>
            <p:ph type="title"/>
          </p:nvPr>
        </p:nvSpPr>
        <p:spPr bwMode="auto">
          <a:xfrm>
            <a:off x="2171898" y="989856"/>
            <a:ext cx="4212134" cy="1143000"/>
          </a:xfrm>
        </p:spPr>
        <p:txBody>
          <a:bodyPr/>
          <a:lstStyle/>
          <a:p>
            <a:pPr>
              <a:defRPr/>
            </a:pPr>
            <a:r>
              <a:rPr lang="fr-FR"/>
              <a:t>Modifiez le style du titre</a:t>
            </a:r>
          </a:p>
        </p:txBody>
      </p:sp>
      <p:sp>
        <p:nvSpPr>
          <p:cNvPr id="6" name="Espace réservé du texte 7"/>
          <p:cNvSpPr>
            <a:spLocks noGrp="1"/>
          </p:cNvSpPr>
          <p:nvPr>
            <p:ph type="body" sz="quarter" idx="12"/>
          </p:nvPr>
        </p:nvSpPr>
        <p:spPr bwMode="auto">
          <a:xfrm>
            <a:off x="2171700" y="2420939"/>
            <a:ext cx="4226331" cy="3887786"/>
          </a:xfrm>
        </p:spPr>
        <p:txBody>
          <a:bodyPr/>
          <a:lstStyle>
            <a:lvl1pPr>
              <a:defRPr sz="1400">
                <a:latin typeface="+mn-lt"/>
              </a:defRPr>
            </a:lvl1pPr>
            <a:lvl2pPr marL="144000" indent="-144000">
              <a:spcBef>
                <a:spcPts val="300"/>
              </a:spcBef>
              <a:buSzPct val="80000"/>
              <a:buFont typeface="Wingdings"/>
              <a:buChar char="l"/>
              <a:defRPr sz="1200" b="0"/>
            </a:lvl2pPr>
          </a:lstStyle>
          <a:p>
            <a:pPr lvl="0">
              <a:defRPr/>
            </a:pPr>
            <a:r>
              <a:rPr lang="fr-FR"/>
              <a:t>Modifier les styles du texte du masque</a:t>
            </a:r>
            <a:endParaRPr/>
          </a:p>
          <a:p>
            <a:pPr lvl="1">
              <a:defRPr/>
            </a:pPr>
            <a:r>
              <a:rPr lang="fr-FR"/>
              <a:t>Deuxième niveau</a:t>
            </a:r>
            <a:endParaRPr/>
          </a:p>
        </p:txBody>
      </p:sp>
      <p:sp>
        <p:nvSpPr>
          <p:cNvPr id="7" name="Espace réservé du texte 9"/>
          <p:cNvSpPr>
            <a:spLocks noGrp="1"/>
          </p:cNvSpPr>
          <p:nvPr>
            <p:ph type="body" sz="quarter" idx="14"/>
          </p:nvPr>
        </p:nvSpPr>
        <p:spPr bwMode="auto">
          <a:xfrm>
            <a:off x="6672064" y="6165384"/>
            <a:ext cx="5519936" cy="720000"/>
          </a:xfrm>
          <a:prstGeom prst="rect">
            <a:avLst/>
          </a:prstGeom>
          <a:solidFill>
            <a:schemeClr val="accent2"/>
          </a:solidFill>
        </p:spPr>
        <p:txBody>
          <a:bodyPr lIns="216000" tIns="72000" rIns="108000" bIns="72000" anchor="ctr">
            <a:noAutofit/>
          </a:bodyPr>
          <a:lstStyle>
            <a:lvl1pPr>
              <a:defRPr sz="1000" b="1" cap="all">
                <a:solidFill>
                  <a:schemeClr val="bg1"/>
                </a:solidFill>
                <a:latin typeface="+mn-lt"/>
              </a:defRPr>
            </a:lvl1pPr>
            <a:lvl2pPr>
              <a:spcBef>
                <a:spcPts val="0"/>
              </a:spcBef>
              <a:defRPr sz="1000" b="0">
                <a:solidFill>
                  <a:schemeClr val="bg1"/>
                </a:solidFill>
                <a:latin typeface="+mn-lt"/>
              </a:defRPr>
            </a:lvl2pPr>
            <a:lvl3pPr>
              <a:defRPr sz="1200">
                <a:latin typeface="+mn-lt"/>
              </a:defRPr>
            </a:lvl3pPr>
            <a:lvl4pPr>
              <a:defRPr sz="1200">
                <a:latin typeface="+mn-lt"/>
              </a:defRPr>
            </a:lvl4pPr>
            <a:lvl5pPr>
              <a:defRPr sz="1200">
                <a:latin typeface="+mn-lt"/>
              </a:defRPr>
            </a:lvl5pPr>
          </a:lstStyle>
          <a:p>
            <a:pPr lvl="0">
              <a:defRPr/>
            </a:pPr>
            <a:r>
              <a:rPr lang="fr-FR"/>
              <a:t>Modifier les styles du texte du masque</a:t>
            </a:r>
            <a:endParaRPr/>
          </a:p>
          <a:p>
            <a:pPr lvl="1">
              <a:defRPr/>
            </a:pPr>
            <a:r>
              <a:rPr lang="fr-FR"/>
              <a:t>Deuxième niveau</a:t>
            </a:r>
            <a:endParaRPr/>
          </a:p>
        </p:txBody>
      </p:sp>
      <p:sp>
        <p:nvSpPr>
          <p:cNvPr id="8" name="Espace réservé du texte 7"/>
          <p:cNvSpPr>
            <a:spLocks noGrp="1"/>
          </p:cNvSpPr>
          <p:nvPr>
            <p:ph type="body" sz="quarter" idx="15" hasCustomPrompt="1"/>
          </p:nvPr>
        </p:nvSpPr>
        <p:spPr bwMode="auto">
          <a:xfrm>
            <a:off x="2160000" y="6598509"/>
            <a:ext cx="2700000" cy="107722"/>
          </a:xfrm>
        </p:spPr>
        <p:txBody>
          <a:bodyPr anchor="b">
            <a:spAutoFit/>
          </a:bodyPr>
          <a:lstStyle>
            <a:lvl1pPr>
              <a:defRPr sz="700" cap="all">
                <a:latin typeface="+mn-lt"/>
              </a:defRPr>
            </a:lvl1pPr>
            <a:lvl2pPr marL="144000" indent="-144000">
              <a:spcBef>
                <a:spcPts val="300"/>
              </a:spcBef>
              <a:buSzPct val="80000"/>
              <a:buFont typeface="Wingdings"/>
              <a:buChar char="l"/>
              <a:defRPr sz="1100" b="0"/>
            </a:lvl2pPr>
          </a:lstStyle>
          <a:p>
            <a:pPr lvl="0">
              <a:defRPr/>
            </a:pPr>
            <a:r>
              <a:rPr lang="fr-FR"/>
              <a:t>TITRE DE LA SECTION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preserve="1" userDrawn="1">
  <p:cSld name="Visuel">
    <p:spTree>
      <p:nvGrpSpPr>
        <p:cNvPr id="1" name=""/>
        <p:cNvGrpSpPr/>
        <p:nvPr/>
      </p:nvGrpSpPr>
      <p:grpSpPr bwMode="auto">
        <a:xfrm>
          <a:off x="0" y="0"/>
          <a:ext cx="0" cy="0"/>
          <a:chOff x="0" y="0"/>
          <a:chExt cx="0" cy="0"/>
        </a:xfrm>
      </p:grpSpPr>
      <p:sp>
        <p:nvSpPr>
          <p:cNvPr id="4" name="Espace réservé pour une image  6"/>
          <p:cNvSpPr>
            <a:spLocks noGrp="1"/>
          </p:cNvSpPr>
          <p:nvPr>
            <p:ph type="pic" sz="quarter" idx="13"/>
          </p:nvPr>
        </p:nvSpPr>
        <p:spPr bwMode="auto">
          <a:xfrm>
            <a:off x="0" y="-9061"/>
            <a:ext cx="12192000" cy="6210369"/>
          </a:xfrm>
          <a:prstGeom prst="rect">
            <a:avLst/>
          </a:prstGeom>
          <a:solidFill>
            <a:schemeClr val="bg2"/>
          </a:solidFill>
        </p:spPr>
        <p:txBody>
          <a:bodyPr anchor="ctr">
            <a:normAutofit/>
          </a:bodyPr>
          <a:lstStyle>
            <a:lvl1pPr algn="ctr">
              <a:defRPr sz="1400">
                <a:latin typeface="+mn-lt"/>
              </a:defRPr>
            </a:lvl1pPr>
          </a:lstStyle>
          <a:p>
            <a:pPr>
              <a:defRPr/>
            </a:pPr>
            <a:r>
              <a:rPr lang="fr-FR"/>
              <a:t>Cliquez sur l'icône pour ajouter une image</a:t>
            </a:r>
          </a:p>
        </p:txBody>
      </p:sp>
      <p:sp>
        <p:nvSpPr>
          <p:cNvPr id="5" name="Espace réservé du texte 9"/>
          <p:cNvSpPr>
            <a:spLocks noGrp="1"/>
          </p:cNvSpPr>
          <p:nvPr>
            <p:ph type="body" sz="quarter" idx="14"/>
          </p:nvPr>
        </p:nvSpPr>
        <p:spPr bwMode="auto">
          <a:xfrm>
            <a:off x="0" y="5841268"/>
            <a:ext cx="12192000" cy="1044116"/>
          </a:xfrm>
          <a:prstGeom prst="rect">
            <a:avLst/>
          </a:prstGeom>
          <a:solidFill>
            <a:schemeClr val="accent2"/>
          </a:solidFill>
        </p:spPr>
        <p:txBody>
          <a:bodyPr lIns="1080000" tIns="72000" rIns="108000" bIns="72000" anchor="ctr">
            <a:noAutofit/>
          </a:bodyPr>
          <a:lstStyle>
            <a:lvl1pPr>
              <a:defRPr sz="1000" b="1" cap="all">
                <a:solidFill>
                  <a:schemeClr val="bg1"/>
                </a:solidFill>
                <a:latin typeface="+mn-lt"/>
              </a:defRPr>
            </a:lvl1pPr>
            <a:lvl2pPr>
              <a:spcBef>
                <a:spcPts val="0"/>
              </a:spcBef>
              <a:defRPr sz="1000" b="0">
                <a:solidFill>
                  <a:schemeClr val="bg1"/>
                </a:solidFill>
                <a:latin typeface="+mn-lt"/>
              </a:defRPr>
            </a:lvl2pPr>
            <a:lvl3pPr>
              <a:defRPr sz="1200">
                <a:latin typeface="+mn-lt"/>
              </a:defRPr>
            </a:lvl3pPr>
            <a:lvl4pPr>
              <a:defRPr sz="1200">
                <a:latin typeface="+mn-lt"/>
              </a:defRPr>
            </a:lvl4pPr>
            <a:lvl5pPr>
              <a:defRPr sz="1200">
                <a:latin typeface="+mn-lt"/>
              </a:defRPr>
            </a:lvl5pPr>
          </a:lstStyle>
          <a:p>
            <a:pPr lvl="0">
              <a:defRPr/>
            </a:pPr>
            <a:r>
              <a:rPr lang="fr-FR"/>
              <a:t>Modifier les styles du texte du masque</a:t>
            </a:r>
            <a:endParaRPr/>
          </a:p>
          <a:p>
            <a:pPr lvl="1">
              <a:defRPr/>
            </a:pPr>
            <a:r>
              <a:rPr lang="fr-FR"/>
              <a:t>Deuxième niveau</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preserve="1" userDrawn="1">
  <p:cSld name="Clôture">
    <p:bg>
      <p:bgPr>
        <a:solidFill>
          <a:schemeClr val="accent2"/>
        </a:solidFill>
        <a:effectLst/>
      </p:bgPr>
    </p:bg>
    <p:spTree>
      <p:nvGrpSpPr>
        <p:cNvPr id="1" name=""/>
        <p:cNvGrpSpPr/>
        <p:nvPr/>
      </p:nvGrpSpPr>
      <p:grpSpPr bwMode="auto">
        <a:xfrm>
          <a:off x="0" y="0"/>
          <a:ext cx="0" cy="0"/>
          <a:chOff x="0" y="0"/>
          <a:chExt cx="0" cy="0"/>
        </a:xfrm>
      </p:grpSpPr>
      <p:sp>
        <p:nvSpPr>
          <p:cNvPr id="4" name="Espace réservé du texte 7"/>
          <p:cNvSpPr>
            <a:spLocks noGrp="1"/>
          </p:cNvSpPr>
          <p:nvPr>
            <p:ph type="body" sz="quarter" idx="12"/>
          </p:nvPr>
        </p:nvSpPr>
        <p:spPr bwMode="auto">
          <a:xfrm>
            <a:off x="5159896" y="1340768"/>
            <a:ext cx="5610661" cy="900100"/>
          </a:xfrm>
        </p:spPr>
        <p:txBody>
          <a:bodyPr anchor="b"/>
          <a:lstStyle>
            <a:lvl1pPr>
              <a:defRPr sz="1400" cap="all">
                <a:solidFill>
                  <a:schemeClr val="bg1"/>
                </a:solidFill>
                <a:latin typeface="+mn-lt"/>
              </a:defRPr>
            </a:lvl1pPr>
            <a:lvl2pPr marL="144000" indent="-144000">
              <a:spcBef>
                <a:spcPts val="300"/>
              </a:spcBef>
              <a:buSzPct val="80000"/>
              <a:buFont typeface="Wingdings"/>
              <a:buChar char="l"/>
              <a:defRPr sz="1200" b="0">
                <a:solidFill>
                  <a:schemeClr val="bg1"/>
                </a:solidFill>
              </a:defRPr>
            </a:lvl2pPr>
          </a:lstStyle>
          <a:p>
            <a:pPr lvl="0">
              <a:defRPr/>
            </a:pPr>
            <a:r>
              <a:rPr lang="fr-FR"/>
              <a:t>Modifier les styles du texte du masque</a:t>
            </a:r>
            <a:endParaRPr/>
          </a:p>
        </p:txBody>
      </p:sp>
      <p:sp>
        <p:nvSpPr>
          <p:cNvPr id="5" name="ZoneTexte 6">
            <a:hlinkClick r:id="rId2"/>
          </p:cNvPr>
          <p:cNvSpPr>
            <a:spLocks noAdjustHandles="1"/>
          </p:cNvSpPr>
          <p:nvPr userDrawn="1"/>
        </p:nvSpPr>
        <p:spPr bwMode="auto">
          <a:xfrm>
            <a:off x="5159896" y="6602400"/>
            <a:ext cx="1476934" cy="123111"/>
          </a:xfrm>
          <a:prstGeom prst="rect">
            <a:avLst/>
          </a:prstGeom>
          <a:noFill/>
        </p:spPr>
        <p:txBody>
          <a:bodyPr wrap="none" lIns="36000" tIns="0" rIns="36000" bIns="0" rtlCol="0" anchor="ctr">
            <a:spAutoFit/>
          </a:bodyPr>
          <a:lstStyle/>
          <a:p>
            <a:pPr algn="ctr">
              <a:defRPr/>
            </a:pPr>
            <a:r>
              <a:rPr lang="fr-FR" sz="800">
                <a:solidFill>
                  <a:schemeClr val="bg1"/>
                </a:solidFill>
              </a:rPr>
              <a:t>SORBONNE-UNIVERSITE.FR</a:t>
            </a:r>
            <a:endParaRPr/>
          </a:p>
        </p:txBody>
      </p:sp>
      <p:pic>
        <p:nvPicPr>
          <p:cNvPr id="6" name="Image 8"/>
          <p:cNvPicPr>
            <a:picLocks noChangeAspect="1"/>
          </p:cNvPicPr>
          <p:nvPr userDrawn="1"/>
        </p:nvPicPr>
        <p:blipFill>
          <a:blip r:embed="rId3"/>
          <a:stretch/>
        </p:blipFill>
        <p:spPr bwMode="auto">
          <a:xfrm>
            <a:off x="5159896" y="3212975"/>
            <a:ext cx="2054806" cy="82826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Ouverture">
    <p:bg>
      <p:bgPr>
        <a:solidFill>
          <a:schemeClr val="accent2"/>
        </a:solidFill>
        <a:effectLst/>
      </p:bgPr>
    </p:bg>
    <p:spTree>
      <p:nvGrpSpPr>
        <p:cNvPr id="1" name=""/>
        <p:cNvGrpSpPr/>
        <p:nvPr/>
      </p:nvGrpSpPr>
      <p:grpSpPr bwMode="auto">
        <a:xfrm>
          <a:off x="0" y="0"/>
          <a:ext cx="0" cy="0"/>
          <a:chOff x="0" y="0"/>
          <a:chExt cx="0" cy="0"/>
        </a:xfrm>
      </p:grpSpPr>
      <p:sp>
        <p:nvSpPr>
          <p:cNvPr id="4" name="Titre 1"/>
          <p:cNvSpPr>
            <a:spLocks noGrp="1"/>
          </p:cNvSpPr>
          <p:nvPr>
            <p:ph type="ctrTitle"/>
          </p:nvPr>
        </p:nvSpPr>
        <p:spPr bwMode="auto">
          <a:xfrm>
            <a:off x="1199457" y="1556792"/>
            <a:ext cx="7380820" cy="2124236"/>
          </a:xfrm>
        </p:spPr>
        <p:txBody>
          <a:bodyPr anchor="ctr">
            <a:noAutofit/>
          </a:bodyPr>
          <a:lstStyle>
            <a:lvl1pPr>
              <a:defRPr sz="7500">
                <a:solidFill>
                  <a:schemeClr val="bg2"/>
                </a:solidFill>
              </a:defRPr>
            </a:lvl1pPr>
          </a:lstStyle>
          <a:p>
            <a:pPr>
              <a:defRPr/>
            </a:pPr>
            <a:r>
              <a:rPr lang="fr-FR"/>
              <a:t>Modifiez le style du titre</a:t>
            </a:r>
          </a:p>
        </p:txBody>
      </p:sp>
      <p:sp>
        <p:nvSpPr>
          <p:cNvPr id="5" name="Sous-titre 2"/>
          <p:cNvSpPr>
            <a:spLocks noGrp="1"/>
          </p:cNvSpPr>
          <p:nvPr>
            <p:ph type="subTitle" idx="1"/>
          </p:nvPr>
        </p:nvSpPr>
        <p:spPr bwMode="auto">
          <a:xfrm>
            <a:off x="7114999" y="1867956"/>
            <a:ext cx="2318488" cy="406896"/>
          </a:xfrm>
        </p:spPr>
        <p:txBody>
          <a:bodyPr>
            <a:normAutofit/>
          </a:bodyPr>
          <a:lstStyle>
            <a:lvl1pPr marL="0" indent="0" algn="l">
              <a:buNone/>
              <a:defRPr sz="1000" cap="all">
                <a:solidFill>
                  <a:schemeClr val="bg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fr-FR"/>
              <a:t>Modifier le style des sous-titres du masque</a:t>
            </a:r>
          </a:p>
        </p:txBody>
      </p:sp>
      <p:sp>
        <p:nvSpPr>
          <p:cNvPr id="6" name="ZoneTexte 5"/>
          <p:cNvSpPr>
            <a:spLocks noAdjustHandles="1"/>
          </p:cNvSpPr>
          <p:nvPr userDrawn="1"/>
        </p:nvSpPr>
        <p:spPr bwMode="auto">
          <a:xfrm>
            <a:off x="7125885" y="6022739"/>
            <a:ext cx="1876130" cy="538609"/>
          </a:xfrm>
          <a:prstGeom prst="rect">
            <a:avLst/>
          </a:prstGeom>
          <a:noFill/>
        </p:spPr>
        <p:txBody>
          <a:bodyPr wrap="square" lIns="36000" tIns="0" rIns="36000" bIns="0" rtlCol="0">
            <a:spAutoFit/>
          </a:bodyPr>
          <a:lstStyle/>
          <a:p>
            <a:pPr>
              <a:defRPr/>
            </a:pPr>
            <a:r>
              <a:rPr lang="fr-FR" sz="700">
                <a:solidFill>
                  <a:schemeClr val="bg1"/>
                </a:solidFill>
              </a:rPr>
              <a:t>Document confidentiel –</a:t>
            </a:r>
            <a:br>
              <a:rPr lang="fr-FR" sz="700">
                <a:solidFill>
                  <a:schemeClr val="bg1"/>
                </a:solidFill>
              </a:rPr>
            </a:br>
            <a:r>
              <a:rPr lang="fr-FR" sz="700">
                <a:solidFill>
                  <a:schemeClr val="bg1"/>
                </a:solidFill>
              </a:rPr>
              <a:t>ne peut être reproduit ni diffusé</a:t>
            </a:r>
            <a:br>
              <a:rPr lang="fr-FR" sz="700">
                <a:solidFill>
                  <a:schemeClr val="bg1"/>
                </a:solidFill>
              </a:rPr>
            </a:br>
            <a:r>
              <a:rPr lang="fr-FR" sz="700">
                <a:solidFill>
                  <a:schemeClr val="bg1"/>
                </a:solidFill>
              </a:rPr>
              <a:t>sans l'accord préalable</a:t>
            </a:r>
            <a:br>
              <a:rPr lang="fr-FR" sz="700">
                <a:solidFill>
                  <a:schemeClr val="bg1"/>
                </a:solidFill>
              </a:rPr>
            </a:br>
            <a:r>
              <a:rPr lang="fr-FR" sz="700">
                <a:solidFill>
                  <a:schemeClr val="bg1"/>
                </a:solidFill>
              </a:rPr>
              <a:t>de Sorbonne Université.</a:t>
            </a:r>
          </a:p>
          <a:p>
            <a:pPr>
              <a:defRPr/>
            </a:pPr>
            <a:endParaRPr lang="fr-FR" sz="700">
              <a:solidFill>
                <a:schemeClr val="bg1"/>
              </a:solidFill>
            </a:endParaRPr>
          </a:p>
        </p:txBody>
      </p:sp>
      <p:pic>
        <p:nvPicPr>
          <p:cNvPr id="7" name="Image 7"/>
          <p:cNvPicPr>
            <a:picLocks noChangeAspect="1"/>
          </p:cNvPicPr>
          <p:nvPr userDrawn="1"/>
        </p:nvPicPr>
        <p:blipFill>
          <a:blip r:embed="rId2"/>
          <a:stretch/>
        </p:blipFill>
        <p:spPr bwMode="auto">
          <a:xfrm>
            <a:off x="7125884" y="4761148"/>
            <a:ext cx="1875527" cy="756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Sommaire">
    <p:spTree>
      <p:nvGrpSpPr>
        <p:cNvPr id="1" name=""/>
        <p:cNvGrpSpPr/>
        <p:nvPr/>
      </p:nvGrpSpPr>
      <p:grpSpPr bwMode="auto">
        <a:xfrm>
          <a:off x="0" y="0"/>
          <a:ext cx="0" cy="0"/>
          <a:chOff x="0" y="0"/>
          <a:chExt cx="0" cy="0"/>
        </a:xfrm>
      </p:grpSpPr>
      <p:sp>
        <p:nvSpPr>
          <p:cNvPr id="4" name="Espace réservé du texte 11"/>
          <p:cNvSpPr>
            <a:spLocks noGrp="1"/>
          </p:cNvSpPr>
          <p:nvPr>
            <p:ph type="body" sz="quarter" idx="17"/>
          </p:nvPr>
        </p:nvSpPr>
        <p:spPr bwMode="auto">
          <a:xfrm>
            <a:off x="2171700" y="2420938"/>
            <a:ext cx="7848600" cy="3887788"/>
          </a:xfrm>
        </p:spPr>
        <p:txBody>
          <a:bodyPr/>
          <a:lstStyle>
            <a:lvl1pPr marL="287338" indent="-287338">
              <a:spcBef>
                <a:spcPts val="600"/>
              </a:spcBef>
              <a:buClr>
                <a:schemeClr val="accent1"/>
              </a:buClr>
              <a:buFont typeface="+mj-lt"/>
              <a:buAutoNum type="arabicPeriod"/>
              <a:defRPr sz="1600" cap="all"/>
            </a:lvl1pPr>
            <a:lvl2pPr marL="288000">
              <a:spcBef>
                <a:spcPts val="0"/>
              </a:spcBef>
              <a:spcAft>
                <a:spcPts val="0"/>
              </a:spcAft>
              <a:defRPr sz="1200" b="0"/>
            </a:lvl2pPr>
            <a:lvl3pPr marL="288000">
              <a:spcBef>
                <a:spcPts val="0"/>
              </a:spcBef>
              <a:spcAft>
                <a:spcPts val="0"/>
              </a:spcAft>
              <a:defRPr sz="1200"/>
            </a:lvl3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p:txBody>
      </p:sp>
      <p:sp>
        <p:nvSpPr>
          <p:cNvPr id="5" name="Espace réservé du pied de page 2"/>
          <p:cNvSpPr>
            <a:spLocks noGrp="1"/>
          </p:cNvSpPr>
          <p:nvPr>
            <p:ph type="ftr" sz="quarter" idx="18"/>
          </p:nvPr>
        </p:nvSpPr>
        <p:spPr bwMode="auto"/>
        <p:txBody>
          <a:bodyPr/>
          <a:lstStyle/>
          <a:p>
            <a:pPr algn="l">
              <a:defRPr/>
            </a:pPr>
            <a:r>
              <a:rPr lang="fr-FR"/>
              <a:t>Titre de la présentation</a:t>
            </a:r>
            <a:endParaRPr/>
          </a:p>
        </p:txBody>
      </p:sp>
      <p:sp>
        <p:nvSpPr>
          <p:cNvPr id="6" name="Titre 4"/>
          <p:cNvSpPr>
            <a:spLocks noGrp="1"/>
          </p:cNvSpPr>
          <p:nvPr>
            <p:ph type="title" hasCustomPrompt="1"/>
          </p:nvPr>
        </p:nvSpPr>
        <p:spPr bwMode="auto"/>
        <p:txBody>
          <a:bodyPr>
            <a:noAutofit/>
          </a:bodyPr>
          <a:lstStyle>
            <a:lvl1pPr>
              <a:defRPr sz="6500"/>
            </a:lvl1pPr>
          </a:lstStyle>
          <a:p>
            <a:pPr>
              <a:defRPr/>
            </a:pPr>
            <a:r>
              <a:rPr lang="fr-FR"/>
              <a:t>Titre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1.png"/><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4.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4" name="Espace réservé du titre 1"/>
          <p:cNvSpPr>
            <a:spLocks noGrp="1"/>
          </p:cNvSpPr>
          <p:nvPr>
            <p:ph type="title"/>
          </p:nvPr>
        </p:nvSpPr>
        <p:spPr bwMode="auto">
          <a:xfrm>
            <a:off x="2171701" y="989856"/>
            <a:ext cx="7848600" cy="1143000"/>
          </a:xfrm>
          <a:prstGeom prst="rect">
            <a:avLst/>
          </a:prstGeom>
        </p:spPr>
        <p:txBody>
          <a:bodyPr vert="horz" lIns="36000" tIns="0" rIns="36000" bIns="0" rtlCol="0" anchor="b">
            <a:normAutofit/>
          </a:bodyPr>
          <a:lstStyle/>
          <a:p>
            <a:pPr>
              <a:defRPr/>
            </a:pPr>
            <a:r>
              <a:rPr lang="fr-FR"/>
              <a:t>Modifiez le style du titre</a:t>
            </a:r>
          </a:p>
        </p:txBody>
      </p:sp>
      <p:sp>
        <p:nvSpPr>
          <p:cNvPr id="5" name="Espace réservé du texte 2"/>
          <p:cNvSpPr>
            <a:spLocks noGrp="1"/>
          </p:cNvSpPr>
          <p:nvPr>
            <p:ph type="body" idx="1"/>
          </p:nvPr>
        </p:nvSpPr>
        <p:spPr bwMode="auto">
          <a:xfrm>
            <a:off x="2171701" y="2420938"/>
            <a:ext cx="7848600" cy="3887787"/>
          </a:xfrm>
          <a:prstGeom prst="rect">
            <a:avLst/>
          </a:prstGeom>
        </p:spPr>
        <p:txBody>
          <a:bodyPr vert="horz" lIns="36000" tIns="0" rIns="36000" bIns="0" rtlCol="0">
            <a:normAutofit/>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Espace réservé du pied de page 4"/>
          <p:cNvSpPr>
            <a:spLocks noGrp="1"/>
          </p:cNvSpPr>
          <p:nvPr>
            <p:ph type="ftr" sz="quarter" idx="3"/>
          </p:nvPr>
        </p:nvSpPr>
        <p:spPr bwMode="auto">
          <a:xfrm>
            <a:off x="5087888" y="6601044"/>
            <a:ext cx="3360000" cy="107722"/>
          </a:xfrm>
          <a:prstGeom prst="rect">
            <a:avLst/>
          </a:prstGeom>
        </p:spPr>
        <p:txBody>
          <a:bodyPr vert="horz" lIns="36000" tIns="0" rIns="36000" bIns="0" rtlCol="0" anchor="b">
            <a:spAutoFit/>
          </a:bodyPr>
          <a:lstStyle>
            <a:lvl1pPr algn="ctr">
              <a:defRPr sz="700">
                <a:solidFill>
                  <a:schemeClr val="accent1"/>
                </a:solidFill>
              </a:defRPr>
            </a:lvl1pPr>
          </a:lstStyle>
          <a:p>
            <a:pPr algn="l">
              <a:defRPr/>
            </a:pPr>
            <a:r>
              <a:rPr lang="fr-FR"/>
              <a:t>Titre de la présentation</a:t>
            </a:r>
          </a:p>
        </p:txBody>
      </p:sp>
      <p:sp>
        <p:nvSpPr>
          <p:cNvPr id="7" name="ZoneTexte 7"/>
          <p:cNvSpPr>
            <a:spLocks noAdjustHandles="1"/>
          </p:cNvSpPr>
          <p:nvPr userDrawn="1"/>
        </p:nvSpPr>
        <p:spPr bwMode="auto">
          <a:xfrm>
            <a:off x="1031326" y="6601044"/>
            <a:ext cx="233003" cy="107722"/>
          </a:xfrm>
          <a:prstGeom prst="rect">
            <a:avLst/>
          </a:prstGeom>
          <a:noFill/>
        </p:spPr>
        <p:txBody>
          <a:bodyPr wrap="none" lIns="36000" tIns="0" rIns="36000" bIns="0" rtlCol="0" anchor="b">
            <a:spAutoFit/>
          </a:bodyPr>
          <a:lstStyle/>
          <a:p>
            <a:pPr>
              <a:defRPr/>
            </a:pPr>
            <a:fld id="{6EFBFBCE-6BD1-4F6A-9141-B5DA0ECB219E}" type="slidenum">
              <a:rPr lang="fr-FR" sz="700">
                <a:solidFill>
                  <a:schemeClr val="accent1"/>
                </a:solidFill>
              </a:rPr>
              <a:t>‹N°›</a:t>
            </a:fld>
            <a:endParaRPr lang="fr-FR" sz="700">
              <a:solidFill>
                <a:schemeClr val="accent1"/>
              </a:solidFill>
            </a:endParaRPr>
          </a:p>
        </p:txBody>
      </p:sp>
      <p:pic>
        <p:nvPicPr>
          <p:cNvPr id="8" name="Image 5"/>
          <p:cNvPicPr>
            <a:picLocks noChangeAspect="1"/>
          </p:cNvPicPr>
          <p:nvPr userDrawn="1"/>
        </p:nvPicPr>
        <p:blipFill>
          <a:blip r:embed="rId9"/>
          <a:stretch/>
        </p:blipFill>
        <p:spPr bwMode="auto">
          <a:xfrm>
            <a:off x="254719" y="6128725"/>
            <a:ext cx="893108" cy="360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dt="0"/>
  <p:txStyles>
    <p:titleStyle>
      <a:lvl1pPr algn="l" defTabSz="914400">
        <a:lnSpc>
          <a:spcPct val="90000"/>
        </a:lnSpc>
        <a:spcBef>
          <a:spcPts val="0"/>
        </a:spcBef>
        <a:buNone/>
        <a:defRPr sz="3400">
          <a:solidFill>
            <a:schemeClr val="tx2"/>
          </a:solidFill>
          <a:latin typeface="+mj-lt"/>
          <a:ea typeface="+mj-ea"/>
          <a:cs typeface="+mj-cs"/>
        </a:defRPr>
      </a:lvl1pPr>
    </p:titleStyle>
    <p:bodyStyle>
      <a:lvl1pPr marL="0" indent="0" algn="l" defTabSz="914400">
        <a:spcBef>
          <a:spcPts val="0"/>
        </a:spcBef>
        <a:buFontTx/>
        <a:buNone/>
        <a:defRPr sz="1800" b="0">
          <a:solidFill>
            <a:schemeClr val="tx2"/>
          </a:solidFill>
          <a:latin typeface="+mj-lt"/>
          <a:ea typeface="+mn-ea"/>
          <a:cs typeface="+mn-cs"/>
        </a:defRPr>
      </a:lvl1pPr>
      <a:lvl2pPr marL="0" indent="0" algn="l" defTabSz="914400">
        <a:spcBef>
          <a:spcPts val="600"/>
        </a:spcBef>
        <a:buFontTx/>
        <a:buNone/>
        <a:defRPr sz="1400" b="1">
          <a:solidFill>
            <a:schemeClr val="tx2"/>
          </a:solidFill>
          <a:latin typeface="+mn-lt"/>
          <a:ea typeface="+mn-ea"/>
          <a:cs typeface="+mn-cs"/>
        </a:defRPr>
      </a:lvl2pPr>
      <a:lvl3pPr marL="0" indent="0" algn="l" defTabSz="914400">
        <a:spcBef>
          <a:spcPts val="600"/>
        </a:spcBef>
        <a:spcAft>
          <a:spcPts val="300"/>
        </a:spcAft>
        <a:buFontTx/>
        <a:buNone/>
        <a:defRPr sz="1400" b="0">
          <a:solidFill>
            <a:schemeClr val="tx2"/>
          </a:solidFill>
          <a:latin typeface="+mn-lt"/>
          <a:ea typeface="+mn-ea"/>
          <a:cs typeface="+mn-cs"/>
        </a:defRPr>
      </a:lvl3pPr>
      <a:lvl4pPr marL="504000" indent="-144000" algn="l" defTabSz="914400">
        <a:spcBef>
          <a:spcPts val="0"/>
        </a:spcBef>
        <a:buSzPct val="80000"/>
        <a:buFont typeface="Wingdings"/>
        <a:buChar char="l"/>
        <a:defRPr sz="1200">
          <a:solidFill>
            <a:schemeClr val="tx2"/>
          </a:solidFill>
          <a:latin typeface="+mn-lt"/>
          <a:ea typeface="+mn-ea"/>
          <a:cs typeface="+mn-cs"/>
        </a:defRPr>
      </a:lvl4pPr>
      <a:lvl5pPr marL="648000" indent="-108000" algn="l" defTabSz="914400">
        <a:spcBef>
          <a:spcPts val="0"/>
        </a:spcBef>
        <a:buFont typeface="Arial"/>
        <a:buChar char="»"/>
        <a:defRPr sz="1200">
          <a:solidFill>
            <a:schemeClr val="tx2"/>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4" name="Espace réservé du titre 1"/>
          <p:cNvSpPr>
            <a:spLocks noGrp="1"/>
          </p:cNvSpPr>
          <p:nvPr>
            <p:ph type="title"/>
          </p:nvPr>
        </p:nvSpPr>
        <p:spPr bwMode="auto">
          <a:xfrm>
            <a:off x="2171701" y="989856"/>
            <a:ext cx="7848600" cy="1143000"/>
          </a:xfrm>
          <a:prstGeom prst="rect">
            <a:avLst/>
          </a:prstGeom>
        </p:spPr>
        <p:txBody>
          <a:bodyPr vert="horz" lIns="36000" tIns="0" rIns="36000" bIns="0" rtlCol="0" anchor="b">
            <a:normAutofit/>
          </a:bodyPr>
          <a:lstStyle/>
          <a:p>
            <a:pPr>
              <a:defRPr/>
            </a:pPr>
            <a:r>
              <a:rPr lang="fr-FR"/>
              <a:t>Modifiez le style du titre</a:t>
            </a:r>
            <a:endParaRPr/>
          </a:p>
        </p:txBody>
      </p:sp>
      <p:sp>
        <p:nvSpPr>
          <p:cNvPr id="5" name="Espace réservé du texte 2"/>
          <p:cNvSpPr>
            <a:spLocks noGrp="1"/>
          </p:cNvSpPr>
          <p:nvPr>
            <p:ph type="body" idx="1"/>
          </p:nvPr>
        </p:nvSpPr>
        <p:spPr bwMode="auto">
          <a:xfrm>
            <a:off x="2171701" y="2420938"/>
            <a:ext cx="7848600" cy="3887787"/>
          </a:xfrm>
          <a:prstGeom prst="rect">
            <a:avLst/>
          </a:prstGeom>
        </p:spPr>
        <p:txBody>
          <a:bodyPr vert="horz" lIns="36000" tIns="0" rIns="36000" bIns="0" rtlCol="0">
            <a:normAutofit/>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Espace réservé du pied de page 4"/>
          <p:cNvSpPr>
            <a:spLocks noGrp="1"/>
          </p:cNvSpPr>
          <p:nvPr>
            <p:ph type="ftr" sz="quarter" idx="3"/>
          </p:nvPr>
        </p:nvSpPr>
        <p:spPr bwMode="auto">
          <a:xfrm>
            <a:off x="5087888" y="6601044"/>
            <a:ext cx="3360000" cy="107722"/>
          </a:xfrm>
          <a:prstGeom prst="rect">
            <a:avLst/>
          </a:prstGeom>
        </p:spPr>
        <p:txBody>
          <a:bodyPr vert="horz" lIns="36000" tIns="0" rIns="36000" bIns="0" rtlCol="0" anchor="b">
            <a:spAutoFit/>
          </a:bodyPr>
          <a:lstStyle>
            <a:lvl1pPr algn="ctr">
              <a:defRPr sz="700">
                <a:solidFill>
                  <a:schemeClr val="accent1"/>
                </a:solidFill>
              </a:defRPr>
            </a:lvl1pPr>
          </a:lstStyle>
          <a:p>
            <a:pPr algn="l">
              <a:defRPr/>
            </a:pPr>
            <a:r>
              <a:rPr lang="fr-FR"/>
              <a:t>Titre de la présentation</a:t>
            </a:r>
            <a:endParaRPr/>
          </a:p>
        </p:txBody>
      </p:sp>
      <p:sp>
        <p:nvSpPr>
          <p:cNvPr id="7" name="ZoneTexte 7"/>
          <p:cNvSpPr>
            <a:spLocks noAdjustHandles="1"/>
          </p:cNvSpPr>
          <p:nvPr userDrawn="1"/>
        </p:nvSpPr>
        <p:spPr bwMode="auto">
          <a:xfrm>
            <a:off x="1031326" y="6601044"/>
            <a:ext cx="233003" cy="107722"/>
          </a:xfrm>
          <a:prstGeom prst="rect">
            <a:avLst/>
          </a:prstGeom>
          <a:noFill/>
        </p:spPr>
        <p:txBody>
          <a:bodyPr wrap="none" lIns="36000" tIns="0" rIns="36000" bIns="0" rtlCol="0" anchor="b">
            <a:spAutoFit/>
          </a:bodyPr>
          <a:lstStyle/>
          <a:p>
            <a:pPr>
              <a:defRPr/>
            </a:pPr>
            <a:fld id="{6EFBFBCE-6BD1-4F6A-9141-B5DA0ECB219E}" type="slidenum">
              <a:rPr lang="fr-FR" sz="700">
                <a:solidFill>
                  <a:schemeClr val="accent1"/>
                </a:solidFill>
              </a:rPr>
              <a:t>‹N°›</a:t>
            </a:fld>
            <a:endParaRPr lang="fr-FR" sz="700">
              <a:solidFill>
                <a:schemeClr val="accent1"/>
              </a:solidFill>
            </a:endParaRPr>
          </a:p>
        </p:txBody>
      </p:sp>
      <p:pic>
        <p:nvPicPr>
          <p:cNvPr id="8" name="Image 5"/>
          <p:cNvPicPr>
            <a:picLocks noChangeAspect="1"/>
          </p:cNvPicPr>
          <p:nvPr userDrawn="1"/>
        </p:nvPicPr>
        <p:blipFill>
          <a:blip r:embed="rId11"/>
          <a:stretch/>
        </p:blipFill>
        <p:spPr bwMode="auto">
          <a:xfrm>
            <a:off x="490822" y="5872985"/>
            <a:ext cx="1081008" cy="435740"/>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sldNum="0" hdr="0" dt="0"/>
  <p:txStyles>
    <p:titleStyle>
      <a:lvl1pPr algn="l" defTabSz="914400">
        <a:lnSpc>
          <a:spcPct val="90000"/>
        </a:lnSpc>
        <a:spcBef>
          <a:spcPts val="0"/>
        </a:spcBef>
        <a:buNone/>
        <a:defRPr sz="3400">
          <a:solidFill>
            <a:schemeClr val="tx2"/>
          </a:solidFill>
          <a:latin typeface="+mj-lt"/>
          <a:ea typeface="+mj-ea"/>
          <a:cs typeface="+mj-cs"/>
        </a:defRPr>
      </a:lvl1pPr>
    </p:titleStyle>
    <p:bodyStyle>
      <a:lvl1pPr marL="0" indent="0" algn="l" defTabSz="914400">
        <a:spcBef>
          <a:spcPts val="0"/>
        </a:spcBef>
        <a:buFontTx/>
        <a:buNone/>
        <a:defRPr sz="1800" b="0">
          <a:solidFill>
            <a:schemeClr val="tx2"/>
          </a:solidFill>
          <a:latin typeface="+mj-lt"/>
          <a:ea typeface="+mn-ea"/>
          <a:cs typeface="+mn-cs"/>
        </a:defRPr>
      </a:lvl1pPr>
      <a:lvl2pPr marL="0" indent="0" algn="l" defTabSz="914400">
        <a:spcBef>
          <a:spcPts val="600"/>
        </a:spcBef>
        <a:buFontTx/>
        <a:buNone/>
        <a:defRPr sz="1400" b="1">
          <a:solidFill>
            <a:schemeClr val="tx2"/>
          </a:solidFill>
          <a:latin typeface="+mn-lt"/>
          <a:ea typeface="+mn-ea"/>
          <a:cs typeface="+mn-cs"/>
        </a:defRPr>
      </a:lvl2pPr>
      <a:lvl3pPr marL="0" indent="0" algn="l" defTabSz="914400">
        <a:spcBef>
          <a:spcPts val="600"/>
        </a:spcBef>
        <a:spcAft>
          <a:spcPts val="300"/>
        </a:spcAft>
        <a:buFontTx/>
        <a:buNone/>
        <a:defRPr sz="1400" b="0">
          <a:solidFill>
            <a:schemeClr val="tx2"/>
          </a:solidFill>
          <a:latin typeface="+mn-lt"/>
          <a:ea typeface="+mn-ea"/>
          <a:cs typeface="+mn-cs"/>
        </a:defRPr>
      </a:lvl3pPr>
      <a:lvl4pPr marL="504000" indent="-144000" algn="l" defTabSz="914400">
        <a:spcBef>
          <a:spcPts val="0"/>
        </a:spcBef>
        <a:buSzPct val="80000"/>
        <a:buFont typeface="Wingdings"/>
        <a:buChar char="l"/>
        <a:defRPr sz="1200">
          <a:solidFill>
            <a:schemeClr val="tx2"/>
          </a:solidFill>
          <a:latin typeface="+mn-lt"/>
          <a:ea typeface="+mn-ea"/>
          <a:cs typeface="+mn-cs"/>
        </a:defRPr>
      </a:lvl4pPr>
      <a:lvl5pPr marL="648000" indent="-108000" algn="l" defTabSz="914400">
        <a:spcBef>
          <a:spcPts val="0"/>
        </a:spcBef>
        <a:buFont typeface="Arial"/>
        <a:buChar char="»"/>
        <a:defRPr sz="1200">
          <a:solidFill>
            <a:schemeClr val="tx2"/>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4" name="Espace réservé du titre 1"/>
          <p:cNvSpPr>
            <a:spLocks noGrp="1"/>
          </p:cNvSpPr>
          <p:nvPr>
            <p:ph type="title"/>
          </p:nvPr>
        </p:nvSpPr>
        <p:spPr bwMode="auto">
          <a:xfrm>
            <a:off x="1534584" y="989856"/>
            <a:ext cx="10047816" cy="1143000"/>
          </a:xfrm>
          <a:prstGeom prst="rect">
            <a:avLst/>
          </a:prstGeom>
        </p:spPr>
        <p:txBody>
          <a:bodyPr vert="horz" lIns="36000" tIns="0" rIns="36000" bIns="0" rtlCol="0" anchor="b">
            <a:normAutofit/>
          </a:bodyPr>
          <a:lstStyle/>
          <a:p>
            <a:pPr>
              <a:defRPr/>
            </a:pPr>
            <a:r>
              <a:rPr lang="fr-FR"/>
              <a:t>Modifiez le style du titre</a:t>
            </a:r>
          </a:p>
        </p:txBody>
      </p:sp>
      <p:sp>
        <p:nvSpPr>
          <p:cNvPr id="5" name="Espace réservé du texte 2"/>
          <p:cNvSpPr>
            <a:spLocks noGrp="1"/>
          </p:cNvSpPr>
          <p:nvPr>
            <p:ph type="body" idx="1"/>
          </p:nvPr>
        </p:nvSpPr>
        <p:spPr bwMode="auto">
          <a:xfrm>
            <a:off x="1534584" y="2276872"/>
            <a:ext cx="10047816" cy="4031853"/>
          </a:xfrm>
          <a:prstGeom prst="rect">
            <a:avLst/>
          </a:prstGeom>
        </p:spPr>
        <p:txBody>
          <a:bodyPr vert="horz" lIns="36000" tIns="0" rIns="36000" bIns="0" rtlCol="0">
            <a:normAutofit/>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Espace réservé du pied de page 4"/>
          <p:cNvSpPr>
            <a:spLocks noGrp="1"/>
          </p:cNvSpPr>
          <p:nvPr>
            <p:ph type="ftr" sz="quarter" idx="3"/>
          </p:nvPr>
        </p:nvSpPr>
        <p:spPr bwMode="auto">
          <a:xfrm>
            <a:off x="4401672" y="6601044"/>
            <a:ext cx="3360000" cy="107722"/>
          </a:xfrm>
          <a:prstGeom prst="rect">
            <a:avLst/>
          </a:prstGeom>
        </p:spPr>
        <p:txBody>
          <a:bodyPr vert="horz" lIns="36000" tIns="0" rIns="36000" bIns="0" rtlCol="0" anchor="b">
            <a:spAutoFit/>
          </a:bodyPr>
          <a:lstStyle>
            <a:lvl1pPr algn="ctr">
              <a:defRPr sz="700">
                <a:solidFill>
                  <a:schemeClr val="accent1"/>
                </a:solidFill>
              </a:defRPr>
            </a:lvl1pPr>
          </a:lstStyle>
          <a:p>
            <a:pPr>
              <a:defRPr/>
            </a:pPr>
            <a:r>
              <a:rPr lang="fr-FR"/>
              <a:t>Titre de la présentation</a:t>
            </a:r>
          </a:p>
        </p:txBody>
      </p:sp>
      <p:sp>
        <p:nvSpPr>
          <p:cNvPr id="7" name="ZoneTexte 7"/>
          <p:cNvSpPr>
            <a:spLocks noAdjustHandles="1"/>
          </p:cNvSpPr>
          <p:nvPr userDrawn="1"/>
        </p:nvSpPr>
        <p:spPr bwMode="auto">
          <a:xfrm>
            <a:off x="1031326" y="6601044"/>
            <a:ext cx="233003" cy="107722"/>
          </a:xfrm>
          <a:prstGeom prst="rect">
            <a:avLst/>
          </a:prstGeom>
          <a:noFill/>
        </p:spPr>
        <p:txBody>
          <a:bodyPr wrap="none" lIns="36000" tIns="0" rIns="36000" bIns="0" rtlCol="0" anchor="b">
            <a:spAutoFit/>
          </a:bodyPr>
          <a:lstStyle/>
          <a:p>
            <a:pPr>
              <a:defRPr/>
            </a:pPr>
            <a:fld id="{6EFBFBCE-6BD1-4F6A-9141-B5DA0ECB219E}" type="slidenum">
              <a:rPr lang="fr-FR" sz="700">
                <a:solidFill>
                  <a:schemeClr val="accent1"/>
                </a:solidFill>
              </a:rPr>
              <a:t>‹N°›</a:t>
            </a:fld>
            <a:endParaRPr lang="fr-FR" sz="700">
              <a:solidFill>
                <a:schemeClr val="accent1"/>
              </a:solidFill>
            </a:endParaRPr>
          </a:p>
        </p:txBody>
      </p:sp>
      <p:pic>
        <p:nvPicPr>
          <p:cNvPr id="8" name="Image 8"/>
          <p:cNvPicPr>
            <a:picLocks noChangeAspect="1"/>
          </p:cNvPicPr>
          <p:nvPr userDrawn="1"/>
        </p:nvPicPr>
        <p:blipFill>
          <a:blip r:embed="rId9"/>
          <a:stretch/>
        </p:blipFill>
        <p:spPr bwMode="auto">
          <a:xfrm>
            <a:off x="1535493" y="360001"/>
            <a:ext cx="1584000" cy="478866"/>
          </a:xfrm>
          <a:prstGeom prst="rect">
            <a:avLst/>
          </a:prstGeom>
        </p:spPr>
      </p:pic>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Lst>
  <p:hf sldNum="0" hdr="0" dt="0"/>
  <p:txStyles>
    <p:titleStyle>
      <a:lvl1pPr algn="l" defTabSz="914400">
        <a:lnSpc>
          <a:spcPct val="90000"/>
        </a:lnSpc>
        <a:spcBef>
          <a:spcPts val="0"/>
        </a:spcBef>
        <a:buNone/>
        <a:defRPr sz="3400">
          <a:solidFill>
            <a:schemeClr val="tx2"/>
          </a:solidFill>
          <a:latin typeface="+mj-lt"/>
          <a:ea typeface="+mj-ea"/>
          <a:cs typeface="+mj-cs"/>
        </a:defRPr>
      </a:lvl1pPr>
    </p:titleStyle>
    <p:bodyStyle>
      <a:lvl1pPr marL="0" indent="0" algn="l" defTabSz="914400">
        <a:spcBef>
          <a:spcPts val="0"/>
        </a:spcBef>
        <a:buFontTx/>
        <a:buNone/>
        <a:defRPr sz="1800" b="0">
          <a:solidFill>
            <a:schemeClr val="tx2"/>
          </a:solidFill>
          <a:latin typeface="+mj-lt"/>
          <a:ea typeface="+mn-ea"/>
          <a:cs typeface="+mn-cs"/>
        </a:defRPr>
      </a:lvl1pPr>
      <a:lvl2pPr marL="0" indent="0" algn="l" defTabSz="914400">
        <a:spcBef>
          <a:spcPts val="600"/>
        </a:spcBef>
        <a:buFontTx/>
        <a:buNone/>
        <a:defRPr sz="1400" b="1">
          <a:solidFill>
            <a:schemeClr val="tx2"/>
          </a:solidFill>
          <a:latin typeface="+mn-lt"/>
          <a:ea typeface="+mn-ea"/>
          <a:cs typeface="+mn-cs"/>
        </a:defRPr>
      </a:lvl2pPr>
      <a:lvl3pPr marL="0" indent="0" algn="l" defTabSz="914400">
        <a:spcBef>
          <a:spcPts val="600"/>
        </a:spcBef>
        <a:spcAft>
          <a:spcPts val="300"/>
        </a:spcAft>
        <a:buFontTx/>
        <a:buNone/>
        <a:defRPr sz="1400" b="0">
          <a:solidFill>
            <a:schemeClr val="tx2"/>
          </a:solidFill>
          <a:latin typeface="+mn-lt"/>
          <a:ea typeface="+mn-ea"/>
          <a:cs typeface="+mn-cs"/>
        </a:defRPr>
      </a:lvl3pPr>
      <a:lvl4pPr marL="504000" indent="-144000" algn="l" defTabSz="914400">
        <a:spcBef>
          <a:spcPts val="0"/>
        </a:spcBef>
        <a:buSzPct val="80000"/>
        <a:buFont typeface="Wingdings"/>
        <a:buChar char="l"/>
        <a:defRPr sz="1200">
          <a:solidFill>
            <a:schemeClr val="tx2"/>
          </a:solidFill>
          <a:latin typeface="+mn-lt"/>
          <a:ea typeface="+mn-ea"/>
          <a:cs typeface="+mn-cs"/>
        </a:defRPr>
      </a:lvl4pPr>
      <a:lvl5pPr marL="648000" indent="-108000" algn="l" defTabSz="914400">
        <a:spcBef>
          <a:spcPts val="0"/>
        </a:spcBef>
        <a:buFont typeface="Arial"/>
        <a:buChar char="»"/>
        <a:defRPr sz="1200">
          <a:solidFill>
            <a:schemeClr val="tx2"/>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bwMode="auto">
        <a:xfrm>
          <a:off x="0" y="0"/>
          <a:ext cx="0" cy="0"/>
          <a:chOff x="0" y="0"/>
          <a:chExt cx="0" cy="0"/>
        </a:xfrm>
      </p:grpSpPr>
      <p:sp>
        <p:nvSpPr>
          <p:cNvPr id="4" name="bg object 16"/>
          <p:cNvSpPr/>
          <p:nvPr/>
        </p:nvSpPr>
        <p:spPr bwMode="auto">
          <a:xfrm>
            <a:off x="0" y="0"/>
            <a:ext cx="12192000" cy="6858000"/>
          </a:xfrm>
          <a:custGeom>
            <a:avLst/>
            <a:gdLst/>
            <a:ahLst/>
            <a:cxnLst/>
            <a:rect l="l" t="t" r="r" b="b"/>
            <a:pathLst>
              <a:path w="18288000" h="10287000" extrusionOk="0">
                <a:moveTo>
                  <a:pt x="18287998" y="10286999"/>
                </a:moveTo>
                <a:lnTo>
                  <a:pt x="0" y="10286999"/>
                </a:lnTo>
                <a:lnTo>
                  <a:pt x="0" y="0"/>
                </a:lnTo>
                <a:lnTo>
                  <a:pt x="18287998" y="0"/>
                </a:lnTo>
                <a:lnTo>
                  <a:pt x="18287998" y="10286999"/>
                </a:lnTo>
                <a:close/>
              </a:path>
            </a:pathLst>
          </a:custGeom>
          <a:solidFill>
            <a:srgbClr val="6A0894"/>
          </a:solidFill>
        </p:spPr>
        <p:txBody>
          <a:bodyPr wrap="square" lIns="0" tIns="0" rIns="0" bIns="0" rtlCol="0"/>
          <a:lstStyle/>
          <a:p>
            <a:pPr>
              <a:defRPr/>
            </a:pPr>
            <a:endParaRPr sz="1200"/>
          </a:p>
        </p:txBody>
      </p:sp>
      <p:sp>
        <p:nvSpPr>
          <p:cNvPr id="5" name="Holder 2"/>
          <p:cNvSpPr>
            <a:spLocks noGrp="1"/>
          </p:cNvSpPr>
          <p:nvPr>
            <p:ph type="title"/>
          </p:nvPr>
        </p:nvSpPr>
        <p:spPr bwMode="auto">
          <a:xfrm>
            <a:off x="5282315" y="662727"/>
            <a:ext cx="1627369" cy="815608"/>
          </a:xfrm>
          <a:prstGeom prst="rect">
            <a:avLst/>
          </a:prstGeom>
        </p:spPr>
        <p:txBody>
          <a:bodyPr wrap="square" lIns="0" tIns="0" rIns="0" bIns="0">
            <a:spAutoFit/>
          </a:bodyPr>
          <a:lstStyle>
            <a:lvl1pPr>
              <a:defRPr sz="5300" b="1" i="0">
                <a:solidFill>
                  <a:schemeClr val="bg1"/>
                </a:solidFill>
                <a:latin typeface="Trebuchet MS"/>
                <a:cs typeface="Trebuchet MS"/>
              </a:defRPr>
            </a:lvl1pPr>
          </a:lstStyle>
          <a:p>
            <a:pPr>
              <a:defRPr/>
            </a:pPr>
            <a:endParaRPr/>
          </a:p>
        </p:txBody>
      </p:sp>
      <p:sp>
        <p:nvSpPr>
          <p:cNvPr id="6" name="Holder 3"/>
          <p:cNvSpPr>
            <a:spLocks noGrp="1"/>
          </p:cNvSpPr>
          <p:nvPr>
            <p:ph type="body" idx="1"/>
          </p:nvPr>
        </p:nvSpPr>
        <p:spPr bwMode="auto">
          <a:xfrm>
            <a:off x="1139995" y="2830743"/>
            <a:ext cx="9912009" cy="276999"/>
          </a:xfrm>
          <a:prstGeom prst="rect">
            <a:avLst/>
          </a:prstGeom>
        </p:spPr>
        <p:txBody>
          <a:bodyPr wrap="square" lIns="0" tIns="0" rIns="0" bIns="0">
            <a:spAutoFit/>
          </a:bodyPr>
          <a:lstStyle>
            <a:lvl1pPr>
              <a:defRPr b="0" i="0">
                <a:solidFill>
                  <a:schemeClr val="tx1"/>
                </a:solidFill>
              </a:defRPr>
            </a:lvl1pPr>
          </a:lstStyle>
          <a:p>
            <a:pPr>
              <a:defRPr/>
            </a:pPr>
            <a:endParaRPr/>
          </a:p>
        </p:txBody>
      </p:sp>
      <p:sp>
        <p:nvSpPr>
          <p:cNvPr id="7" name="Holder 4"/>
          <p:cNvSpPr>
            <a:spLocks noGrp="1"/>
          </p:cNvSpPr>
          <p:nvPr>
            <p:ph type="ftr" sz="quarter" idx="5"/>
          </p:nvPr>
        </p:nvSpPr>
        <p:spPr bwMode="auto">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pPr>
              <a:defRPr/>
            </a:pPr>
            <a:endParaRPr/>
          </a:p>
        </p:txBody>
      </p:sp>
      <p:sp>
        <p:nvSpPr>
          <p:cNvPr id="8" name="Holder 5"/>
          <p:cNvSpPr>
            <a:spLocks noGrp="1"/>
          </p:cNvSpPr>
          <p:nvPr>
            <p:ph type="dt" sz="half" idx="6"/>
          </p:nvPr>
        </p:nvSpPr>
        <p:spPr bwMode="auto">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pPr>
              <a:defRPr/>
            </a:pPr>
            <a:fld id="{1D8BD707-D9CF-40AE-B4C6-C98DA3205C09}" type="datetimeFigureOut">
              <a:rPr lang="en-US"/>
              <a:t>3/18/2026</a:t>
            </a:fld>
            <a:endParaRPr lang="en-US"/>
          </a:p>
        </p:txBody>
      </p:sp>
      <p:sp>
        <p:nvSpPr>
          <p:cNvPr id="9" name="Holder 6"/>
          <p:cNvSpPr>
            <a:spLocks noGrp="1"/>
          </p:cNvSpPr>
          <p:nvPr>
            <p:ph type="sldNum" sz="quarter" idx="7"/>
          </p:nvPr>
        </p:nvSpPr>
        <p:spPr bwMode="auto">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pPr>
              <a:defRPr/>
            </a:pPr>
            <a:fld id="{B6F15528-21DE-4FAA-801E-634DDDAF4B2B}" type="slidenum">
              <a:rPr/>
              <a:t>‹N°›</a:t>
            </a:fld>
            <a:endParaRPr/>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Lst>
  <p:txStyles>
    <p:titleStyle>
      <a:lvl1pPr>
        <a:defRPr>
          <a:latin typeface="+mj-lt"/>
          <a:ea typeface="+mj-ea"/>
          <a:cs typeface="+mj-cs"/>
        </a:defRPr>
      </a:lvl1pPr>
    </p:titleStyle>
    <p:body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5">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bodyStyle>
    <p:other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5">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9.jfif"/><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17.jpg"/><Relationship Id="rId1" Type="http://schemas.openxmlformats.org/officeDocument/2006/relationships/slideLayout" Target="../slideLayouts/slideLayout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mailto:signalement-vss@sorbonne-universite.fr"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hyperlink" Target="https://guideetudiant.sorbonne-universite.fr/actualites/faire-une-demande-dutilisation-dune-civilite-et/ou-dun-prenom-dusage"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ctrTitle"/>
          </p:nvPr>
        </p:nvSpPr>
        <p:spPr bwMode="auto"/>
        <p:txBody>
          <a:bodyPr/>
          <a:lstStyle/>
          <a:p>
            <a:pPr>
              <a:defRPr/>
            </a:pPr>
            <a:r>
              <a:rPr lang="fr-FR" sz="4800" dirty="0" smtClean="0"/>
              <a:t>Présentation de la Mission égalité / questions LGBTI+</a:t>
            </a:r>
            <a:endParaRPr lang="fr-FR" sz="4800" dirty="0"/>
          </a:p>
        </p:txBody>
      </p:sp>
      <p:sp>
        <p:nvSpPr>
          <p:cNvPr id="5" name="Espace réservé du texte 1"/>
          <p:cNvSpPr>
            <a:spLocks/>
          </p:cNvSpPr>
          <p:nvPr/>
        </p:nvSpPr>
        <p:spPr bwMode="auto">
          <a:xfrm>
            <a:off x="1199457" y="3933056"/>
            <a:ext cx="5610661" cy="900100"/>
          </a:xfrm>
          <a:prstGeom prst="rect">
            <a:avLst/>
          </a:prstGeom>
        </p:spPr>
        <p:txBody>
          <a:bodyPr/>
          <a:lstStyle>
            <a:lvl1pPr marL="0" indent="0" algn="l" defTabSz="914400">
              <a:spcBef>
                <a:spcPts val="0"/>
              </a:spcBef>
              <a:buFontTx/>
              <a:buNone/>
              <a:defRPr sz="1800" b="0">
                <a:solidFill>
                  <a:schemeClr val="tx2"/>
                </a:solidFill>
                <a:latin typeface="+mj-lt"/>
                <a:ea typeface="+mn-ea"/>
                <a:cs typeface="+mn-cs"/>
              </a:defRPr>
            </a:lvl1pPr>
            <a:lvl2pPr marL="0" indent="0" algn="l" defTabSz="914400">
              <a:spcBef>
                <a:spcPts val="600"/>
              </a:spcBef>
              <a:buFontTx/>
              <a:buNone/>
              <a:defRPr sz="1400" b="1">
                <a:solidFill>
                  <a:schemeClr val="tx2"/>
                </a:solidFill>
                <a:latin typeface="+mn-lt"/>
                <a:ea typeface="+mn-ea"/>
                <a:cs typeface="+mn-cs"/>
              </a:defRPr>
            </a:lvl2pPr>
            <a:lvl3pPr marL="0" indent="0" algn="l" defTabSz="914400">
              <a:spcBef>
                <a:spcPts val="600"/>
              </a:spcBef>
              <a:spcAft>
                <a:spcPts val="300"/>
              </a:spcAft>
              <a:buFontTx/>
              <a:buNone/>
              <a:defRPr sz="1400" b="0">
                <a:solidFill>
                  <a:schemeClr val="tx2"/>
                </a:solidFill>
                <a:latin typeface="+mn-lt"/>
                <a:ea typeface="+mn-ea"/>
                <a:cs typeface="+mn-cs"/>
              </a:defRPr>
            </a:lvl3pPr>
            <a:lvl4pPr marL="504000" indent="-144000" algn="l" defTabSz="914400">
              <a:spcBef>
                <a:spcPts val="0"/>
              </a:spcBef>
              <a:buSzPct val="80000"/>
              <a:buFont typeface="Wingdings"/>
              <a:buChar char="l"/>
              <a:defRPr sz="1200">
                <a:solidFill>
                  <a:schemeClr val="tx2"/>
                </a:solidFill>
                <a:latin typeface="+mn-lt"/>
                <a:ea typeface="+mn-ea"/>
                <a:cs typeface="+mn-cs"/>
              </a:defRPr>
            </a:lvl4pPr>
            <a:lvl5pPr marL="648000" indent="-108000" algn="l" defTabSz="914400">
              <a:spcBef>
                <a:spcPts val="0"/>
              </a:spcBef>
              <a:buFont typeface="Arial"/>
              <a:buChar char="»"/>
              <a:defRPr sz="1200">
                <a:solidFill>
                  <a:schemeClr val="tx2"/>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defRPr/>
            </a:pPr>
            <a:r>
              <a:rPr lang="fr-FR" dirty="0" smtClean="0">
                <a:solidFill>
                  <a:schemeClr val="bg1"/>
                </a:solidFill>
              </a:rPr>
              <a:t>Jeudi 27 mars 2025</a:t>
            </a:r>
            <a:endParaRPr lang="fr-FR" dirty="0">
              <a:solidFill>
                <a:schemeClr val="bg1"/>
              </a:solidFill>
            </a:endParaRPr>
          </a:p>
          <a:p>
            <a:pPr>
              <a:defRPr/>
            </a:pPr>
            <a:r>
              <a:rPr lang="fr-FR" dirty="0">
                <a:solidFill>
                  <a:schemeClr val="bg1"/>
                </a:solidFill>
              </a:rPr>
              <a:t>Mission Egalité de Sorbonne Université</a:t>
            </a:r>
            <a:endParaRPr dirty="0"/>
          </a:p>
          <a:p>
            <a:pPr>
              <a:defRPr/>
            </a:pPr>
            <a:endParaRPr lang="fr-FR" dirty="0">
              <a:solidFill>
                <a:schemeClr val="bg1"/>
              </a:solidFill>
            </a:endParaRPr>
          </a:p>
          <a:p>
            <a:pPr>
              <a:defRPr/>
            </a:pPr>
            <a:r>
              <a:rPr lang="fr-FR" dirty="0">
                <a:solidFill>
                  <a:schemeClr val="bg1"/>
                </a:solidFill>
                <a:latin typeface="+mn-lt"/>
              </a:rPr>
              <a:t>mission-egalite@sorbonne-universite.fr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Les LGBTI+ phobies en quelques chiffres </a:t>
            </a:r>
            <a:endParaRPr lang="fr-FR" dirty="0">
              <a:solidFill>
                <a:srgbClr val="FF0000"/>
              </a:solidFill>
            </a:endParaRPr>
          </a:p>
        </p:txBody>
      </p:sp>
      <p:sp>
        <p:nvSpPr>
          <p:cNvPr id="3" name="Espace réservé du texte 2"/>
          <p:cNvSpPr>
            <a:spLocks noGrp="1"/>
          </p:cNvSpPr>
          <p:nvPr>
            <p:ph type="body" sz="quarter" idx="12"/>
          </p:nvPr>
        </p:nvSpPr>
        <p:spPr/>
        <p:txBody>
          <a:bodyPr>
            <a:normAutofit fontScale="92500" lnSpcReduction="20000"/>
          </a:bodyPr>
          <a:lstStyle/>
          <a:p>
            <a:pPr marL="285750" indent="-285750">
              <a:buFontTx/>
              <a:buChar char="-"/>
            </a:pPr>
            <a:r>
              <a:rPr lang="fr-FR" b="1" dirty="0" smtClean="0">
                <a:latin typeface="+mn-lt"/>
              </a:rPr>
              <a:t>4560 </a:t>
            </a:r>
            <a:r>
              <a:rPr lang="fr-FR" b="1" dirty="0">
                <a:latin typeface="+mn-lt"/>
              </a:rPr>
              <a:t>infractions contre les lesbiennes, gays, bi et </a:t>
            </a:r>
            <a:r>
              <a:rPr lang="fr-FR" b="1" dirty="0" err="1">
                <a:latin typeface="+mn-lt"/>
              </a:rPr>
              <a:t>trans</a:t>
            </a:r>
            <a:r>
              <a:rPr lang="fr-FR" b="1" dirty="0">
                <a:latin typeface="+mn-lt"/>
              </a:rPr>
              <a:t> ont été enregistrées en </a:t>
            </a:r>
            <a:r>
              <a:rPr lang="fr-FR" b="1" dirty="0" smtClean="0">
                <a:latin typeface="+mn-lt"/>
              </a:rPr>
              <a:t>France en 2023 (chiffres ministère de l’intérieur)</a:t>
            </a:r>
          </a:p>
          <a:p>
            <a:pPr marL="285750" indent="-285750">
              <a:buFontTx/>
              <a:buChar char="-"/>
            </a:pPr>
            <a:endParaRPr lang="fr-FR" b="1" dirty="0">
              <a:latin typeface="+mn-lt"/>
            </a:endParaRPr>
          </a:p>
          <a:p>
            <a:pPr marL="285750" indent="-285750">
              <a:buFontTx/>
              <a:buChar char="-"/>
            </a:pPr>
            <a:r>
              <a:rPr lang="fr-FR" b="1" dirty="0" smtClean="0">
                <a:latin typeface="+mn-lt"/>
              </a:rPr>
              <a:t>Selon </a:t>
            </a:r>
            <a:r>
              <a:rPr lang="fr-FR" b="1" dirty="0">
                <a:latin typeface="+mn-lt"/>
              </a:rPr>
              <a:t>le rapport annuel de SOS Homophobie, en 2021, 60 % des personnes LGBT+ discriminées au travail déclaraient l’être par des collègues, 52 % par des supérieurs </a:t>
            </a:r>
            <a:r>
              <a:rPr lang="fr-FR" b="1" dirty="0" smtClean="0">
                <a:latin typeface="+mn-lt"/>
              </a:rPr>
              <a:t>hiérarchiques</a:t>
            </a:r>
            <a:r>
              <a:rPr lang="fr-FR" b="1" dirty="0">
                <a:latin typeface="+mn-lt"/>
              </a:rPr>
              <a:t>. Dans 49% des cas, il s’agit de harcèlement. </a:t>
            </a:r>
            <a:endParaRPr lang="fr-FR" b="1" dirty="0" smtClean="0">
              <a:latin typeface="+mn-lt"/>
            </a:endParaRPr>
          </a:p>
          <a:p>
            <a:endParaRPr lang="fr-FR" b="1" dirty="0" smtClean="0">
              <a:latin typeface="+mn-lt"/>
            </a:endParaRPr>
          </a:p>
          <a:p>
            <a:pPr marL="285750" indent="-285750">
              <a:buFontTx/>
              <a:buChar char="-"/>
            </a:pPr>
            <a:r>
              <a:rPr lang="fr-FR" b="1" dirty="0" smtClean="0">
                <a:latin typeface="+mn-lt"/>
              </a:rPr>
              <a:t>Selon le même rapport, les </a:t>
            </a:r>
            <a:r>
              <a:rPr lang="fr-FR" b="1" dirty="0">
                <a:latin typeface="+mn-lt"/>
              </a:rPr>
              <a:t>personnes LGBT+ voient généralement leur évolution professionnelle bloquée (17% de cas recensés en 2021</a:t>
            </a:r>
            <a:r>
              <a:rPr lang="fr-FR" b="1" dirty="0" smtClean="0">
                <a:latin typeface="+mn-lt"/>
              </a:rPr>
              <a:t>)</a:t>
            </a:r>
          </a:p>
          <a:p>
            <a:endParaRPr lang="fr-FR" b="1" dirty="0" smtClean="0">
              <a:latin typeface="+mn-lt"/>
            </a:endParaRPr>
          </a:p>
          <a:p>
            <a:pPr marL="285750" indent="-285750">
              <a:buFontTx/>
              <a:buChar char="-"/>
            </a:pPr>
            <a:r>
              <a:rPr lang="fr-FR" b="1" dirty="0">
                <a:latin typeface="+mn-lt"/>
              </a:rPr>
              <a:t>35% des </a:t>
            </a:r>
            <a:r>
              <a:rPr lang="fr-FR" b="1" dirty="0" smtClean="0">
                <a:latin typeface="+mn-lt"/>
              </a:rPr>
              <a:t>interrogés d’une enquête de têtu pensent </a:t>
            </a:r>
            <a:r>
              <a:rPr lang="fr-FR" b="1" dirty="0">
                <a:latin typeface="+mn-lt"/>
              </a:rPr>
              <a:t>qu’assumer son orientation sexuelle au travail peut représenter un risque pour leur carrière. </a:t>
            </a:r>
            <a:endParaRPr lang="fr-FR" b="1" dirty="0" smtClean="0">
              <a:latin typeface="+mn-lt"/>
            </a:endParaRPr>
          </a:p>
          <a:p>
            <a:pPr marL="285750" indent="-285750">
              <a:buFontTx/>
              <a:buChar char="-"/>
            </a:pPr>
            <a:endParaRPr lang="fr-FR" b="1" dirty="0" smtClean="0">
              <a:latin typeface="+mn-lt"/>
            </a:endParaRPr>
          </a:p>
          <a:p>
            <a:pPr marL="285750" indent="-285750">
              <a:buFontTx/>
              <a:buChar char="-"/>
            </a:pPr>
            <a:r>
              <a:rPr lang="fr-FR" b="1" dirty="0" smtClean="0">
                <a:latin typeface="+mn-lt"/>
              </a:rPr>
              <a:t>Seulement 47% des françaises ou français réagiraient positivement au </a:t>
            </a:r>
            <a:r>
              <a:rPr lang="fr-FR" b="1" dirty="0" err="1" smtClean="0">
                <a:latin typeface="+mn-lt"/>
              </a:rPr>
              <a:t>coming</a:t>
            </a:r>
            <a:r>
              <a:rPr lang="fr-FR" b="1" dirty="0" smtClean="0">
                <a:latin typeface="+mn-lt"/>
              </a:rPr>
              <a:t> out </a:t>
            </a:r>
            <a:r>
              <a:rPr lang="fr-FR" b="1" dirty="0" err="1" smtClean="0">
                <a:latin typeface="+mn-lt"/>
              </a:rPr>
              <a:t>trans</a:t>
            </a:r>
            <a:r>
              <a:rPr lang="fr-FR" b="1" dirty="0" smtClean="0">
                <a:latin typeface="+mn-lt"/>
              </a:rPr>
              <a:t> d’un ou une proche, contre 87% en Espagne (étude </a:t>
            </a:r>
            <a:r>
              <a:rPr lang="fr-FR" b="1" dirty="0" err="1" smtClean="0">
                <a:latin typeface="+mn-lt"/>
              </a:rPr>
              <a:t>YouGov</a:t>
            </a:r>
            <a:r>
              <a:rPr lang="fr-FR" b="1" dirty="0" smtClean="0">
                <a:latin typeface="+mn-lt"/>
              </a:rPr>
              <a:t> 2021)</a:t>
            </a:r>
            <a:endParaRPr lang="fr-FR" b="1" dirty="0">
              <a:latin typeface="+mn-lt"/>
            </a:endParaRPr>
          </a:p>
        </p:txBody>
      </p:sp>
      <p:sp>
        <p:nvSpPr>
          <p:cNvPr id="4" name="Espace réservé du texte 3"/>
          <p:cNvSpPr>
            <a:spLocks noGrp="1"/>
          </p:cNvSpPr>
          <p:nvPr>
            <p:ph type="body" sz="quarter" idx="15"/>
          </p:nvPr>
        </p:nvSpPr>
        <p:spPr/>
        <p:txBody>
          <a:bodyPr/>
          <a:lstStyle/>
          <a:p>
            <a:endParaRPr lang="fr-FR"/>
          </a:p>
        </p:txBody>
      </p:sp>
      <p:sp>
        <p:nvSpPr>
          <p:cNvPr id="5" name="Espace réservé du pied de page 4"/>
          <p:cNvSpPr>
            <a:spLocks noGrp="1"/>
          </p:cNvSpPr>
          <p:nvPr>
            <p:ph type="ftr" sz="quarter" idx="16"/>
          </p:nvPr>
        </p:nvSpPr>
        <p:spPr/>
        <p:txBody>
          <a:bodyPr/>
          <a:lstStyle/>
          <a:p>
            <a:pPr algn="l">
              <a:defRPr/>
            </a:pPr>
            <a:r>
              <a:rPr lang="fr-FR" smtClean="0"/>
              <a:t>Titre de la présentation</a:t>
            </a:r>
            <a:endParaRPr lang="fr-FR"/>
          </a:p>
        </p:txBody>
      </p:sp>
    </p:spTree>
    <p:extLst>
      <p:ext uri="{BB962C8B-B14F-4D97-AF65-F5344CB8AC3E}">
        <p14:creationId xmlns:p14="http://schemas.microsoft.com/office/powerpoint/2010/main" val="2856680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79576" y="193482"/>
            <a:ext cx="7848600" cy="1143000"/>
          </a:xfrm>
        </p:spPr>
        <p:txBody>
          <a:bodyPr/>
          <a:lstStyle/>
          <a:p>
            <a:r>
              <a:rPr lang="fr-FR" dirty="0" smtClean="0">
                <a:solidFill>
                  <a:srgbClr val="FF0000"/>
                </a:solidFill>
              </a:rPr>
              <a:t>L’importance du vocabulaire</a:t>
            </a:r>
            <a:endParaRPr lang="fr-FR" dirty="0">
              <a:solidFill>
                <a:srgbClr val="FF0000"/>
              </a:solidFill>
            </a:endParaRPr>
          </a:p>
        </p:txBody>
      </p:sp>
      <p:sp>
        <p:nvSpPr>
          <p:cNvPr id="3" name="Espace réservé du texte 2"/>
          <p:cNvSpPr>
            <a:spLocks noGrp="1"/>
          </p:cNvSpPr>
          <p:nvPr>
            <p:ph type="body" sz="quarter" idx="12"/>
          </p:nvPr>
        </p:nvSpPr>
        <p:spPr>
          <a:xfrm>
            <a:off x="2171701" y="1628801"/>
            <a:ext cx="7848600" cy="4679924"/>
          </a:xfrm>
        </p:spPr>
        <p:txBody>
          <a:bodyPr>
            <a:normAutofit fontScale="92500" lnSpcReduction="10000"/>
          </a:bodyPr>
          <a:lstStyle/>
          <a:p>
            <a:pPr algn="just"/>
            <a:r>
              <a:rPr lang="fr-FR" b="1" dirty="0" smtClean="0">
                <a:latin typeface="+mn-lt"/>
              </a:rPr>
              <a:t>Comme il a été vu dans les diapositives précédentes, on peut noter que les </a:t>
            </a:r>
            <a:r>
              <a:rPr lang="fr-FR" b="1" dirty="0" err="1" smtClean="0">
                <a:latin typeface="+mn-lt"/>
              </a:rPr>
              <a:t>LGBTIphobies</a:t>
            </a:r>
            <a:r>
              <a:rPr lang="fr-FR" b="1" dirty="0" smtClean="0">
                <a:latin typeface="+mn-lt"/>
              </a:rPr>
              <a:t> ont une histoire marquée par une pathologisation. C’est une des raisons pour lesquelles il est préconisé d’user de certains termes plutôt que d’autres, qui renvoient à cette histoire : </a:t>
            </a:r>
          </a:p>
          <a:p>
            <a:pPr algn="just"/>
            <a:endParaRPr lang="fr-FR" b="1" dirty="0" smtClean="0">
              <a:latin typeface="+mn-lt"/>
            </a:endParaRPr>
          </a:p>
          <a:p>
            <a:pPr marL="285750" indent="-285750" algn="just">
              <a:buFont typeface="Arial" panose="020B0604020202020204" pitchFamily="34" charset="0"/>
              <a:buChar char="•"/>
            </a:pPr>
            <a:r>
              <a:rPr lang="fr-FR" dirty="0" smtClean="0">
                <a:latin typeface="+mn-lt"/>
              </a:rPr>
              <a:t>A transsexuel, on va préférer </a:t>
            </a:r>
            <a:r>
              <a:rPr lang="fr-FR" b="1" dirty="0" smtClean="0">
                <a:solidFill>
                  <a:srgbClr val="FF0000"/>
                </a:solidFill>
                <a:latin typeface="+mn-lt"/>
              </a:rPr>
              <a:t>personne transgenre/</a:t>
            </a:r>
            <a:r>
              <a:rPr lang="fr-FR" b="1" dirty="0" err="1" smtClean="0">
                <a:solidFill>
                  <a:srgbClr val="FF0000"/>
                </a:solidFill>
                <a:latin typeface="+mn-lt"/>
              </a:rPr>
              <a:t>trans</a:t>
            </a:r>
            <a:r>
              <a:rPr lang="fr-FR" b="1" dirty="0" smtClean="0">
                <a:solidFill>
                  <a:srgbClr val="FF0000"/>
                </a:solidFill>
                <a:latin typeface="+mn-lt"/>
              </a:rPr>
              <a:t> </a:t>
            </a:r>
            <a:r>
              <a:rPr lang="fr-FR" i="1" dirty="0" smtClean="0">
                <a:latin typeface="+mn-lt"/>
              </a:rPr>
              <a:t>(même si des personnes </a:t>
            </a:r>
            <a:r>
              <a:rPr lang="fr-FR" i="1" dirty="0" err="1" smtClean="0">
                <a:latin typeface="+mn-lt"/>
              </a:rPr>
              <a:t>trans</a:t>
            </a:r>
            <a:r>
              <a:rPr lang="fr-FR" i="1" dirty="0" smtClean="0">
                <a:latin typeface="+mn-lt"/>
              </a:rPr>
              <a:t> choisissent d’utiliser le terme pour elles et </a:t>
            </a:r>
            <a:r>
              <a:rPr lang="fr-FR" i="1" dirty="0" err="1" smtClean="0">
                <a:latin typeface="+mn-lt"/>
              </a:rPr>
              <a:t>eux-même</a:t>
            </a:r>
            <a:r>
              <a:rPr lang="fr-FR" i="1" dirty="0" smtClean="0">
                <a:latin typeface="+mn-lt"/>
              </a:rPr>
              <a:t>, cela est leur propre choix!) </a:t>
            </a:r>
            <a:r>
              <a:rPr lang="fr-FR" dirty="0" smtClean="0">
                <a:latin typeface="+mn-lt"/>
              </a:rPr>
              <a:t>– on va également préférer « une femme (</a:t>
            </a:r>
            <a:r>
              <a:rPr lang="fr-FR" dirty="0" err="1" smtClean="0">
                <a:latin typeface="+mn-lt"/>
              </a:rPr>
              <a:t>trans</a:t>
            </a:r>
            <a:r>
              <a:rPr lang="fr-FR" dirty="0" smtClean="0">
                <a:latin typeface="+mn-lt"/>
              </a:rPr>
              <a:t>) / un homme (</a:t>
            </a:r>
            <a:r>
              <a:rPr lang="fr-FR" dirty="0" err="1" smtClean="0">
                <a:latin typeface="+mn-lt"/>
              </a:rPr>
              <a:t>trans</a:t>
            </a:r>
            <a:r>
              <a:rPr lang="fr-FR" dirty="0" smtClean="0">
                <a:latin typeface="+mn-lt"/>
              </a:rPr>
              <a:t>) » et non « un </a:t>
            </a:r>
            <a:r>
              <a:rPr lang="fr-FR" dirty="0" err="1" smtClean="0">
                <a:latin typeface="+mn-lt"/>
              </a:rPr>
              <a:t>trans</a:t>
            </a:r>
            <a:r>
              <a:rPr lang="fr-FR" dirty="0" smtClean="0">
                <a:latin typeface="+mn-lt"/>
              </a:rPr>
              <a:t> »</a:t>
            </a:r>
          </a:p>
          <a:p>
            <a:pPr algn="just"/>
            <a:endParaRPr lang="fr-FR" dirty="0" smtClean="0">
              <a:latin typeface="+mn-lt"/>
            </a:endParaRPr>
          </a:p>
          <a:p>
            <a:pPr marL="285750" indent="-285750" algn="just">
              <a:buFont typeface="Arial" panose="020B0604020202020204" pitchFamily="34" charset="0"/>
              <a:buChar char="•"/>
            </a:pPr>
            <a:r>
              <a:rPr lang="fr-FR" dirty="0" smtClean="0">
                <a:latin typeface="+mn-lt"/>
              </a:rPr>
              <a:t>A transsexualisme, on va préférer </a:t>
            </a:r>
            <a:r>
              <a:rPr lang="fr-FR" b="1" dirty="0" err="1" smtClean="0">
                <a:solidFill>
                  <a:srgbClr val="FF0000"/>
                </a:solidFill>
                <a:latin typeface="+mn-lt"/>
              </a:rPr>
              <a:t>transidentités</a:t>
            </a:r>
            <a:r>
              <a:rPr lang="fr-FR" b="1" dirty="0" smtClean="0">
                <a:solidFill>
                  <a:srgbClr val="FF0000"/>
                </a:solidFill>
                <a:latin typeface="+mn-lt"/>
              </a:rPr>
              <a:t> </a:t>
            </a:r>
          </a:p>
          <a:p>
            <a:pPr algn="just"/>
            <a:endParaRPr lang="fr-FR" b="1" dirty="0" smtClean="0">
              <a:solidFill>
                <a:srgbClr val="FF0000"/>
              </a:solidFill>
              <a:latin typeface="+mn-lt"/>
            </a:endParaRPr>
          </a:p>
          <a:p>
            <a:pPr marL="285750" indent="-285750" algn="just">
              <a:buFont typeface="Arial" panose="020B0604020202020204" pitchFamily="34" charset="0"/>
              <a:buChar char="•"/>
            </a:pPr>
            <a:r>
              <a:rPr lang="fr-FR" dirty="0" smtClean="0">
                <a:latin typeface="+mn-lt"/>
              </a:rPr>
              <a:t>On va éviter le terme « dysphorie de genre » </a:t>
            </a:r>
            <a:r>
              <a:rPr lang="fr-FR" i="1" dirty="0" smtClean="0">
                <a:latin typeface="+mn-lt"/>
              </a:rPr>
              <a:t>(même si des personnes </a:t>
            </a:r>
            <a:r>
              <a:rPr lang="fr-FR" i="1" dirty="0" err="1" smtClean="0">
                <a:latin typeface="+mn-lt"/>
              </a:rPr>
              <a:t>trans</a:t>
            </a:r>
            <a:r>
              <a:rPr lang="fr-FR" i="1" dirty="0" smtClean="0">
                <a:latin typeface="+mn-lt"/>
              </a:rPr>
              <a:t> choisissent également de l’utiliser)</a:t>
            </a:r>
          </a:p>
          <a:p>
            <a:pPr algn="just"/>
            <a:endParaRPr lang="fr-FR" i="1" dirty="0" smtClean="0">
              <a:latin typeface="+mn-lt"/>
            </a:endParaRPr>
          </a:p>
          <a:p>
            <a:pPr marL="285750" indent="-285750" algn="just">
              <a:buFont typeface="Arial" panose="020B0604020202020204" pitchFamily="34" charset="0"/>
              <a:buChar char="•"/>
            </a:pPr>
            <a:r>
              <a:rPr lang="fr-FR" dirty="0" smtClean="0">
                <a:latin typeface="+mn-lt"/>
              </a:rPr>
              <a:t>On va éviter d’utiliser hermaphrodite (qui renvoie à tout à fait autre chose) lorsque l’on parle en réalité d’</a:t>
            </a:r>
            <a:r>
              <a:rPr lang="fr-FR" b="1" dirty="0" err="1" smtClean="0">
                <a:solidFill>
                  <a:srgbClr val="FF0000"/>
                </a:solidFill>
                <a:latin typeface="+mn-lt"/>
              </a:rPr>
              <a:t>intersexuation</a:t>
            </a:r>
            <a:r>
              <a:rPr lang="fr-FR" dirty="0" smtClean="0">
                <a:latin typeface="+mn-lt"/>
              </a:rPr>
              <a:t> (pour les personnes </a:t>
            </a:r>
            <a:r>
              <a:rPr lang="fr-FR" dirty="0" err="1" smtClean="0">
                <a:latin typeface="+mn-lt"/>
              </a:rPr>
              <a:t>intersexes</a:t>
            </a:r>
            <a:r>
              <a:rPr lang="fr-FR" dirty="0" smtClean="0">
                <a:latin typeface="+mn-lt"/>
              </a:rPr>
              <a:t>) - on évite aussi de parler d’intersexualité (car il ne s’agit pas là d’une sexualité) </a:t>
            </a:r>
          </a:p>
          <a:p>
            <a:pPr marL="285750" indent="-285750" algn="just">
              <a:buFont typeface="Arial" panose="020B0604020202020204" pitchFamily="34" charset="0"/>
              <a:buChar char="•"/>
            </a:pPr>
            <a:endParaRPr lang="fr-FR" dirty="0" smtClean="0">
              <a:latin typeface="+mn-lt"/>
            </a:endParaRPr>
          </a:p>
          <a:p>
            <a:pPr algn="just"/>
            <a:endParaRPr lang="fr-FR" dirty="0" smtClean="0">
              <a:latin typeface="+mn-lt"/>
            </a:endParaRPr>
          </a:p>
          <a:p>
            <a:pPr marL="285750" indent="-285750" algn="just">
              <a:buFontTx/>
              <a:buChar char="-"/>
            </a:pPr>
            <a:endParaRPr lang="fr-FR" dirty="0"/>
          </a:p>
        </p:txBody>
      </p:sp>
      <p:sp>
        <p:nvSpPr>
          <p:cNvPr id="4" name="Espace réservé du texte 3"/>
          <p:cNvSpPr>
            <a:spLocks noGrp="1"/>
          </p:cNvSpPr>
          <p:nvPr>
            <p:ph type="body" sz="quarter" idx="15"/>
          </p:nvPr>
        </p:nvSpPr>
        <p:spPr/>
        <p:txBody>
          <a:bodyPr/>
          <a:lstStyle/>
          <a:p>
            <a:endParaRPr lang="fr-FR"/>
          </a:p>
        </p:txBody>
      </p:sp>
      <p:sp>
        <p:nvSpPr>
          <p:cNvPr id="5" name="Espace réservé du pied de page 4"/>
          <p:cNvSpPr>
            <a:spLocks noGrp="1"/>
          </p:cNvSpPr>
          <p:nvPr>
            <p:ph type="ftr" sz="quarter" idx="16"/>
          </p:nvPr>
        </p:nvSpPr>
        <p:spPr/>
        <p:txBody>
          <a:bodyPr/>
          <a:lstStyle/>
          <a:p>
            <a:pPr algn="l">
              <a:defRPr/>
            </a:pPr>
            <a:r>
              <a:rPr lang="fr-FR" smtClean="0"/>
              <a:t>Titre de la présentation</a:t>
            </a:r>
            <a:endParaRPr lang="fr-FR"/>
          </a:p>
        </p:txBody>
      </p:sp>
      <p:graphicFrame>
        <p:nvGraphicFramePr>
          <p:cNvPr id="9" name="Tableau 8"/>
          <p:cNvGraphicFramePr>
            <a:graphicFrameLocks noGrp="1"/>
          </p:cNvGraphicFramePr>
          <p:nvPr>
            <p:extLst>
              <p:ext uri="{D42A27DB-BD31-4B8C-83A1-F6EECF244321}">
                <p14:modId xmlns:p14="http://schemas.microsoft.com/office/powerpoint/2010/main" val="3498332879"/>
              </p:ext>
            </p:extLst>
          </p:nvPr>
        </p:nvGraphicFramePr>
        <p:xfrm>
          <a:off x="263352" y="440989"/>
          <a:ext cx="1800200" cy="2697480"/>
        </p:xfrm>
        <a:graphic>
          <a:graphicData uri="http://schemas.openxmlformats.org/drawingml/2006/table">
            <a:tbl>
              <a:tblPr firstRow="1" bandRow="1">
                <a:tableStyleId>{F71B3C46-510F-09EE-69FD-11355BCA9D19}</a:tableStyleId>
              </a:tblPr>
              <a:tblGrid>
                <a:gridCol w="1800200">
                  <a:extLst>
                    <a:ext uri="{9D8B030D-6E8A-4147-A177-3AD203B41FA5}">
                      <a16:colId xmlns:a16="http://schemas.microsoft.com/office/drawing/2014/main" val="2892520511"/>
                    </a:ext>
                  </a:extLst>
                </a:gridCol>
              </a:tblGrid>
              <a:tr h="2339939">
                <a:tc>
                  <a:txBody>
                    <a:bodyPr/>
                    <a:lstStyle/>
                    <a:p>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endParaRPr lang="fr-FR" sz="1100" dirty="0" smtClean="0">
                        <a:solidFill>
                          <a:schemeClr val="tx1"/>
                        </a:solidFill>
                      </a:endParaRPr>
                    </a:p>
                    <a:p>
                      <a:endParaRPr lang="fr-FR" sz="1100" dirty="0" smtClean="0">
                        <a:solidFill>
                          <a:schemeClr val="tx1"/>
                        </a:solidFill>
                      </a:endParaRPr>
                    </a:p>
                    <a:p>
                      <a:endParaRPr lang="fr-FR" sz="1100" dirty="0" smtClean="0">
                        <a:solidFill>
                          <a:schemeClr val="tx1"/>
                        </a:solidFill>
                      </a:endParaRPr>
                    </a:p>
                    <a:p>
                      <a:r>
                        <a:rPr lang="fr-FR" sz="1100" dirty="0" smtClean="0">
                          <a:solidFill>
                            <a:srgbClr val="002060"/>
                          </a:solidFill>
                        </a:rPr>
                        <a:t>Il n’est pas non plus question d’effacer ou d’oublier ces termes. Ils ont existé, ont une histoire. Il s’agit surtout d’être inclusif </a:t>
                      </a:r>
                      <a:r>
                        <a:rPr lang="fr-FR" sz="1100" dirty="0" smtClean="0">
                          <a:solidFill>
                            <a:srgbClr val="002060"/>
                          </a:solidFill>
                          <a:sym typeface="Wingdings" panose="05000000000000000000" pitchFamily="2" charset="2"/>
                        </a:rPr>
                        <a:t></a:t>
                      </a:r>
                      <a:endParaRPr lang="fr-FR" sz="1100" dirty="0" smtClean="0">
                        <a:solidFill>
                          <a:srgbClr val="002060"/>
                        </a:solidFill>
                      </a:endParaRPr>
                    </a:p>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7760110"/>
                  </a:ext>
                </a:extLst>
              </a:tr>
            </a:tbl>
          </a:graphicData>
        </a:graphic>
      </p:graphicFrame>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764" y="620687"/>
            <a:ext cx="1658256" cy="961983"/>
          </a:xfrm>
          <a:prstGeom prst="rect">
            <a:avLst/>
          </a:prstGeom>
        </p:spPr>
      </p:pic>
    </p:spTree>
    <p:extLst>
      <p:ext uri="{BB962C8B-B14F-4D97-AF65-F5344CB8AC3E}">
        <p14:creationId xmlns:p14="http://schemas.microsoft.com/office/powerpoint/2010/main" val="871755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2160000" y="1340768"/>
            <a:ext cx="7848600" cy="3887787"/>
          </a:xfrm>
        </p:spPr>
        <p:txBody>
          <a:bodyPr/>
          <a:lstStyle/>
          <a:p>
            <a:r>
              <a:rPr lang="fr-FR" dirty="0" smtClean="0"/>
              <a:t>Il y a également des termes qui peuvent parfaitement être utilisés mais qui souffrent parfois d’une euphémisation, ou que l’on ose pas utiliser car perçus presque comme insultants (encore aujourd’hui, et oui !) </a:t>
            </a:r>
          </a:p>
          <a:p>
            <a:endParaRPr lang="fr-FR" dirty="0">
              <a:solidFill>
                <a:srgbClr val="FF0000"/>
              </a:solidFill>
            </a:endParaRPr>
          </a:p>
          <a:p>
            <a:pPr marL="285750" indent="-285750">
              <a:buFontTx/>
              <a:buChar char="-"/>
            </a:pPr>
            <a:r>
              <a:rPr lang="fr-FR" dirty="0" smtClean="0">
                <a:solidFill>
                  <a:srgbClr val="FF0000"/>
                </a:solidFill>
              </a:rPr>
              <a:t>Gay</a:t>
            </a:r>
          </a:p>
          <a:p>
            <a:endParaRPr lang="fr-FR" dirty="0" smtClean="0">
              <a:solidFill>
                <a:srgbClr val="FF0000"/>
              </a:solidFill>
            </a:endParaRPr>
          </a:p>
          <a:p>
            <a:pPr marL="285750" indent="-285750">
              <a:buFontTx/>
              <a:buChar char="-"/>
            </a:pPr>
            <a:r>
              <a:rPr lang="fr-FR" dirty="0" smtClean="0">
                <a:solidFill>
                  <a:srgbClr val="FF0000"/>
                </a:solidFill>
              </a:rPr>
              <a:t>Lesbienne </a:t>
            </a:r>
          </a:p>
          <a:p>
            <a:endParaRPr lang="fr-FR" dirty="0" smtClean="0">
              <a:solidFill>
                <a:srgbClr val="FF0000"/>
              </a:solidFill>
            </a:endParaRPr>
          </a:p>
          <a:p>
            <a:pPr marL="285750" indent="-285750">
              <a:buFontTx/>
              <a:buChar char="-"/>
            </a:pPr>
            <a:r>
              <a:rPr lang="fr-FR" dirty="0" smtClean="0">
                <a:solidFill>
                  <a:srgbClr val="FF0000"/>
                </a:solidFill>
              </a:rPr>
              <a:t>Personne asexuelle, bisexuelle… </a:t>
            </a:r>
            <a:endParaRPr lang="fr-FR" dirty="0">
              <a:solidFill>
                <a:srgbClr val="FF0000"/>
              </a:solidFill>
            </a:endParaRPr>
          </a:p>
        </p:txBody>
      </p:sp>
      <p:sp>
        <p:nvSpPr>
          <p:cNvPr id="4" name="Espace réservé du texte 3"/>
          <p:cNvSpPr>
            <a:spLocks noGrp="1"/>
          </p:cNvSpPr>
          <p:nvPr>
            <p:ph type="body" sz="quarter" idx="15"/>
          </p:nvPr>
        </p:nvSpPr>
        <p:spPr/>
        <p:txBody>
          <a:bodyPr/>
          <a:lstStyle/>
          <a:p>
            <a:endParaRPr lang="fr-FR"/>
          </a:p>
        </p:txBody>
      </p:sp>
      <p:sp>
        <p:nvSpPr>
          <p:cNvPr id="5" name="Espace réservé du pied de page 4"/>
          <p:cNvSpPr>
            <a:spLocks noGrp="1"/>
          </p:cNvSpPr>
          <p:nvPr>
            <p:ph type="ftr" sz="quarter" idx="16"/>
          </p:nvPr>
        </p:nvSpPr>
        <p:spPr/>
        <p:txBody>
          <a:bodyPr/>
          <a:lstStyle/>
          <a:p>
            <a:pPr algn="l">
              <a:defRPr/>
            </a:pPr>
            <a:r>
              <a:rPr lang="fr-FR" smtClean="0"/>
              <a:t>Titre de la présentation</a:t>
            </a:r>
            <a:endParaRPr lang="fr-F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7808" y="4423692"/>
            <a:ext cx="2847975" cy="1609725"/>
          </a:xfrm>
          <a:prstGeom prst="rect">
            <a:avLst/>
          </a:prstGeom>
        </p:spPr>
      </p:pic>
      <p:sp>
        <p:nvSpPr>
          <p:cNvPr id="7" name="ZoneTexte 6"/>
          <p:cNvSpPr txBox="1"/>
          <p:nvPr/>
        </p:nvSpPr>
        <p:spPr bwMode="auto">
          <a:xfrm>
            <a:off x="7320136" y="4489890"/>
            <a:ext cx="2880320" cy="1477328"/>
          </a:xfrm>
          <a:prstGeom prst="rect">
            <a:avLst/>
          </a:prstGeom>
          <a:noFill/>
        </p:spPr>
        <p:txBody>
          <a:bodyPr wrap="square" rtlCol="0">
            <a:spAutoFit/>
          </a:bodyPr>
          <a:lstStyle/>
          <a:p>
            <a:r>
              <a:rPr lang="fr-FR" b="1" i="1" dirty="0" smtClean="0">
                <a:solidFill>
                  <a:srgbClr val="002060"/>
                </a:solidFill>
              </a:rPr>
              <a:t>D’ailleurs même sur les drapeaux, les choses évoluent ! Différents drapeaux peuvent être utilisés.</a:t>
            </a:r>
            <a:endParaRPr lang="fr-FR" b="1" i="1" dirty="0">
              <a:solidFill>
                <a:srgbClr val="002060"/>
              </a:solidFill>
            </a:endParaRPr>
          </a:p>
        </p:txBody>
      </p:sp>
    </p:spTree>
    <p:extLst>
      <p:ext uri="{BB962C8B-B14F-4D97-AF65-F5344CB8AC3E}">
        <p14:creationId xmlns:p14="http://schemas.microsoft.com/office/powerpoint/2010/main" val="497872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texte 1"/>
          <p:cNvSpPr>
            <a:spLocks noGrp="1"/>
          </p:cNvSpPr>
          <p:nvPr>
            <p:ph type="body" sz="quarter" idx="12"/>
          </p:nvPr>
        </p:nvSpPr>
        <p:spPr bwMode="auto"/>
        <p:txBody>
          <a:bodyPr/>
          <a:lstStyle/>
          <a:p>
            <a:pPr>
              <a:defRPr/>
            </a:pPr>
            <a:r>
              <a:rPr lang="fr-FR" sz="2800" b="1">
                <a:latin typeface="+mj-lt"/>
              </a:rPr>
              <a:t>MERCI</a:t>
            </a:r>
            <a:endParaRPr lang="fr-FR" b="1">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 Box 8"/>
          <p:cNvSpPr>
            <a:spLocks/>
          </p:cNvSpPr>
          <p:nvPr/>
        </p:nvSpPr>
        <p:spPr bwMode="auto">
          <a:xfrm>
            <a:off x="-2621714" y="5157192"/>
            <a:ext cx="2447801" cy="1611586"/>
          </a:xfrm>
          <a:prstGeom prst="rect">
            <a:avLst/>
          </a:prstGeom>
          <a:solidFill>
            <a:schemeClr val="accent2"/>
          </a:solidFill>
          <a:ln>
            <a:noFill/>
          </a:ln>
        </p:spPr>
        <p:txBody>
          <a:bodyPr wrap="square" lIns="36000" tIns="36000" rIns="36000" bIns="36000">
            <a:spAutoFit/>
          </a:bodyPr>
          <a:lstStyle/>
          <a:p>
            <a:pPr>
              <a:spcAft>
                <a:spcPts val="600"/>
              </a:spcAft>
              <a:defRPr/>
            </a:pPr>
            <a:r>
              <a:rPr lang="fr-FR" sz="1000" b="1">
                <a:solidFill>
                  <a:schemeClr val="bg1"/>
                </a:solidFill>
              </a:rPr>
              <a:t>PIED DE PAGE</a:t>
            </a:r>
            <a:endParaRPr/>
          </a:p>
          <a:p>
            <a:pPr algn="l">
              <a:defRPr/>
            </a:pPr>
            <a:r>
              <a:rPr lang="fr-FR" sz="1000" b="1">
                <a:solidFill>
                  <a:schemeClr val="bg1"/>
                </a:solidFill>
              </a:rPr>
              <a:t>Pour modifier le titre de la présentation en pied de toutes les diapos :</a:t>
            </a:r>
            <a:endParaRPr/>
          </a:p>
          <a:p>
            <a:pPr marL="108000" indent="-108000">
              <a:buFontTx/>
              <a:buChar char="-"/>
              <a:defRPr/>
            </a:pPr>
            <a:r>
              <a:rPr lang="fr-FR" sz="1000">
                <a:solidFill>
                  <a:schemeClr val="bg1"/>
                </a:solidFill>
              </a:rPr>
              <a:t>onglet [Insertion] | "En-tête/Pied" ;</a:t>
            </a:r>
            <a:endParaRPr/>
          </a:p>
          <a:p>
            <a:pPr marL="108000" indent="-108000">
              <a:buFontTx/>
              <a:buChar char="-"/>
              <a:defRPr/>
            </a:pPr>
            <a:r>
              <a:rPr lang="fr-FR" sz="1000">
                <a:solidFill>
                  <a:schemeClr val="bg1"/>
                </a:solidFill>
              </a:rPr>
              <a:t>dans le champ "Pied de page", indiquez le titre ;</a:t>
            </a:r>
            <a:endParaRPr/>
          </a:p>
          <a:p>
            <a:pPr marL="108000" indent="-108000">
              <a:buFontTx/>
              <a:buChar char="-"/>
              <a:defRPr/>
            </a:pPr>
            <a:r>
              <a:rPr lang="fr-FR" sz="1000">
                <a:solidFill>
                  <a:schemeClr val="bg1"/>
                </a:solidFill>
              </a:rPr>
              <a:t>cliquez sur le bouton [Appliquer partout].</a:t>
            </a:r>
            <a:endParaRPr/>
          </a:p>
          <a:p>
            <a:pPr>
              <a:spcBef>
                <a:spcPts val="600"/>
              </a:spcBef>
              <a:defRPr/>
            </a:pPr>
            <a:r>
              <a:rPr lang="fr-FR" sz="1000" i="1">
                <a:solidFill>
                  <a:schemeClr val="bg1"/>
                </a:solidFill>
              </a:rPr>
              <a:t>Le titre de la section est à saisir ou à copier sur chaque diapo concernée.</a:t>
            </a:r>
            <a:endParaRPr/>
          </a:p>
        </p:txBody>
      </p:sp>
      <p:sp>
        <p:nvSpPr>
          <p:cNvPr id="5" name="Titre 1"/>
          <p:cNvSpPr>
            <a:spLocks/>
          </p:cNvSpPr>
          <p:nvPr/>
        </p:nvSpPr>
        <p:spPr bwMode="auto">
          <a:xfrm>
            <a:off x="1870548" y="260393"/>
            <a:ext cx="7848600" cy="1297230"/>
          </a:xfrm>
          <a:prstGeom prst="rect">
            <a:avLst/>
          </a:prstGeom>
        </p:spPr>
        <p:txBody>
          <a:bodyPr vert="horz" lIns="36000" tIns="0" rIns="36000" bIns="0" rtlCol="0" anchor="b">
            <a:normAutofit/>
          </a:bodyPr>
          <a:lstStyle>
            <a:lvl1pPr algn="l" defTabSz="914400">
              <a:lnSpc>
                <a:spcPct val="90000"/>
              </a:lnSpc>
              <a:spcBef>
                <a:spcPts val="0"/>
              </a:spcBef>
              <a:buNone/>
              <a:defRPr sz="3400">
                <a:solidFill>
                  <a:schemeClr val="tx2"/>
                </a:solidFill>
                <a:latin typeface="+mj-lt"/>
                <a:ea typeface="+mj-ea"/>
                <a:cs typeface="+mj-cs"/>
              </a:defRPr>
            </a:lvl1pPr>
          </a:lstStyle>
          <a:p>
            <a:pPr>
              <a:defRPr/>
            </a:pPr>
            <a:endParaRPr lang="fr-FR" sz="2400" b="1"/>
          </a:p>
          <a:p>
            <a:pPr>
              <a:defRPr/>
            </a:pPr>
            <a:r>
              <a:rPr lang="fr-FR" sz="2400" b="1">
                <a:solidFill>
                  <a:srgbClr val="FF0000"/>
                </a:solidFill>
              </a:rPr>
              <a:t>Au niveau interfacultaire</a:t>
            </a:r>
          </a:p>
          <a:p>
            <a:pPr>
              <a:defRPr/>
            </a:pPr>
            <a:endParaRPr lang="fr-FR" sz="2400" b="1">
              <a:latin typeface="+mn-lt"/>
            </a:endParaRPr>
          </a:p>
        </p:txBody>
      </p:sp>
      <p:sp>
        <p:nvSpPr>
          <p:cNvPr id="6" name="ZoneTexte 23"/>
          <p:cNvSpPr>
            <a:spLocks/>
          </p:cNvSpPr>
          <p:nvPr/>
        </p:nvSpPr>
        <p:spPr bwMode="auto">
          <a:xfrm>
            <a:off x="3784398" y="4002556"/>
            <a:ext cx="1904998" cy="938719"/>
          </a:xfrm>
          <a:prstGeom prst="rect">
            <a:avLst/>
          </a:prstGeom>
          <a:noFill/>
        </p:spPr>
        <p:txBody>
          <a:bodyPr wrap="square" lIns="36000" tIns="0" rIns="36000" bIns="0" rtlCol="0">
            <a:spAutoFit/>
          </a:bodyPr>
          <a:lstStyle/>
          <a:p>
            <a:pPr lvl="0">
              <a:spcAft>
                <a:spcPts val="600"/>
              </a:spcAft>
              <a:defRPr/>
            </a:pPr>
            <a:r>
              <a:rPr lang="fr-FR" sz="1400">
                <a:solidFill>
                  <a:srgbClr val="1D2769"/>
                </a:solidFill>
                <a:latin typeface="Arial Black"/>
              </a:rPr>
              <a:t>Céline GHIBAUDO</a:t>
            </a:r>
            <a:endParaRPr/>
          </a:p>
          <a:p>
            <a:pPr lvl="0">
              <a:defRPr/>
            </a:pPr>
            <a:r>
              <a:rPr lang="fr-FR" sz="1400">
                <a:solidFill>
                  <a:srgbClr val="1D2769"/>
                </a:solidFill>
                <a:latin typeface="Arial Black"/>
              </a:rPr>
              <a:t>Chargée de projets Egalité femmes-hommes</a:t>
            </a:r>
            <a:endParaRPr/>
          </a:p>
        </p:txBody>
      </p:sp>
      <p:sp>
        <p:nvSpPr>
          <p:cNvPr id="7" name="ZoneTexte 24"/>
          <p:cNvSpPr>
            <a:spLocks/>
          </p:cNvSpPr>
          <p:nvPr/>
        </p:nvSpPr>
        <p:spPr bwMode="auto">
          <a:xfrm>
            <a:off x="5721467" y="3933056"/>
            <a:ext cx="1440161" cy="2015936"/>
          </a:xfrm>
          <a:prstGeom prst="rect">
            <a:avLst/>
          </a:prstGeom>
          <a:noFill/>
        </p:spPr>
        <p:txBody>
          <a:bodyPr wrap="square" lIns="36000" tIns="0" rIns="36000" bIns="0" rtlCol="0">
            <a:spAutoFit/>
          </a:bodyPr>
          <a:lstStyle/>
          <a:p>
            <a:pPr>
              <a:spcAft>
                <a:spcPts val="600"/>
              </a:spcAft>
              <a:defRPr/>
            </a:pPr>
            <a:r>
              <a:rPr lang="fr-FR" sz="1400">
                <a:solidFill>
                  <a:schemeClr val="tx2"/>
                </a:solidFill>
                <a:latin typeface="+mj-lt"/>
              </a:rPr>
              <a:t>Agnès JAFAAR</a:t>
            </a:r>
            <a:endParaRPr/>
          </a:p>
          <a:p>
            <a:pPr>
              <a:defRPr/>
            </a:pPr>
            <a:r>
              <a:rPr lang="fr-FR" sz="1400">
                <a:solidFill>
                  <a:schemeClr val="tx2"/>
                </a:solidFill>
                <a:latin typeface="+mj-lt"/>
              </a:rPr>
              <a:t>Chargée de pilotage et de suivi des signalements de violences sexistes et sexuelles   </a:t>
            </a:r>
            <a:endParaRPr/>
          </a:p>
        </p:txBody>
      </p:sp>
      <p:sp>
        <p:nvSpPr>
          <p:cNvPr id="8" name="ZoneTexte 25"/>
          <p:cNvSpPr>
            <a:spLocks/>
          </p:cNvSpPr>
          <p:nvPr/>
        </p:nvSpPr>
        <p:spPr bwMode="auto">
          <a:xfrm>
            <a:off x="7127330" y="3894834"/>
            <a:ext cx="2173395" cy="723275"/>
          </a:xfrm>
          <a:prstGeom prst="rect">
            <a:avLst/>
          </a:prstGeom>
          <a:noFill/>
        </p:spPr>
        <p:txBody>
          <a:bodyPr wrap="square" lIns="36000" tIns="0" rIns="36000" bIns="0" rtlCol="0">
            <a:spAutoFit/>
          </a:bodyPr>
          <a:lstStyle/>
          <a:p>
            <a:pPr lvl="0">
              <a:spcAft>
                <a:spcPts val="600"/>
              </a:spcAft>
              <a:defRPr/>
            </a:pPr>
            <a:r>
              <a:rPr lang="fr-FR" sz="1400">
                <a:solidFill>
                  <a:srgbClr val="1D2769"/>
                </a:solidFill>
                <a:latin typeface="Arial Black"/>
              </a:rPr>
              <a:t>Manon FERRAND</a:t>
            </a:r>
            <a:endParaRPr/>
          </a:p>
          <a:p>
            <a:pPr lvl="0">
              <a:defRPr/>
            </a:pPr>
            <a:r>
              <a:rPr lang="fr-FR" sz="1400">
                <a:solidFill>
                  <a:srgbClr val="1D2769"/>
                </a:solidFill>
                <a:latin typeface="Arial Black"/>
              </a:rPr>
              <a:t>Employée étudiante à la Mission Egalité</a:t>
            </a:r>
            <a:endParaRPr/>
          </a:p>
        </p:txBody>
      </p:sp>
      <p:pic>
        <p:nvPicPr>
          <p:cNvPr id="9" name="Image 3"/>
          <p:cNvPicPr>
            <a:picLocks noChangeAspect="1"/>
          </p:cNvPicPr>
          <p:nvPr/>
        </p:nvPicPr>
        <p:blipFill>
          <a:blip r:embed="rId3"/>
          <a:stretch/>
        </p:blipFill>
        <p:spPr bwMode="auto">
          <a:xfrm>
            <a:off x="1870548" y="1909315"/>
            <a:ext cx="1905000" cy="1905000"/>
          </a:xfrm>
          <a:prstGeom prst="rect">
            <a:avLst/>
          </a:prstGeom>
        </p:spPr>
      </p:pic>
      <p:pic>
        <p:nvPicPr>
          <p:cNvPr id="10" name="Image 4"/>
          <p:cNvPicPr>
            <a:picLocks noChangeAspect="1"/>
          </p:cNvPicPr>
          <p:nvPr/>
        </p:nvPicPr>
        <p:blipFill>
          <a:blip r:embed="rId4"/>
          <a:stretch/>
        </p:blipFill>
        <p:spPr bwMode="auto">
          <a:xfrm>
            <a:off x="3784397" y="1902943"/>
            <a:ext cx="1904998" cy="1905000"/>
          </a:xfrm>
          <a:prstGeom prst="rect">
            <a:avLst/>
          </a:prstGeom>
        </p:spPr>
      </p:pic>
      <p:pic>
        <p:nvPicPr>
          <p:cNvPr id="11" name="Image 5"/>
          <p:cNvPicPr>
            <a:picLocks noChangeAspect="1"/>
          </p:cNvPicPr>
          <p:nvPr/>
        </p:nvPicPr>
        <p:blipFill>
          <a:blip r:embed="rId5"/>
          <a:stretch/>
        </p:blipFill>
        <p:spPr bwMode="auto">
          <a:xfrm rot="5400000">
            <a:off x="5442147" y="2127757"/>
            <a:ext cx="1920213" cy="1440160"/>
          </a:xfrm>
          <a:prstGeom prst="rect">
            <a:avLst/>
          </a:prstGeom>
        </p:spPr>
      </p:pic>
      <p:pic>
        <p:nvPicPr>
          <p:cNvPr id="12" name="Image 2"/>
          <p:cNvPicPr>
            <a:picLocks noChangeAspect="1"/>
          </p:cNvPicPr>
          <p:nvPr/>
        </p:nvPicPr>
        <p:blipFill>
          <a:blip r:embed="rId6"/>
          <a:stretch/>
        </p:blipFill>
        <p:spPr bwMode="auto">
          <a:xfrm>
            <a:off x="7089842" y="1835793"/>
            <a:ext cx="1939117" cy="1959856"/>
          </a:xfrm>
          <a:prstGeom prst="rect">
            <a:avLst/>
          </a:prstGeom>
        </p:spPr>
      </p:pic>
      <p:sp>
        <p:nvSpPr>
          <p:cNvPr id="13" name="ZoneTexte 12"/>
          <p:cNvSpPr>
            <a:spLocks/>
          </p:cNvSpPr>
          <p:nvPr/>
        </p:nvSpPr>
        <p:spPr bwMode="auto">
          <a:xfrm>
            <a:off x="1844246" y="4002556"/>
            <a:ext cx="1940151" cy="507831"/>
          </a:xfrm>
          <a:prstGeom prst="rect">
            <a:avLst/>
          </a:prstGeom>
          <a:noFill/>
        </p:spPr>
        <p:txBody>
          <a:bodyPr wrap="square" lIns="36000" tIns="0" rIns="36000" bIns="0" rtlCol="0">
            <a:spAutoFit/>
          </a:bodyPr>
          <a:lstStyle/>
          <a:p>
            <a:pPr>
              <a:spcAft>
                <a:spcPts val="600"/>
              </a:spcAft>
              <a:defRPr/>
            </a:pPr>
            <a:r>
              <a:rPr lang="fr-FR" sz="1400">
                <a:solidFill>
                  <a:srgbClr val="1D2769"/>
                </a:solidFill>
                <a:latin typeface="Arial Black"/>
              </a:rPr>
              <a:t>Michela PETRINI</a:t>
            </a:r>
            <a:endParaRPr/>
          </a:p>
          <a:p>
            <a:pPr>
              <a:defRPr/>
            </a:pPr>
            <a:r>
              <a:rPr lang="fr-FR" sz="1400">
                <a:solidFill>
                  <a:srgbClr val="1D2769"/>
                </a:solidFill>
                <a:latin typeface="Arial Black"/>
              </a:rPr>
              <a:t>Conseillère Egalité</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4" name="Table 9"/>
          <p:cNvGraphicFramePr>
            <a:graphicFrameLocks noGrp="1"/>
          </p:cNvGraphicFramePr>
          <p:nvPr>
            <p:extLst>
              <p:ext uri="{D42A27DB-BD31-4B8C-83A1-F6EECF244321}">
                <p14:modId xmlns:p14="http://schemas.microsoft.com/office/powerpoint/2010/main" val="1512804936"/>
              </p:ext>
            </p:extLst>
          </p:nvPr>
        </p:nvGraphicFramePr>
        <p:xfrm>
          <a:off x="422790" y="714903"/>
          <a:ext cx="11471979" cy="5876110"/>
        </p:xfrm>
        <a:graphic>
          <a:graphicData uri="http://schemas.openxmlformats.org/drawingml/2006/table">
            <a:tbl>
              <a:tblPr firstRow="1" bandRow="1"/>
              <a:tblGrid>
                <a:gridCol w="1730079">
                  <a:extLst>
                    <a:ext uri="{9D8B030D-6E8A-4147-A177-3AD203B41FA5}">
                      <a16:colId xmlns:a16="http://schemas.microsoft.com/office/drawing/2014/main" val="20000"/>
                    </a:ext>
                  </a:extLst>
                </a:gridCol>
                <a:gridCol w="4996819">
                  <a:extLst>
                    <a:ext uri="{9D8B030D-6E8A-4147-A177-3AD203B41FA5}">
                      <a16:colId xmlns:a16="http://schemas.microsoft.com/office/drawing/2014/main" val="20001"/>
                    </a:ext>
                  </a:extLst>
                </a:gridCol>
                <a:gridCol w="4745081">
                  <a:extLst>
                    <a:ext uri="{9D8B030D-6E8A-4147-A177-3AD203B41FA5}">
                      <a16:colId xmlns:a16="http://schemas.microsoft.com/office/drawing/2014/main" val="20002"/>
                    </a:ext>
                  </a:extLst>
                </a:gridCol>
              </a:tblGrid>
              <a:tr h="1874926">
                <a:tc>
                  <a:txBody>
                    <a:bodyPr/>
                    <a:lstStyle/>
                    <a:p>
                      <a:pPr>
                        <a:defRPr/>
                      </a:pPr>
                      <a:endParaRPr/>
                    </a:p>
                  </a:txBody>
                  <a:tcPr/>
                </a:tc>
                <a:tc>
                  <a:txBody>
                    <a:bodyPr/>
                    <a:lstStyle/>
                    <a:p>
                      <a:pPr>
                        <a:defRPr/>
                      </a:pPr>
                      <a:endParaRPr dirty="0"/>
                    </a:p>
                  </a:txBody>
                  <a:tcPr/>
                </a:tc>
                <a:tc>
                  <a:txBody>
                    <a:bodyPr/>
                    <a:lstStyle/>
                    <a:p>
                      <a:pPr marL="0" marR="0" lvl="0" indent="0" algn="l" defTabSz="914400">
                        <a:lnSpc>
                          <a:spcPct val="100000"/>
                        </a:lnSpc>
                        <a:spcBef>
                          <a:spcPts val="0"/>
                        </a:spcBef>
                        <a:spcAft>
                          <a:spcPts val="0"/>
                        </a:spcAft>
                        <a:buClrTx/>
                        <a:buSzTx/>
                        <a:buFontTx/>
                        <a:buNone/>
                        <a:defRPr/>
                      </a:pPr>
                      <a:endParaRPr dirty="0"/>
                    </a:p>
                  </a:txBody>
                  <a:tcPr/>
                </a:tc>
                <a:extLst>
                  <a:ext uri="{0D108BD9-81ED-4DB2-BD59-A6C34878D82A}">
                    <a16:rowId xmlns:a16="http://schemas.microsoft.com/office/drawing/2014/main" val="10000"/>
                  </a:ext>
                </a:extLst>
              </a:tr>
              <a:tr h="2000592">
                <a:tc>
                  <a:txBody>
                    <a:bodyPr/>
                    <a:lstStyle/>
                    <a:p>
                      <a:pPr>
                        <a:defRPr/>
                      </a:pPr>
                      <a:endParaRPr sz="1400">
                        <a:solidFill>
                          <a:srgbClr val="002060"/>
                        </a:solidFill>
                      </a:endParaRPr>
                    </a:p>
                  </a:txBody>
                  <a:tcPr/>
                </a:tc>
                <a:tc>
                  <a:txBody>
                    <a:bodyPr/>
                    <a:lstStyle/>
                    <a:p>
                      <a:pPr>
                        <a:defRPr/>
                      </a:pPr>
                      <a:endParaRPr dirty="0"/>
                    </a:p>
                  </a:txBody>
                  <a:tcPr/>
                </a:tc>
                <a:tc>
                  <a:txBody>
                    <a:bodyPr/>
                    <a:lstStyle/>
                    <a:p>
                      <a:pPr>
                        <a:defRPr/>
                      </a:pPr>
                      <a:endParaRPr/>
                    </a:p>
                  </a:txBody>
                  <a:tcPr/>
                </a:tc>
                <a:extLst>
                  <a:ext uri="{0D108BD9-81ED-4DB2-BD59-A6C34878D82A}">
                    <a16:rowId xmlns:a16="http://schemas.microsoft.com/office/drawing/2014/main" val="10001"/>
                  </a:ext>
                </a:extLst>
              </a:tr>
              <a:tr h="2000592">
                <a:tc>
                  <a:txBody>
                    <a:bodyPr/>
                    <a:lstStyle/>
                    <a:p>
                      <a:pPr>
                        <a:defRPr/>
                      </a:pPr>
                      <a:endParaRPr sz="1400">
                        <a:solidFill>
                          <a:srgbClr val="002060"/>
                        </a:solidFill>
                      </a:endParaRPr>
                    </a:p>
                  </a:txBody>
                  <a:tcPr/>
                </a:tc>
                <a:tc>
                  <a:txBody>
                    <a:bodyPr/>
                    <a:lstStyle/>
                    <a:p>
                      <a:pPr>
                        <a:defRPr/>
                      </a:pPr>
                      <a:endParaRPr/>
                    </a:p>
                  </a:txBody>
                  <a:tcPr/>
                </a:tc>
                <a:tc>
                  <a:txBody>
                    <a:bodyPr/>
                    <a:lstStyle/>
                    <a:p>
                      <a:pPr>
                        <a:defRPr/>
                      </a:pPr>
                      <a:endParaRPr dirty="0"/>
                    </a:p>
                  </a:txBody>
                  <a:tcPr/>
                </a:tc>
                <a:extLst>
                  <a:ext uri="{0D108BD9-81ED-4DB2-BD59-A6C34878D82A}">
                    <a16:rowId xmlns:a16="http://schemas.microsoft.com/office/drawing/2014/main" val="10002"/>
                  </a:ext>
                </a:extLst>
              </a:tr>
            </a:tbl>
          </a:graphicData>
        </a:graphic>
      </p:graphicFrame>
      <p:pic>
        <p:nvPicPr>
          <p:cNvPr id="5" name="Image 2"/>
          <p:cNvPicPr>
            <a:picLocks noChangeAspect="1"/>
          </p:cNvPicPr>
          <p:nvPr/>
        </p:nvPicPr>
        <p:blipFill>
          <a:blip r:embed="rId2"/>
          <a:srcRect l="31999" r="33301" b="21414"/>
          <a:stretch/>
        </p:blipFill>
        <p:spPr bwMode="auto">
          <a:xfrm>
            <a:off x="2175230" y="2604679"/>
            <a:ext cx="1796106" cy="1974857"/>
          </a:xfrm>
          <a:prstGeom prst="rect">
            <a:avLst/>
          </a:prstGeom>
        </p:spPr>
      </p:pic>
      <p:pic>
        <p:nvPicPr>
          <p:cNvPr id="6" name="Image 6"/>
          <p:cNvPicPr>
            <a:picLocks noChangeAspect="1"/>
          </p:cNvPicPr>
          <p:nvPr/>
        </p:nvPicPr>
        <p:blipFill>
          <a:blip r:embed="rId3"/>
          <a:srcRect l="13508" t="1951" r="16442" b="350"/>
          <a:stretch/>
        </p:blipFill>
        <p:spPr bwMode="auto">
          <a:xfrm>
            <a:off x="2139654" y="4567484"/>
            <a:ext cx="1927376" cy="2018977"/>
          </a:xfrm>
          <a:prstGeom prst="rect">
            <a:avLst/>
          </a:prstGeom>
        </p:spPr>
      </p:pic>
      <p:pic>
        <p:nvPicPr>
          <p:cNvPr id="7" name="Image 11"/>
          <p:cNvPicPr>
            <a:picLocks noChangeAspect="1"/>
          </p:cNvPicPr>
          <p:nvPr/>
        </p:nvPicPr>
        <p:blipFill>
          <a:blip r:embed="rId4"/>
          <a:stretch/>
        </p:blipFill>
        <p:spPr bwMode="auto">
          <a:xfrm>
            <a:off x="2690855" y="557494"/>
            <a:ext cx="1219481" cy="1129345"/>
          </a:xfrm>
          <a:prstGeom prst="rect">
            <a:avLst/>
          </a:prstGeom>
        </p:spPr>
      </p:pic>
      <p:pic>
        <p:nvPicPr>
          <p:cNvPr id="8" name="Image 4"/>
          <p:cNvPicPr>
            <a:picLocks noChangeAspect="1"/>
          </p:cNvPicPr>
          <p:nvPr/>
        </p:nvPicPr>
        <p:blipFill>
          <a:blip r:embed="rId5"/>
          <a:stretch/>
        </p:blipFill>
        <p:spPr bwMode="auto">
          <a:xfrm>
            <a:off x="9953690" y="2620692"/>
            <a:ext cx="1942832" cy="1942832"/>
          </a:xfrm>
          <a:prstGeom prst="rect">
            <a:avLst/>
          </a:prstGeom>
        </p:spPr>
      </p:pic>
      <p:pic>
        <p:nvPicPr>
          <p:cNvPr id="9" name="Image 4"/>
          <p:cNvPicPr>
            <a:picLocks noChangeAspect="1"/>
          </p:cNvPicPr>
          <p:nvPr/>
        </p:nvPicPr>
        <p:blipFill>
          <a:blip r:embed="rId6"/>
          <a:srcRect t="923" r="8619"/>
          <a:stretch/>
        </p:blipFill>
        <p:spPr bwMode="auto">
          <a:xfrm>
            <a:off x="9931587" y="712550"/>
            <a:ext cx="1963182" cy="1909966"/>
          </a:xfrm>
          <a:prstGeom prst="rect">
            <a:avLst/>
          </a:prstGeom>
        </p:spPr>
      </p:pic>
      <p:sp>
        <p:nvSpPr>
          <p:cNvPr id="10" name="ZoneTexte 7"/>
          <p:cNvSpPr>
            <a:spLocks/>
          </p:cNvSpPr>
          <p:nvPr/>
        </p:nvSpPr>
        <p:spPr bwMode="auto">
          <a:xfrm>
            <a:off x="4214869" y="3092639"/>
            <a:ext cx="2217146" cy="1061829"/>
          </a:xfrm>
          <a:prstGeom prst="rect">
            <a:avLst/>
          </a:prstGeom>
          <a:noFill/>
        </p:spPr>
        <p:txBody>
          <a:bodyPr wrap="square" lIns="36000" tIns="0" rIns="36000" bIns="0" rtlCol="0">
            <a:spAutoFit/>
          </a:bodyPr>
          <a:lstStyle/>
          <a:p>
            <a:pPr lvl="0">
              <a:spcAft>
                <a:spcPts val="600"/>
              </a:spcAft>
              <a:defRPr/>
            </a:pPr>
            <a:r>
              <a:rPr lang="fr-FR" sz="1600" dirty="0">
                <a:solidFill>
                  <a:srgbClr val="FF0000"/>
                </a:solidFill>
                <a:latin typeface="+mj-lt"/>
              </a:rPr>
              <a:t>Nicolas WEISS</a:t>
            </a:r>
            <a:endParaRPr dirty="0"/>
          </a:p>
          <a:p>
            <a:pPr>
              <a:defRPr/>
            </a:pPr>
            <a:r>
              <a:rPr lang="fr-FR" sz="1600" dirty="0">
                <a:solidFill>
                  <a:srgbClr val="1D2769"/>
                </a:solidFill>
                <a:latin typeface="+mj-lt"/>
              </a:rPr>
              <a:t>Référent du doyen sur les questions d’égalité</a:t>
            </a:r>
            <a:endParaRPr lang="fr-FR" sz="1600" dirty="0">
              <a:solidFill>
                <a:schemeClr val="tx2"/>
              </a:solidFill>
              <a:latin typeface="+mj-lt"/>
            </a:endParaRPr>
          </a:p>
        </p:txBody>
      </p:sp>
      <p:sp>
        <p:nvSpPr>
          <p:cNvPr id="11" name="ZoneTexte 26"/>
          <p:cNvSpPr>
            <a:spLocks/>
          </p:cNvSpPr>
          <p:nvPr/>
        </p:nvSpPr>
        <p:spPr bwMode="auto">
          <a:xfrm>
            <a:off x="4373305" y="4935537"/>
            <a:ext cx="2658799" cy="1769715"/>
          </a:xfrm>
          <a:prstGeom prst="rect">
            <a:avLst/>
          </a:prstGeom>
          <a:noFill/>
        </p:spPr>
        <p:txBody>
          <a:bodyPr wrap="square" lIns="36000" tIns="0" rIns="36000" bIns="0" rtlCol="0">
            <a:spAutoFit/>
          </a:bodyPr>
          <a:lstStyle/>
          <a:p>
            <a:pPr>
              <a:spcAft>
                <a:spcPts val="600"/>
              </a:spcAft>
              <a:defRPr/>
            </a:pPr>
            <a:r>
              <a:rPr lang="fr-FR" sz="1600" b="1" dirty="0">
                <a:solidFill>
                  <a:srgbClr val="00B0F0"/>
                </a:solidFill>
                <a:latin typeface="+mj-lt"/>
              </a:rPr>
              <a:t>Jean-Luc ZARADER</a:t>
            </a:r>
            <a:endParaRPr lang="fr-FR" sz="1600" b="1" dirty="0">
              <a:solidFill>
                <a:srgbClr val="002060"/>
              </a:solidFill>
              <a:latin typeface="+mj-lt"/>
            </a:endParaRPr>
          </a:p>
          <a:p>
            <a:pPr>
              <a:defRPr/>
            </a:pPr>
            <a:r>
              <a:rPr lang="fr-FR" sz="1600" dirty="0">
                <a:solidFill>
                  <a:srgbClr val="002060"/>
                </a:solidFill>
                <a:latin typeface="+mj-lt"/>
              </a:rPr>
              <a:t>VD ressources humaines, en charge de la mission égalité entre les femmes et les hommes.</a:t>
            </a:r>
            <a:endParaRPr dirty="0"/>
          </a:p>
          <a:p>
            <a:pPr lvl="0">
              <a:defRPr/>
            </a:pPr>
            <a:endParaRPr lang="fr-FR" sz="1400" dirty="0">
              <a:solidFill>
                <a:srgbClr val="1D2769"/>
              </a:solidFill>
              <a:latin typeface="Arial Black"/>
            </a:endParaRPr>
          </a:p>
        </p:txBody>
      </p:sp>
      <p:pic>
        <p:nvPicPr>
          <p:cNvPr id="12" name="Image 4"/>
          <p:cNvPicPr>
            <a:picLocks noChangeAspect="1"/>
          </p:cNvPicPr>
          <p:nvPr/>
        </p:nvPicPr>
        <p:blipFill>
          <a:blip r:embed="rId7"/>
          <a:stretch/>
        </p:blipFill>
        <p:spPr bwMode="auto">
          <a:xfrm>
            <a:off x="9953690" y="4563525"/>
            <a:ext cx="2022936" cy="2022936"/>
          </a:xfrm>
          <a:prstGeom prst="rect">
            <a:avLst/>
          </a:prstGeom>
        </p:spPr>
      </p:pic>
      <p:sp>
        <p:nvSpPr>
          <p:cNvPr id="13" name="TextBox 26"/>
          <p:cNvSpPr>
            <a:spLocks/>
          </p:cNvSpPr>
          <p:nvPr/>
        </p:nvSpPr>
        <p:spPr bwMode="auto">
          <a:xfrm>
            <a:off x="7256914" y="4924250"/>
            <a:ext cx="2880320" cy="1000274"/>
          </a:xfrm>
          <a:prstGeom prst="rect">
            <a:avLst/>
          </a:prstGeom>
          <a:noFill/>
        </p:spPr>
        <p:txBody>
          <a:bodyPr wrap="square" lIns="36000" tIns="0" rIns="36000" bIns="0" rtlCol="0">
            <a:spAutoFit/>
          </a:bodyPr>
          <a:lstStyle/>
          <a:p>
            <a:pPr lvl="0">
              <a:spcAft>
                <a:spcPts val="600"/>
              </a:spcAft>
              <a:defRPr/>
            </a:pPr>
            <a:r>
              <a:rPr lang="fr-FR" sz="1600">
                <a:solidFill>
                  <a:srgbClr val="00B0F0"/>
                </a:solidFill>
                <a:latin typeface="Arial Black"/>
              </a:rPr>
              <a:t>Agnieszka MISKIEWICZ</a:t>
            </a:r>
            <a:endParaRPr lang="fr-FR" sz="1600">
              <a:solidFill>
                <a:srgbClr val="1D2769"/>
              </a:solidFill>
              <a:latin typeface="Arial Black"/>
            </a:endParaRPr>
          </a:p>
          <a:p>
            <a:pPr lvl="0">
              <a:defRPr/>
            </a:pPr>
            <a:r>
              <a:rPr lang="fr-FR" sz="1600">
                <a:solidFill>
                  <a:srgbClr val="1D2769"/>
                </a:solidFill>
                <a:latin typeface="Arial Black"/>
              </a:rPr>
              <a:t>Chargée de mission auprès du Décanat</a:t>
            </a:r>
            <a:endParaRPr/>
          </a:p>
          <a:p>
            <a:pPr>
              <a:defRPr/>
            </a:pPr>
            <a:endParaRPr sz="1200">
              <a:solidFill>
                <a:schemeClr val="tx2"/>
              </a:solidFill>
            </a:endParaRPr>
          </a:p>
        </p:txBody>
      </p:sp>
      <p:sp>
        <p:nvSpPr>
          <p:cNvPr id="15" name="ZoneTexte 32"/>
          <p:cNvSpPr>
            <a:spLocks/>
          </p:cNvSpPr>
          <p:nvPr/>
        </p:nvSpPr>
        <p:spPr bwMode="auto">
          <a:xfrm>
            <a:off x="7335238" y="3140968"/>
            <a:ext cx="2217146" cy="1061829"/>
          </a:xfrm>
          <a:prstGeom prst="rect">
            <a:avLst/>
          </a:prstGeom>
          <a:noFill/>
        </p:spPr>
        <p:txBody>
          <a:bodyPr wrap="square" lIns="36000" tIns="0" rIns="36000" bIns="0" rtlCol="0">
            <a:spAutoFit/>
          </a:bodyPr>
          <a:lstStyle/>
          <a:p>
            <a:pPr lvl="0">
              <a:spcAft>
                <a:spcPts val="600"/>
              </a:spcAft>
              <a:defRPr/>
            </a:pPr>
            <a:r>
              <a:rPr lang="fr-FR" sz="1600">
                <a:solidFill>
                  <a:srgbClr val="FF0000"/>
                </a:solidFill>
                <a:latin typeface="+mj-lt"/>
              </a:rPr>
              <a:t>Sara LEMOINNE</a:t>
            </a:r>
            <a:endParaRPr/>
          </a:p>
          <a:p>
            <a:pPr>
              <a:spcAft>
                <a:spcPts val="600"/>
              </a:spcAft>
              <a:defRPr/>
            </a:pPr>
            <a:r>
              <a:rPr lang="fr-FR" sz="1600">
                <a:solidFill>
                  <a:srgbClr val="1D2769"/>
                </a:solidFill>
                <a:latin typeface="+mj-lt"/>
              </a:rPr>
              <a:t>Référente du doyen sur les questions d’égalité</a:t>
            </a:r>
            <a:endParaRPr lang="fr-FR" sz="1600">
              <a:solidFill>
                <a:schemeClr val="tx2"/>
              </a:solidFill>
              <a:latin typeface="+mj-lt"/>
            </a:endParaRPr>
          </a:p>
        </p:txBody>
      </p:sp>
      <p:sp>
        <p:nvSpPr>
          <p:cNvPr id="16" name="TextBox 30"/>
          <p:cNvSpPr>
            <a:spLocks/>
          </p:cNvSpPr>
          <p:nvPr/>
        </p:nvSpPr>
        <p:spPr bwMode="auto">
          <a:xfrm>
            <a:off x="7256914" y="1106358"/>
            <a:ext cx="2368999" cy="1308050"/>
          </a:xfrm>
          <a:prstGeom prst="rect">
            <a:avLst/>
          </a:prstGeom>
          <a:noFill/>
        </p:spPr>
        <p:txBody>
          <a:bodyPr wrap="square" lIns="36000" tIns="0" rIns="36000" bIns="0" rtlCol="0">
            <a:spAutoFit/>
          </a:bodyPr>
          <a:lstStyle/>
          <a:p>
            <a:pPr lvl="0">
              <a:spcAft>
                <a:spcPts val="600"/>
              </a:spcAft>
              <a:defRPr/>
            </a:pPr>
            <a:r>
              <a:rPr lang="fr-FR" sz="1600">
                <a:solidFill>
                  <a:srgbClr val="FFC000"/>
                </a:solidFill>
                <a:latin typeface="Arial Black"/>
              </a:rPr>
              <a:t>Violette D’HAESE</a:t>
            </a:r>
            <a:endParaRPr/>
          </a:p>
          <a:p>
            <a:pPr lvl="0">
              <a:defRPr/>
            </a:pPr>
            <a:r>
              <a:rPr lang="fr-FR" sz="1600">
                <a:solidFill>
                  <a:srgbClr val="1D2769"/>
                </a:solidFill>
                <a:latin typeface="Arial Black"/>
              </a:rPr>
              <a:t>Chargée de projets Egalité et</a:t>
            </a:r>
            <a:endParaRPr/>
          </a:p>
          <a:p>
            <a:pPr lvl="0">
              <a:defRPr/>
            </a:pPr>
            <a:r>
              <a:rPr lang="fr-FR" sz="1600">
                <a:solidFill>
                  <a:srgbClr val="1D2769"/>
                </a:solidFill>
                <a:latin typeface="Arial Black"/>
              </a:rPr>
              <a:t>lutte contre les discriminations</a:t>
            </a:r>
            <a:endParaRPr/>
          </a:p>
        </p:txBody>
      </p:sp>
      <p:sp>
        <p:nvSpPr>
          <p:cNvPr id="17" name="TextBox 32"/>
          <p:cNvSpPr>
            <a:spLocks/>
          </p:cNvSpPr>
          <p:nvPr/>
        </p:nvSpPr>
        <p:spPr bwMode="auto">
          <a:xfrm>
            <a:off x="407368" y="5018438"/>
            <a:ext cx="1980514" cy="923330"/>
          </a:xfrm>
          <a:prstGeom prst="rect">
            <a:avLst/>
          </a:prstGeom>
          <a:noFill/>
        </p:spPr>
        <p:txBody>
          <a:bodyPr wrap="square">
            <a:spAutoFit/>
          </a:bodyPr>
          <a:lstStyle/>
          <a:p>
            <a:pPr marL="0" marR="0" lvl="0" indent="0" algn="l" defTabSz="914400">
              <a:lnSpc>
                <a:spcPct val="100000"/>
              </a:lnSpc>
              <a:spcBef>
                <a:spcPts val="0"/>
              </a:spcBef>
              <a:spcAft>
                <a:spcPts val="0"/>
              </a:spcAft>
              <a:buClrTx/>
              <a:buSzTx/>
              <a:buFontTx/>
              <a:buNone/>
              <a:defRPr/>
            </a:pPr>
            <a:r>
              <a:rPr lang="fr-FR" sz="1800" b="1">
                <a:solidFill>
                  <a:srgbClr val="00B0F0"/>
                </a:solidFill>
                <a:latin typeface="+mj-lt"/>
              </a:rPr>
              <a:t>Faculté des Sciences et Ingénierie</a:t>
            </a:r>
            <a:endParaRPr/>
          </a:p>
        </p:txBody>
      </p:sp>
      <p:sp>
        <p:nvSpPr>
          <p:cNvPr id="18" name="TextBox 33"/>
          <p:cNvSpPr>
            <a:spLocks/>
          </p:cNvSpPr>
          <p:nvPr/>
        </p:nvSpPr>
        <p:spPr bwMode="auto">
          <a:xfrm>
            <a:off x="479376" y="3152000"/>
            <a:ext cx="1029377" cy="830997"/>
          </a:xfrm>
          <a:prstGeom prst="rect">
            <a:avLst/>
          </a:prstGeom>
          <a:noFill/>
        </p:spPr>
        <p:txBody>
          <a:bodyPr wrap="square" lIns="36000" tIns="0" rIns="36000" bIns="0" rtlCol="0">
            <a:spAutoFit/>
          </a:bodyPr>
          <a:lstStyle/>
          <a:p>
            <a:pPr>
              <a:defRPr/>
            </a:pPr>
            <a:r>
              <a:rPr lang="fr-FR" b="1">
                <a:solidFill>
                  <a:srgbClr val="FF0000"/>
                </a:solidFill>
                <a:latin typeface="+mj-lt"/>
              </a:rPr>
              <a:t>Faculté</a:t>
            </a:r>
            <a:r>
              <a:rPr lang="fr-FR" sz="1200" b="1">
                <a:solidFill>
                  <a:srgbClr val="FF0000"/>
                </a:solidFill>
                <a:latin typeface="+mj-lt"/>
              </a:rPr>
              <a:t> </a:t>
            </a:r>
            <a:r>
              <a:rPr lang="fr-FR" b="1">
                <a:solidFill>
                  <a:srgbClr val="FF0000"/>
                </a:solidFill>
                <a:latin typeface="+mj-lt"/>
              </a:rPr>
              <a:t>de Santé </a:t>
            </a:r>
            <a:endParaRPr/>
          </a:p>
        </p:txBody>
      </p:sp>
      <p:sp>
        <p:nvSpPr>
          <p:cNvPr id="19" name="TextBox 35"/>
          <p:cNvSpPr>
            <a:spLocks/>
          </p:cNvSpPr>
          <p:nvPr/>
        </p:nvSpPr>
        <p:spPr bwMode="auto">
          <a:xfrm>
            <a:off x="479376" y="1331730"/>
            <a:ext cx="1268530" cy="1015663"/>
          </a:xfrm>
          <a:prstGeom prst="rect">
            <a:avLst/>
          </a:prstGeom>
          <a:noFill/>
        </p:spPr>
        <p:txBody>
          <a:bodyPr wrap="square" lIns="36000" tIns="0" rIns="36000" bIns="0" rtlCol="0">
            <a:spAutoFit/>
          </a:bodyPr>
          <a:lstStyle/>
          <a:p>
            <a:pPr>
              <a:defRPr/>
            </a:pPr>
            <a:r>
              <a:rPr lang="fr-FR" b="1">
                <a:solidFill>
                  <a:srgbClr val="FFC000"/>
                </a:solidFill>
                <a:latin typeface="+mj-lt"/>
              </a:rPr>
              <a:t>Faculté des Lettres  </a:t>
            </a:r>
            <a:endParaRPr/>
          </a:p>
          <a:p>
            <a:pPr>
              <a:defRPr/>
            </a:pPr>
            <a:endParaRPr sz="1200">
              <a:solidFill>
                <a:schemeClr val="tx2"/>
              </a:solidFill>
            </a:endParaRPr>
          </a:p>
        </p:txBody>
      </p:sp>
      <p:sp>
        <p:nvSpPr>
          <p:cNvPr id="2" name="ZoneTexte 1"/>
          <p:cNvSpPr txBox="1"/>
          <p:nvPr/>
        </p:nvSpPr>
        <p:spPr bwMode="auto">
          <a:xfrm>
            <a:off x="4513264" y="1699231"/>
            <a:ext cx="2293957" cy="954107"/>
          </a:xfrm>
          <a:prstGeom prst="rect">
            <a:avLst/>
          </a:prstGeom>
          <a:noFill/>
        </p:spPr>
        <p:txBody>
          <a:bodyPr wrap="square" rtlCol="0">
            <a:spAutoFit/>
          </a:bodyPr>
          <a:lstStyle/>
          <a:p>
            <a:r>
              <a:rPr lang="fr-FR" sz="1400" dirty="0" smtClean="0">
                <a:solidFill>
                  <a:srgbClr val="FFC000"/>
                </a:solidFill>
                <a:latin typeface="+mj-lt"/>
              </a:rPr>
              <a:t>Gaelle Périot-Bled</a:t>
            </a:r>
            <a:r>
              <a:rPr lang="fr-FR" sz="1400" dirty="0" smtClean="0">
                <a:latin typeface="+mj-lt"/>
              </a:rPr>
              <a:t/>
            </a:r>
            <a:br>
              <a:rPr lang="fr-FR" sz="1400" dirty="0" smtClean="0">
                <a:latin typeface="+mj-lt"/>
              </a:rPr>
            </a:br>
            <a:r>
              <a:rPr lang="fr-FR" sz="1400" dirty="0" smtClean="0">
                <a:solidFill>
                  <a:srgbClr val="002060"/>
                </a:solidFill>
                <a:latin typeface="+mj-lt"/>
              </a:rPr>
              <a:t>Chargée de mission lutte contre les discriminations</a:t>
            </a:r>
            <a:endParaRPr lang="fr-FR" sz="1400" dirty="0">
              <a:solidFill>
                <a:srgbClr val="002060"/>
              </a:solidFill>
              <a:latin typeface="+mj-lt"/>
            </a:endParaRPr>
          </a:p>
        </p:txBody>
      </p:sp>
      <p:pic>
        <p:nvPicPr>
          <p:cNvPr id="3" name="Imag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68216" y="568857"/>
            <a:ext cx="1117982" cy="1117982"/>
          </a:xfrm>
          <a:prstGeom prst="rect">
            <a:avLst/>
          </a:prstGeom>
        </p:spPr>
      </p:pic>
      <p:sp>
        <p:nvSpPr>
          <p:cNvPr id="20" name="ZoneTexte 19"/>
          <p:cNvSpPr txBox="1"/>
          <p:nvPr/>
        </p:nvSpPr>
        <p:spPr bwMode="auto">
          <a:xfrm>
            <a:off x="2325410" y="1636710"/>
            <a:ext cx="2769074" cy="1308050"/>
          </a:xfrm>
          <a:prstGeom prst="rect">
            <a:avLst/>
          </a:prstGeom>
          <a:noFill/>
        </p:spPr>
        <p:txBody>
          <a:bodyPr wrap="square" rtlCol="0">
            <a:spAutoFit/>
          </a:bodyPr>
          <a:lstStyle/>
          <a:p>
            <a:pPr lvl="0">
              <a:spcAft>
                <a:spcPts val="600"/>
              </a:spcAft>
              <a:defRPr/>
            </a:pPr>
            <a:r>
              <a:rPr lang="fr-FR" sz="1400" dirty="0">
                <a:solidFill>
                  <a:srgbClr val="FFC000"/>
                </a:solidFill>
                <a:latin typeface="+mj-lt"/>
              </a:rPr>
              <a:t>Hyacinthe RAVET</a:t>
            </a:r>
            <a:endParaRPr lang="fr-FR" sz="1400" dirty="0">
              <a:latin typeface="+mj-lt"/>
            </a:endParaRPr>
          </a:p>
          <a:p>
            <a:pPr lvl="0">
              <a:defRPr/>
            </a:pPr>
            <a:r>
              <a:rPr lang="fr-FR" sz="1400" dirty="0">
                <a:solidFill>
                  <a:srgbClr val="1D2769"/>
                </a:solidFill>
                <a:latin typeface="+mj-lt"/>
              </a:rPr>
              <a:t>VD Egalité et </a:t>
            </a:r>
            <a:endParaRPr lang="fr-FR" sz="1400" dirty="0">
              <a:latin typeface="+mj-lt"/>
            </a:endParaRPr>
          </a:p>
          <a:p>
            <a:pPr lvl="0">
              <a:defRPr/>
            </a:pPr>
            <a:r>
              <a:rPr lang="fr-FR" sz="1400" dirty="0">
                <a:solidFill>
                  <a:srgbClr val="1D2769"/>
                </a:solidFill>
                <a:latin typeface="+mj-lt"/>
              </a:rPr>
              <a:t>lutte contre les discriminations </a:t>
            </a:r>
            <a:endParaRPr lang="fr-FR" sz="1400" dirty="0">
              <a:latin typeface="+mj-lt"/>
            </a:endParaRPr>
          </a:p>
          <a:p>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23391" y="397845"/>
            <a:ext cx="9793088" cy="870915"/>
          </a:xfrm>
        </p:spPr>
        <p:txBody>
          <a:bodyPr anchor="ctr"/>
          <a:lstStyle/>
          <a:p>
            <a:pPr>
              <a:defRPr/>
            </a:pPr>
            <a:r>
              <a:rPr lang="fr-FR">
                <a:solidFill>
                  <a:srgbClr val="FF0000"/>
                </a:solidFill>
              </a:rPr>
              <a:t>Plan égalité 2024-2026</a:t>
            </a:r>
            <a:endParaRPr/>
          </a:p>
        </p:txBody>
      </p:sp>
      <p:sp>
        <p:nvSpPr>
          <p:cNvPr id="5" name="Espace réservé du texte 2"/>
          <p:cNvSpPr>
            <a:spLocks noGrp="1"/>
          </p:cNvSpPr>
          <p:nvPr>
            <p:ph type="body" sz="quarter" idx="12"/>
          </p:nvPr>
        </p:nvSpPr>
        <p:spPr bwMode="auto">
          <a:xfrm>
            <a:off x="623391" y="1484784"/>
            <a:ext cx="10585176" cy="4824536"/>
          </a:xfrm>
        </p:spPr>
        <p:txBody>
          <a:bodyPr>
            <a:noAutofit/>
          </a:bodyPr>
          <a:lstStyle/>
          <a:p>
            <a:pPr>
              <a:spcAft>
                <a:spcPts val="600"/>
              </a:spcAft>
              <a:defRPr/>
            </a:pPr>
            <a:r>
              <a:rPr lang="fr-FR" b="1" dirty="0">
                <a:solidFill>
                  <a:srgbClr val="FF0000"/>
                </a:solidFill>
              </a:rPr>
              <a:t>Préparation du plan</a:t>
            </a:r>
            <a:endParaRPr lang="fr-FR" dirty="0">
              <a:latin typeface="+mn-lt"/>
            </a:endParaRPr>
          </a:p>
          <a:p>
            <a:pPr marL="285750" indent="-285750">
              <a:buClr>
                <a:srgbClr val="FF0000"/>
              </a:buClr>
              <a:buSzPct val="130000"/>
              <a:buFont typeface="Arial"/>
              <a:buChar char="•"/>
              <a:defRPr/>
            </a:pPr>
            <a:r>
              <a:rPr lang="fr-FR" dirty="0">
                <a:latin typeface="+mn-lt"/>
              </a:rPr>
              <a:t>Consultations </a:t>
            </a:r>
            <a:r>
              <a:rPr lang="fr-FR" b="1" dirty="0">
                <a:latin typeface="+mn-lt"/>
              </a:rPr>
              <a:t>: missions facultaires, référentes et référents, organisations syndicales, mission des EC etc.</a:t>
            </a:r>
            <a:endParaRPr dirty="0"/>
          </a:p>
          <a:p>
            <a:pPr marL="285750" indent="-285750">
              <a:buClr>
                <a:srgbClr val="FF0000"/>
              </a:buClr>
              <a:buSzPct val="130000"/>
              <a:buFont typeface="Arial"/>
              <a:buChar char="•"/>
              <a:defRPr/>
            </a:pPr>
            <a:endParaRPr lang="fr-FR" b="1" dirty="0">
              <a:latin typeface="+mn-lt"/>
            </a:endParaRPr>
          </a:p>
          <a:p>
            <a:pPr>
              <a:spcAft>
                <a:spcPts val="600"/>
              </a:spcAft>
              <a:buClr>
                <a:srgbClr val="FF0000"/>
              </a:buClr>
              <a:buSzPct val="130000"/>
              <a:defRPr/>
            </a:pPr>
            <a:r>
              <a:rPr lang="fr-FR" b="1" dirty="0">
                <a:solidFill>
                  <a:srgbClr val="FF0000"/>
                </a:solidFill>
              </a:rPr>
              <a:t>Le plan</a:t>
            </a:r>
            <a:endParaRPr dirty="0"/>
          </a:p>
          <a:p>
            <a:pPr marL="285750" indent="-285750">
              <a:buClr>
                <a:srgbClr val="FF0000"/>
              </a:buClr>
              <a:buSzPct val="130000"/>
              <a:buFont typeface="Arial"/>
              <a:buChar char="•"/>
              <a:defRPr/>
            </a:pPr>
            <a:r>
              <a:rPr lang="fr-FR" dirty="0">
                <a:latin typeface="+mn-lt"/>
              </a:rPr>
              <a:t>31 grandes actions organisée sur </a:t>
            </a:r>
            <a:r>
              <a:rPr lang="fr-FR" dirty="0">
                <a:solidFill>
                  <a:srgbClr val="002060"/>
                </a:solidFill>
                <a:latin typeface="+mn-lt"/>
              </a:rPr>
              <a:t>5 axes </a:t>
            </a:r>
            <a:endParaRPr dirty="0"/>
          </a:p>
          <a:p>
            <a:pPr marL="846900" lvl="3" indent="-342900">
              <a:spcAft>
                <a:spcPts val="300"/>
              </a:spcAft>
              <a:buClr>
                <a:srgbClr val="FF0000"/>
              </a:buClr>
              <a:buSzPct val="100000"/>
              <a:buFont typeface="+mj-lt"/>
              <a:buAutoNum type="arabicPeriod"/>
              <a:defRPr/>
            </a:pPr>
            <a:r>
              <a:rPr lang="fr-FR" sz="1800" dirty="0">
                <a:solidFill>
                  <a:srgbClr val="002060"/>
                </a:solidFill>
                <a:latin typeface="+mn-lt"/>
              </a:rPr>
              <a:t>Gouvernance, pilotage et culture de l’égalité professionnelle</a:t>
            </a:r>
            <a:endParaRPr dirty="0"/>
          </a:p>
          <a:p>
            <a:pPr marL="846900" lvl="3" indent="-342900">
              <a:spcAft>
                <a:spcPts val="300"/>
              </a:spcAft>
              <a:buClr>
                <a:srgbClr val="FF0000"/>
              </a:buClr>
              <a:buSzPct val="100000"/>
              <a:buFont typeface="+mj-lt"/>
              <a:buAutoNum type="arabicPeriod"/>
              <a:defRPr/>
            </a:pPr>
            <a:r>
              <a:rPr lang="fr-FR" sz="1800" dirty="0">
                <a:solidFill>
                  <a:srgbClr val="002060"/>
                </a:solidFill>
                <a:latin typeface="+mn-lt"/>
              </a:rPr>
              <a:t>Évaluer, prévenir et traiter les écarts de rémunération entre les femmes et les hommes ; </a:t>
            </a:r>
            <a:endParaRPr dirty="0"/>
          </a:p>
          <a:p>
            <a:pPr marL="846900" lvl="3" indent="-342900">
              <a:spcAft>
                <a:spcPts val="300"/>
              </a:spcAft>
              <a:buClr>
                <a:srgbClr val="FF0000"/>
              </a:buClr>
              <a:buSzPct val="100000"/>
              <a:buFont typeface="+mj-lt"/>
              <a:buAutoNum type="arabicPeriod"/>
              <a:defRPr/>
            </a:pPr>
            <a:r>
              <a:rPr lang="fr-FR" sz="1800" dirty="0">
                <a:solidFill>
                  <a:srgbClr val="002060"/>
                </a:solidFill>
                <a:latin typeface="+mn-lt"/>
              </a:rPr>
              <a:t>Garantir l’égal accès des femmes et des hommes aux corps, grades et emplois ;</a:t>
            </a:r>
            <a:endParaRPr dirty="0"/>
          </a:p>
          <a:p>
            <a:pPr marL="846900" lvl="3" indent="-342900">
              <a:spcAft>
                <a:spcPts val="300"/>
              </a:spcAft>
              <a:buClr>
                <a:srgbClr val="FF0000"/>
              </a:buClr>
              <a:buSzPct val="100000"/>
              <a:buFont typeface="+mj-lt"/>
              <a:buAutoNum type="arabicPeriod"/>
              <a:defRPr/>
            </a:pPr>
            <a:r>
              <a:rPr lang="fr-FR" sz="1800" dirty="0">
                <a:solidFill>
                  <a:srgbClr val="002060"/>
                </a:solidFill>
                <a:latin typeface="+mn-lt"/>
              </a:rPr>
              <a:t>Favoriser l'articulation entre vie professionnelle et vie personnelle ; </a:t>
            </a:r>
            <a:endParaRPr dirty="0"/>
          </a:p>
          <a:p>
            <a:pPr marL="846900" lvl="3" indent="-342900">
              <a:spcAft>
                <a:spcPts val="600"/>
              </a:spcAft>
              <a:buClr>
                <a:srgbClr val="FF0000"/>
              </a:buClr>
              <a:buSzPct val="100000"/>
              <a:buFont typeface="+mj-lt"/>
              <a:buAutoNum type="arabicPeriod"/>
              <a:defRPr/>
            </a:pPr>
            <a:r>
              <a:rPr lang="fr-FR" sz="1800" dirty="0">
                <a:solidFill>
                  <a:srgbClr val="002060"/>
                </a:solidFill>
                <a:latin typeface="+mn-lt"/>
              </a:rPr>
              <a:t>Prévenir et traiter les discriminations, les actes de violence, de harcèlement moral ou sexuel ainsi que les agissements sexistes. </a:t>
            </a:r>
            <a:endParaRPr lang="fr-FR" dirty="0">
              <a:latin typeface="+mn-lt"/>
            </a:endParaRPr>
          </a:p>
          <a:p>
            <a:pPr marL="285750" indent="-285750">
              <a:buClr>
                <a:srgbClr val="FF0000"/>
              </a:buClr>
              <a:buSzPct val="130000"/>
              <a:buFont typeface="Arial"/>
              <a:buChar char="•"/>
              <a:defRPr/>
            </a:pPr>
            <a:r>
              <a:rPr lang="fr-FR" dirty="0">
                <a:latin typeface="+mn-lt"/>
              </a:rPr>
              <a:t>Soumis aux instances (CSA et CA) et voté par le CSA en </a:t>
            </a:r>
            <a:r>
              <a:rPr lang="fr-FR" b="1" dirty="0">
                <a:latin typeface="+mn-lt"/>
              </a:rPr>
              <a:t>juillet</a:t>
            </a:r>
            <a:r>
              <a:rPr lang="fr-FR" b="1" dirty="0">
                <a:solidFill>
                  <a:srgbClr val="002060"/>
                </a:solidFill>
                <a:latin typeface="+mn-lt"/>
              </a:rPr>
              <a:t> 2024</a:t>
            </a:r>
            <a:r>
              <a:rPr lang="fr-FR" dirty="0" smtClean="0">
                <a:latin typeface="+mn-lt"/>
              </a:rPr>
              <a:t>.</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texte 2"/>
          <p:cNvSpPr>
            <a:spLocks noGrp="1"/>
          </p:cNvSpPr>
          <p:nvPr>
            <p:ph type="body" sz="quarter" idx="12"/>
          </p:nvPr>
        </p:nvSpPr>
        <p:spPr bwMode="auto">
          <a:xfrm>
            <a:off x="794642" y="1386161"/>
            <a:ext cx="7888701" cy="4275087"/>
          </a:xfrm>
        </p:spPr>
        <p:txBody>
          <a:bodyPr>
            <a:normAutofit/>
          </a:bodyPr>
          <a:lstStyle/>
          <a:p>
            <a:pPr marL="285750" indent="-285750">
              <a:spcAft>
                <a:spcPts val="600"/>
              </a:spcAft>
              <a:buClr>
                <a:schemeClr val="accent1"/>
              </a:buClr>
              <a:buSzPct val="130000"/>
              <a:buFont typeface="Arial"/>
              <a:buChar char="•"/>
              <a:defRPr/>
            </a:pPr>
            <a:r>
              <a:rPr lang="fr-FR" b="1" dirty="0">
                <a:latin typeface="+mn-lt"/>
              </a:rPr>
              <a:t>Égalité professionnelle entre les personnels et les étudiantes et les étudiants  de Sorbonne Université </a:t>
            </a:r>
            <a:endParaRPr dirty="0"/>
          </a:p>
          <a:p>
            <a:pPr marL="285750" indent="-285750">
              <a:spcAft>
                <a:spcPts val="600"/>
              </a:spcAft>
              <a:buClr>
                <a:schemeClr val="accent1"/>
              </a:buClr>
              <a:buSzPct val="130000"/>
              <a:buFont typeface="Arial"/>
              <a:buChar char="•"/>
              <a:defRPr/>
            </a:pPr>
            <a:r>
              <a:rPr lang="fr-FR" b="1" dirty="0">
                <a:latin typeface="+mn-lt"/>
              </a:rPr>
              <a:t>Lutter contre les discriminations et stéréotypes de genre </a:t>
            </a:r>
            <a:endParaRPr dirty="0"/>
          </a:p>
          <a:p>
            <a:pPr marL="285750" indent="-285750">
              <a:buClr>
                <a:schemeClr val="accent1"/>
              </a:buClr>
              <a:buSzPct val="130000"/>
              <a:buFont typeface="Arial"/>
              <a:buChar char="•"/>
              <a:defRPr/>
            </a:pPr>
            <a:r>
              <a:rPr lang="fr-FR" b="1" dirty="0">
                <a:latin typeface="+mn-lt"/>
              </a:rPr>
              <a:t>Lutter contre les violences sexistes et sexuelles </a:t>
            </a:r>
            <a:r>
              <a:rPr lang="fr-FR" b="1" dirty="0" smtClean="0">
                <a:latin typeface="+mn-lt"/>
              </a:rPr>
              <a:t>(</a:t>
            </a:r>
            <a:r>
              <a:rPr lang="fr-FR" u="sng" dirty="0" smtClean="0">
                <a:hlinkClick r:id="rId3"/>
              </a:rPr>
              <a:t>signalement-vss@sorbonne-universite.fr</a:t>
            </a:r>
            <a:r>
              <a:rPr lang="fr-FR" u="sng" dirty="0" smtClean="0"/>
              <a:t>) </a:t>
            </a:r>
            <a:endParaRPr dirty="0"/>
          </a:p>
          <a:p>
            <a:pPr>
              <a:buClr>
                <a:schemeClr val="accent1"/>
              </a:buClr>
              <a:defRPr/>
            </a:pPr>
            <a:endParaRPr lang="fr-FR" dirty="0"/>
          </a:p>
        </p:txBody>
      </p:sp>
      <p:pic>
        <p:nvPicPr>
          <p:cNvPr id="5" name="Image 4"/>
          <p:cNvPicPr>
            <a:picLocks noChangeAspect="1"/>
          </p:cNvPicPr>
          <p:nvPr/>
        </p:nvPicPr>
        <p:blipFill>
          <a:blip r:embed="rId4"/>
          <a:stretch/>
        </p:blipFill>
        <p:spPr bwMode="auto">
          <a:xfrm>
            <a:off x="8704801" y="4094589"/>
            <a:ext cx="1691489" cy="2536440"/>
          </a:xfrm>
          <a:prstGeom prst="rect">
            <a:avLst/>
          </a:prstGeom>
        </p:spPr>
      </p:pic>
      <p:pic>
        <p:nvPicPr>
          <p:cNvPr id="6" name="Image 3"/>
          <p:cNvPicPr>
            <a:picLocks noChangeAspect="1"/>
          </p:cNvPicPr>
          <p:nvPr/>
        </p:nvPicPr>
        <p:blipFill>
          <a:blip r:embed="rId5"/>
          <a:stretch/>
        </p:blipFill>
        <p:spPr bwMode="auto">
          <a:xfrm>
            <a:off x="8683343" y="625304"/>
            <a:ext cx="2097802" cy="1552453"/>
          </a:xfrm>
          <a:prstGeom prst="rect">
            <a:avLst/>
          </a:prstGeom>
        </p:spPr>
      </p:pic>
      <p:sp>
        <p:nvSpPr>
          <p:cNvPr id="7" name="Rectangle 6"/>
          <p:cNvSpPr/>
          <p:nvPr/>
        </p:nvSpPr>
        <p:spPr bwMode="auto">
          <a:xfrm>
            <a:off x="791400" y="3413172"/>
            <a:ext cx="7021642" cy="2616101"/>
          </a:xfrm>
          <a:prstGeom prst="rect">
            <a:avLst/>
          </a:prstGeom>
        </p:spPr>
        <p:txBody>
          <a:bodyPr wrap="square">
            <a:spAutoFit/>
          </a:bodyPr>
          <a:lstStyle/>
          <a:p>
            <a:pPr marL="285750" marR="0" lvl="0" indent="-285750" algn="just" defTabSz="914400">
              <a:lnSpc>
                <a:spcPct val="100000"/>
              </a:lnSpc>
              <a:spcBef>
                <a:spcPts val="0"/>
              </a:spcBef>
              <a:spcAft>
                <a:spcPts val="600"/>
              </a:spcAft>
              <a:buClr>
                <a:srgbClr val="E6332A"/>
              </a:buClr>
              <a:buSzPct val="130000"/>
              <a:buFont typeface="Arial"/>
              <a:buChar char="•"/>
              <a:defRPr/>
            </a:pPr>
            <a:r>
              <a:rPr lang="fr-FR" sz="1800" b="1" i="0" u="none" strike="noStrike" cap="none" spc="0" dirty="0">
                <a:ln>
                  <a:noFill/>
                </a:ln>
                <a:solidFill>
                  <a:srgbClr val="002060"/>
                </a:solidFill>
              </a:rPr>
              <a:t>Sensibilisations (Rentrée, FDS, Mois du Genre, Mois de l’Egalité, Mois de la Diversité)</a:t>
            </a:r>
            <a:endParaRPr b="1" dirty="0"/>
          </a:p>
          <a:p>
            <a:pPr marL="285750" marR="0" lvl="0" indent="-285750" algn="just" defTabSz="914400">
              <a:lnSpc>
                <a:spcPct val="100000"/>
              </a:lnSpc>
              <a:spcBef>
                <a:spcPts val="0"/>
              </a:spcBef>
              <a:spcAft>
                <a:spcPts val="600"/>
              </a:spcAft>
              <a:buClr>
                <a:srgbClr val="E6332A"/>
              </a:buClr>
              <a:buSzPct val="130000"/>
              <a:buFont typeface="Arial"/>
              <a:buChar char="•"/>
              <a:defRPr/>
            </a:pPr>
            <a:r>
              <a:rPr lang="fr-FR" sz="1800" b="1" i="0" u="none" strike="noStrike" cap="none" spc="0" dirty="0">
                <a:ln>
                  <a:noFill/>
                </a:ln>
                <a:solidFill>
                  <a:srgbClr val="002060"/>
                </a:solidFill>
              </a:rPr>
              <a:t>Formations obligatoires ou non (lutte contre les VSS, communication publique égalitaire etc.)</a:t>
            </a:r>
            <a:endParaRPr b="1" dirty="0"/>
          </a:p>
          <a:p>
            <a:pPr marL="285750" marR="0" lvl="0" indent="-285750" algn="just" defTabSz="914400">
              <a:lnSpc>
                <a:spcPct val="100000"/>
              </a:lnSpc>
              <a:spcBef>
                <a:spcPts val="0"/>
              </a:spcBef>
              <a:spcAft>
                <a:spcPts val="600"/>
              </a:spcAft>
              <a:buClr>
                <a:srgbClr val="E6332A"/>
              </a:buClr>
              <a:buSzPct val="130000"/>
              <a:buFont typeface="Arial"/>
              <a:buChar char="•"/>
              <a:defRPr/>
            </a:pPr>
            <a:r>
              <a:rPr lang="fr-FR" sz="1800" b="1" i="0" u="none" strike="noStrike" cap="none" spc="0" dirty="0">
                <a:ln>
                  <a:noFill/>
                </a:ln>
                <a:solidFill>
                  <a:srgbClr val="002060"/>
                </a:solidFill>
              </a:rPr>
              <a:t>Étude des écarts de rémunération, évolution des carrières</a:t>
            </a:r>
            <a:endParaRPr b="1" dirty="0"/>
          </a:p>
          <a:p>
            <a:pPr marL="285750" marR="0" lvl="0" indent="-285750" algn="just" defTabSz="914400">
              <a:lnSpc>
                <a:spcPct val="100000"/>
              </a:lnSpc>
              <a:spcBef>
                <a:spcPts val="0"/>
              </a:spcBef>
              <a:spcAft>
                <a:spcPts val="600"/>
              </a:spcAft>
              <a:buClr>
                <a:srgbClr val="E6332A"/>
              </a:buClr>
              <a:buSzPct val="130000"/>
              <a:buFont typeface="Arial"/>
              <a:buChar char="•"/>
              <a:defRPr/>
            </a:pPr>
            <a:r>
              <a:rPr lang="fr-FR" sz="1800" b="1" i="0" u="none" strike="noStrike" cap="none" spc="0" dirty="0">
                <a:ln>
                  <a:noFill/>
                </a:ln>
                <a:solidFill>
                  <a:srgbClr val="002060"/>
                </a:solidFill>
              </a:rPr>
              <a:t>Conciliation vie pro / perso (charte des temps etc.)</a:t>
            </a:r>
            <a:endParaRPr b="1" dirty="0"/>
          </a:p>
          <a:p>
            <a:pPr marL="285750" marR="0" lvl="0" indent="-285750" algn="just" defTabSz="914400">
              <a:lnSpc>
                <a:spcPct val="100000"/>
              </a:lnSpc>
              <a:spcBef>
                <a:spcPts val="0"/>
              </a:spcBef>
              <a:spcAft>
                <a:spcPts val="0"/>
              </a:spcAft>
              <a:buClr>
                <a:srgbClr val="E6332A"/>
              </a:buClr>
              <a:buSzPct val="130000"/>
              <a:buFont typeface="Arial"/>
              <a:buChar char="•"/>
              <a:defRPr/>
            </a:pPr>
            <a:r>
              <a:rPr lang="fr-FR" sz="1800" b="1" i="0" u="none" strike="noStrike" cap="none" spc="0" dirty="0">
                <a:ln>
                  <a:noFill/>
                </a:ln>
                <a:solidFill>
                  <a:srgbClr val="002060"/>
                </a:solidFill>
              </a:rPr>
              <a:t>Lutte contre la </a:t>
            </a:r>
            <a:r>
              <a:rPr lang="fr-FR" sz="1800" b="1" i="0" u="none" strike="noStrike" cap="none" spc="0" dirty="0" smtClean="0">
                <a:ln>
                  <a:noFill/>
                </a:ln>
                <a:solidFill>
                  <a:srgbClr val="002060"/>
                </a:solidFill>
              </a:rPr>
              <a:t>précarité menstruelle</a:t>
            </a:r>
          </a:p>
          <a:p>
            <a:pPr marR="0" lvl="0" algn="just" defTabSz="914400">
              <a:lnSpc>
                <a:spcPct val="100000"/>
              </a:lnSpc>
              <a:spcBef>
                <a:spcPts val="0"/>
              </a:spcBef>
              <a:spcAft>
                <a:spcPts val="0"/>
              </a:spcAft>
              <a:buClr>
                <a:srgbClr val="E6332A"/>
              </a:buClr>
              <a:buSzPct val="130000"/>
              <a:defRPr/>
            </a:pPr>
            <a:endParaRPr dirty="0"/>
          </a:p>
        </p:txBody>
      </p:sp>
      <p:pic>
        <p:nvPicPr>
          <p:cNvPr id="8" name="Image 10"/>
          <p:cNvPicPr>
            <a:picLocks noChangeAspect="1"/>
          </p:cNvPicPr>
          <p:nvPr/>
        </p:nvPicPr>
        <p:blipFill>
          <a:blip r:embed="rId6"/>
          <a:stretch/>
        </p:blipFill>
        <p:spPr bwMode="auto">
          <a:xfrm>
            <a:off x="8686585" y="2177757"/>
            <a:ext cx="2875248" cy="1916832"/>
          </a:xfrm>
          <a:prstGeom prst="rect">
            <a:avLst/>
          </a:prstGeom>
        </p:spPr>
      </p:pic>
      <p:sp>
        <p:nvSpPr>
          <p:cNvPr id="9" name="Titre 1"/>
          <p:cNvSpPr>
            <a:spLocks/>
          </p:cNvSpPr>
          <p:nvPr/>
        </p:nvSpPr>
        <p:spPr bwMode="auto">
          <a:xfrm>
            <a:off x="1090582" y="337843"/>
            <a:ext cx="7888701" cy="544184"/>
          </a:xfrm>
          <a:prstGeom prst="rect">
            <a:avLst/>
          </a:prstGeom>
        </p:spPr>
        <p:txBody>
          <a:bodyPr vert="horz" lIns="36000" tIns="0" rIns="36000" bIns="0" rtlCol="0" anchor="b">
            <a:normAutofit fontScale="77500" lnSpcReduction="20000"/>
          </a:bodyPr>
          <a:lstStyle>
            <a:lvl1pPr algn="l" defTabSz="914400">
              <a:lnSpc>
                <a:spcPct val="90000"/>
              </a:lnSpc>
              <a:spcBef>
                <a:spcPts val="0"/>
              </a:spcBef>
              <a:buNone/>
              <a:defRPr sz="3400">
                <a:solidFill>
                  <a:schemeClr val="tx2"/>
                </a:solidFill>
                <a:latin typeface="+mj-lt"/>
                <a:ea typeface="+mj-ea"/>
                <a:cs typeface="+mj-cs"/>
              </a:defRPr>
            </a:lvl1pPr>
          </a:lstStyle>
          <a:p>
            <a:pPr marL="0" marR="0" lvl="0" indent="0" algn="l" defTabSz="914400">
              <a:lnSpc>
                <a:spcPct val="90000"/>
              </a:lnSpc>
              <a:spcBef>
                <a:spcPts val="0"/>
              </a:spcBef>
              <a:spcAft>
                <a:spcPts val="0"/>
              </a:spcAft>
              <a:buClrTx/>
              <a:buSzTx/>
              <a:buFontTx/>
              <a:buNone/>
              <a:defRPr/>
            </a:pPr>
            <a:r>
              <a:rPr lang="fr-FR" sz="3400" b="0" i="0" u="none" strike="noStrike" cap="none" spc="0" dirty="0">
                <a:ln>
                  <a:noFill/>
                </a:ln>
                <a:solidFill>
                  <a:srgbClr val="FF0000"/>
                </a:solidFill>
                <a:latin typeface="Arial Black"/>
                <a:ea typeface="+mj-ea"/>
                <a:cs typeface="+mj-cs"/>
              </a:rPr>
              <a:t>Mission </a:t>
            </a:r>
            <a:r>
              <a:rPr lang="fr-FR" sz="3400" b="0" i="0" u="none" strike="noStrike" cap="none" spc="0" dirty="0" smtClean="0">
                <a:ln>
                  <a:noFill/>
                </a:ln>
                <a:solidFill>
                  <a:srgbClr val="FF0000"/>
                </a:solidFill>
                <a:latin typeface="Arial Black"/>
                <a:ea typeface="+mj-ea"/>
                <a:cs typeface="+mj-cs"/>
              </a:rPr>
              <a:t>Égalité de Sorbonne Université </a:t>
            </a:r>
            <a:endParaRPr dirty="0"/>
          </a:p>
        </p:txBody>
      </p:sp>
      <p:sp>
        <p:nvSpPr>
          <p:cNvPr id="10" name="Titre 1"/>
          <p:cNvSpPr>
            <a:spLocks/>
          </p:cNvSpPr>
          <p:nvPr/>
        </p:nvSpPr>
        <p:spPr bwMode="auto">
          <a:xfrm>
            <a:off x="1263283" y="250285"/>
            <a:ext cx="7848600" cy="740354"/>
          </a:xfrm>
          <a:prstGeom prst="rect">
            <a:avLst/>
          </a:prstGeom>
        </p:spPr>
        <p:txBody>
          <a:bodyPr vert="horz" lIns="36000" tIns="0" rIns="36000" bIns="0" rtlCol="0" anchor="ctr">
            <a:normAutofit/>
          </a:bodyPr>
          <a:lstStyle>
            <a:lvl1pPr algn="l" defTabSz="914400">
              <a:lnSpc>
                <a:spcPct val="90000"/>
              </a:lnSpc>
              <a:spcBef>
                <a:spcPts val="0"/>
              </a:spcBef>
              <a:buNone/>
              <a:defRPr sz="3400">
                <a:solidFill>
                  <a:schemeClr val="tx2"/>
                </a:solidFill>
                <a:latin typeface="+mj-lt"/>
                <a:ea typeface="+mj-ea"/>
                <a:cs typeface="+mj-cs"/>
              </a:defRPr>
            </a:lvl1pPr>
          </a:lstStyle>
          <a:p>
            <a:pPr marL="0" marR="0" lvl="0" indent="0" algn="l" defTabSz="914400">
              <a:lnSpc>
                <a:spcPct val="90000"/>
              </a:lnSpc>
              <a:spcBef>
                <a:spcPts val="0"/>
              </a:spcBef>
              <a:spcAft>
                <a:spcPts val="0"/>
              </a:spcAft>
              <a:buClrTx/>
              <a:buSzTx/>
              <a:buFontTx/>
              <a:buNone/>
              <a:defRPr/>
            </a:pPr>
            <a:endParaRPr lang="fr-FR" sz="2400" b="1" i="0" u="none" strike="noStrike" cap="none" spc="0">
              <a:ln>
                <a:noFill/>
              </a:ln>
              <a:solidFill>
                <a:srgbClr val="1D2769"/>
              </a:solidFill>
              <a:latin typeface="Arial Black"/>
              <a:ea typeface="+mj-ea"/>
              <a:cs typeface="+mj-cs"/>
            </a:endParaRPr>
          </a:p>
        </p:txBody>
      </p:sp>
      <p:sp>
        <p:nvSpPr>
          <p:cNvPr id="11" name="TextBox 1"/>
          <p:cNvSpPr>
            <a:spLocks/>
          </p:cNvSpPr>
          <p:nvPr/>
        </p:nvSpPr>
        <p:spPr bwMode="auto">
          <a:xfrm>
            <a:off x="1090582" y="3136173"/>
            <a:ext cx="2530940" cy="276999"/>
          </a:xfrm>
          <a:prstGeom prst="rect">
            <a:avLst/>
          </a:prstGeom>
          <a:noFill/>
        </p:spPr>
        <p:txBody>
          <a:bodyPr wrap="none" lIns="36000" tIns="0" rIns="36000" bIns="0" rtlCol="0">
            <a:spAutoFit/>
          </a:bodyPr>
          <a:lstStyle/>
          <a:p>
            <a:pPr marL="0" marR="0" lvl="0" indent="0" algn="l" defTabSz="914400">
              <a:lnSpc>
                <a:spcPct val="100000"/>
              </a:lnSpc>
              <a:spcBef>
                <a:spcPts val="0"/>
              </a:spcBef>
              <a:spcAft>
                <a:spcPts val="0"/>
              </a:spcAft>
              <a:buClrTx/>
              <a:buSzTx/>
              <a:buFontTx/>
              <a:buNone/>
              <a:defRPr/>
            </a:pPr>
            <a:r>
              <a:rPr sz="1800" b="0" i="0" u="none" strike="noStrike" cap="none" spc="0">
                <a:ln>
                  <a:noFill/>
                </a:ln>
                <a:solidFill>
                  <a:srgbClr val="FF0000"/>
                </a:solidFill>
                <a:latin typeface="Arial Black"/>
                <a:ea typeface="+mn-ea"/>
                <a:cs typeface="+mn-cs"/>
              </a:rPr>
              <a:t>Exemples d’actions</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2151798" y="1556792"/>
            <a:ext cx="7848600" cy="3887787"/>
          </a:xfrm>
        </p:spPr>
        <p:txBody>
          <a:bodyPr/>
          <a:lstStyle/>
          <a:p>
            <a:r>
              <a:rPr lang="fr-FR" sz="2400" dirty="0" smtClean="0">
                <a:solidFill>
                  <a:srgbClr val="FF0000"/>
                </a:solidFill>
              </a:rPr>
              <a:t>Exemples d’actions (suite) : </a:t>
            </a:r>
          </a:p>
          <a:p>
            <a:endParaRPr lang="fr-FR" dirty="0" smtClean="0">
              <a:solidFill>
                <a:srgbClr val="002060"/>
              </a:solidFill>
            </a:endParaRPr>
          </a:p>
          <a:p>
            <a:pPr marL="285750" indent="-285750">
              <a:lnSpc>
                <a:spcPct val="150000"/>
              </a:lnSpc>
              <a:buFont typeface="Arial" panose="020B0604020202020204" pitchFamily="34" charset="0"/>
              <a:buChar char="•"/>
            </a:pPr>
            <a:r>
              <a:rPr lang="fr-FR" b="1" dirty="0" smtClean="0">
                <a:solidFill>
                  <a:srgbClr val="002060"/>
                </a:solidFill>
                <a:latin typeface="+mn-lt"/>
              </a:rPr>
              <a:t>Une procédure de suivi de signalement des VSS dans chaque faculté et au NIF (</a:t>
            </a:r>
            <a:r>
              <a:rPr lang="fr-FR" b="1" dirty="0">
                <a:solidFill>
                  <a:srgbClr val="002060"/>
                </a:solidFill>
                <a:latin typeface="+mn-lt"/>
              </a:rPr>
              <a:t>Dispositif de lutte contre les discriminations avec le dispositif lutte contre les </a:t>
            </a:r>
            <a:r>
              <a:rPr lang="fr-FR" b="1" dirty="0" smtClean="0">
                <a:solidFill>
                  <a:srgbClr val="002060"/>
                </a:solidFill>
                <a:latin typeface="+mn-lt"/>
              </a:rPr>
              <a:t>VSS en FL et en FSI)  </a:t>
            </a:r>
          </a:p>
          <a:p>
            <a:pPr marL="285750" indent="-285750">
              <a:lnSpc>
                <a:spcPct val="150000"/>
              </a:lnSpc>
              <a:buFont typeface="Arial" panose="020B0604020202020204" pitchFamily="34" charset="0"/>
              <a:buChar char="•"/>
            </a:pPr>
            <a:r>
              <a:rPr lang="fr-FR" b="1" dirty="0">
                <a:solidFill>
                  <a:srgbClr val="002060"/>
                </a:solidFill>
                <a:latin typeface="+mn-lt"/>
              </a:rPr>
              <a:t>Des référentes et référents / chargées de mission lutte contre les discriminations (au NIF et en FL</a:t>
            </a:r>
            <a:r>
              <a:rPr lang="fr-FR" b="1" dirty="0" smtClean="0">
                <a:solidFill>
                  <a:srgbClr val="002060"/>
                </a:solidFill>
                <a:latin typeface="+mn-lt"/>
              </a:rPr>
              <a:t>)</a:t>
            </a:r>
          </a:p>
          <a:p>
            <a:pPr marL="285750" indent="-285750">
              <a:lnSpc>
                <a:spcPct val="150000"/>
              </a:lnSpc>
              <a:buFont typeface="Arial" panose="020B0604020202020204" pitchFamily="34" charset="0"/>
              <a:buChar char="•"/>
            </a:pPr>
            <a:r>
              <a:rPr lang="fr-FR" b="1" dirty="0" smtClean="0">
                <a:solidFill>
                  <a:srgbClr val="002060"/>
                </a:solidFill>
                <a:latin typeface="+mn-lt"/>
              </a:rPr>
              <a:t>Réseau </a:t>
            </a:r>
            <a:r>
              <a:rPr lang="fr-FR" b="1" dirty="0">
                <a:solidFill>
                  <a:srgbClr val="002060"/>
                </a:solidFill>
                <a:latin typeface="+mn-lt"/>
              </a:rPr>
              <a:t>des référentes et référents égalité dans les facultés </a:t>
            </a:r>
            <a:endParaRPr lang="fr-FR" b="1" dirty="0" smtClean="0">
              <a:solidFill>
                <a:srgbClr val="002060"/>
              </a:solidFill>
              <a:latin typeface="+mn-lt"/>
            </a:endParaRPr>
          </a:p>
          <a:p>
            <a:endParaRPr lang="fr-FR" dirty="0"/>
          </a:p>
        </p:txBody>
      </p:sp>
      <p:sp>
        <p:nvSpPr>
          <p:cNvPr id="4" name="Espace réservé du texte 3"/>
          <p:cNvSpPr>
            <a:spLocks noGrp="1"/>
          </p:cNvSpPr>
          <p:nvPr>
            <p:ph type="body" sz="quarter" idx="15"/>
          </p:nvPr>
        </p:nvSpPr>
        <p:spPr/>
        <p:txBody>
          <a:bodyPr/>
          <a:lstStyle/>
          <a:p>
            <a:endParaRPr lang="fr-FR"/>
          </a:p>
        </p:txBody>
      </p:sp>
      <p:sp>
        <p:nvSpPr>
          <p:cNvPr id="5" name="Espace réservé du pied de page 4"/>
          <p:cNvSpPr>
            <a:spLocks noGrp="1"/>
          </p:cNvSpPr>
          <p:nvPr>
            <p:ph type="ftr" sz="quarter" idx="16"/>
          </p:nvPr>
        </p:nvSpPr>
        <p:spPr/>
        <p:txBody>
          <a:bodyPr/>
          <a:lstStyle/>
          <a:p>
            <a:pPr algn="l">
              <a:defRPr/>
            </a:pPr>
            <a:r>
              <a:rPr lang="fr-FR" smtClean="0"/>
              <a:t>Titre de la présentation</a:t>
            </a:r>
            <a:endParaRPr lang="fr-FR"/>
          </a:p>
        </p:txBody>
      </p:sp>
    </p:spTree>
    <p:extLst>
      <p:ext uri="{BB962C8B-B14F-4D97-AF65-F5344CB8AC3E}">
        <p14:creationId xmlns:p14="http://schemas.microsoft.com/office/powerpoint/2010/main" val="127939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solidFill>
                  <a:srgbClr val="FF0000"/>
                </a:solidFill>
              </a:rPr>
              <a:t>Lutte contre les LGBTI+ phobies à SU </a:t>
            </a:r>
            <a:endParaRPr lang="fr-FR" dirty="0">
              <a:solidFill>
                <a:srgbClr val="FF0000"/>
              </a:solidFill>
            </a:endParaRPr>
          </a:p>
        </p:txBody>
      </p:sp>
      <p:sp>
        <p:nvSpPr>
          <p:cNvPr id="3" name="Espace réservé du texte 2"/>
          <p:cNvSpPr>
            <a:spLocks noGrp="1"/>
          </p:cNvSpPr>
          <p:nvPr>
            <p:ph type="body" sz="quarter" idx="12"/>
          </p:nvPr>
        </p:nvSpPr>
        <p:spPr>
          <a:xfrm>
            <a:off x="2171701" y="2060849"/>
            <a:ext cx="7848600" cy="4247876"/>
          </a:xfrm>
        </p:spPr>
        <p:txBody>
          <a:bodyPr>
            <a:normAutofit/>
          </a:bodyPr>
          <a:lstStyle/>
          <a:p>
            <a:pPr marL="171450" indent="-171450">
              <a:buFontTx/>
              <a:buChar char="-"/>
              <a:defRPr/>
            </a:pPr>
            <a:endParaRPr lang="fr-FR" b="1" dirty="0" smtClean="0">
              <a:solidFill>
                <a:srgbClr val="002060"/>
              </a:solidFill>
              <a:latin typeface="+mn-lt"/>
            </a:endParaRPr>
          </a:p>
          <a:p>
            <a:pPr marL="285750" indent="-285750">
              <a:buFontTx/>
              <a:buChar char="-"/>
              <a:defRPr/>
            </a:pPr>
            <a:r>
              <a:rPr lang="fr-FR" b="1" dirty="0" smtClean="0">
                <a:solidFill>
                  <a:srgbClr val="002060"/>
                </a:solidFill>
                <a:latin typeface="+mn-lt"/>
              </a:rPr>
              <a:t>Formations en présentiel et par </a:t>
            </a:r>
            <a:r>
              <a:rPr lang="fr-FR" b="1" dirty="0" err="1" smtClean="0">
                <a:solidFill>
                  <a:srgbClr val="002060"/>
                </a:solidFill>
                <a:latin typeface="+mn-lt"/>
              </a:rPr>
              <a:t>wébinaires</a:t>
            </a:r>
            <a:r>
              <a:rPr lang="fr-FR" b="1" dirty="0" smtClean="0">
                <a:solidFill>
                  <a:srgbClr val="002060"/>
                </a:solidFill>
                <a:latin typeface="+mn-lt"/>
              </a:rPr>
              <a:t> par </a:t>
            </a:r>
            <a:r>
              <a:rPr lang="fr-FR" b="1" dirty="0" err="1" smtClean="0">
                <a:solidFill>
                  <a:srgbClr val="002060"/>
                </a:solidFill>
                <a:latin typeface="+mn-lt"/>
              </a:rPr>
              <a:t>Outrans</a:t>
            </a:r>
            <a:r>
              <a:rPr lang="fr-FR" b="1" dirty="0" smtClean="0">
                <a:solidFill>
                  <a:srgbClr val="002060"/>
                </a:solidFill>
                <a:latin typeface="+mn-lt"/>
              </a:rPr>
              <a:t> et SOS homophobie, partenaires du MESRI </a:t>
            </a:r>
          </a:p>
          <a:p>
            <a:pPr marL="285750" indent="-285750">
              <a:buFontTx/>
              <a:buChar char="-"/>
              <a:defRPr/>
            </a:pPr>
            <a:r>
              <a:rPr lang="fr-FR" b="1" dirty="0" smtClean="0">
                <a:solidFill>
                  <a:srgbClr val="002060"/>
                </a:solidFill>
                <a:latin typeface="+mn-lt"/>
              </a:rPr>
              <a:t>Module en ligne « lutte contre l’homophobie » sur le </a:t>
            </a:r>
            <a:r>
              <a:rPr lang="fr-FR" b="1" dirty="0" err="1" smtClean="0">
                <a:solidFill>
                  <a:srgbClr val="002060"/>
                </a:solidFill>
                <a:latin typeface="+mn-lt"/>
              </a:rPr>
              <a:t>moodle</a:t>
            </a:r>
            <a:r>
              <a:rPr lang="fr-FR" b="1" dirty="0" smtClean="0">
                <a:solidFill>
                  <a:srgbClr val="002060"/>
                </a:solidFill>
                <a:latin typeface="+mn-lt"/>
              </a:rPr>
              <a:t> de la FL</a:t>
            </a:r>
          </a:p>
          <a:p>
            <a:pPr marL="285750" indent="-285750">
              <a:buFontTx/>
              <a:buChar char="-"/>
              <a:defRPr/>
            </a:pPr>
            <a:r>
              <a:rPr lang="fr-FR" b="1" dirty="0" smtClean="0">
                <a:solidFill>
                  <a:srgbClr val="002060"/>
                </a:solidFill>
                <a:latin typeface="+mn-lt"/>
              </a:rPr>
              <a:t>Procédure de changement de prénom et civilité pour les étudiantes et étudiants </a:t>
            </a:r>
            <a:r>
              <a:rPr lang="fr-FR" b="1" dirty="0">
                <a:solidFill>
                  <a:srgbClr val="002060"/>
                </a:solidFill>
                <a:latin typeface="+mn-lt"/>
              </a:rPr>
              <a:t>(</a:t>
            </a:r>
            <a:r>
              <a:rPr lang="fr-FR" b="1" dirty="0">
                <a:solidFill>
                  <a:srgbClr val="002060"/>
                </a:solidFill>
                <a:latin typeface="+mn-lt"/>
                <a:hlinkClick r:id="rId2"/>
              </a:rPr>
              <a:t>https://</a:t>
            </a:r>
            <a:r>
              <a:rPr lang="fr-FR" b="1" dirty="0" smtClean="0">
                <a:solidFill>
                  <a:srgbClr val="002060"/>
                </a:solidFill>
                <a:latin typeface="+mn-lt"/>
                <a:hlinkClick r:id="rId2"/>
              </a:rPr>
              <a:t>guideetudiant.sorbonne-universite.fr/actualites/faire-une-demande-dutilisation-dune-civilite-et/ou-dun-prenom-dusage</a:t>
            </a:r>
            <a:r>
              <a:rPr lang="fr-FR" b="1" dirty="0" smtClean="0">
                <a:solidFill>
                  <a:srgbClr val="002060"/>
                </a:solidFill>
                <a:latin typeface="+mn-lt"/>
              </a:rPr>
              <a:t>) </a:t>
            </a:r>
          </a:p>
          <a:p>
            <a:pPr marL="285750" indent="-285750">
              <a:buFontTx/>
              <a:buChar char="-"/>
              <a:defRPr/>
            </a:pPr>
            <a:r>
              <a:rPr lang="fr-FR" b="1" dirty="0" smtClean="0">
                <a:solidFill>
                  <a:srgbClr val="002060"/>
                </a:solidFill>
                <a:latin typeface="+mn-lt"/>
              </a:rPr>
              <a:t>Mois </a:t>
            </a:r>
            <a:r>
              <a:rPr lang="fr-FR" b="1" dirty="0">
                <a:solidFill>
                  <a:srgbClr val="002060"/>
                </a:solidFill>
                <a:latin typeface="+mn-lt"/>
              </a:rPr>
              <a:t>de la </a:t>
            </a:r>
            <a:r>
              <a:rPr lang="fr-FR" b="1" dirty="0" smtClean="0">
                <a:solidFill>
                  <a:srgbClr val="002060"/>
                </a:solidFill>
                <a:latin typeface="+mn-lt"/>
              </a:rPr>
              <a:t>diversité (</a:t>
            </a:r>
            <a:r>
              <a:rPr lang="fr-FR" b="1" dirty="0" err="1" smtClean="0">
                <a:solidFill>
                  <a:srgbClr val="002060"/>
                </a:solidFill>
                <a:latin typeface="+mn-lt"/>
              </a:rPr>
              <a:t>dragshows</a:t>
            </a:r>
            <a:r>
              <a:rPr lang="fr-FR" b="1" dirty="0" smtClean="0">
                <a:solidFill>
                  <a:srgbClr val="002060"/>
                </a:solidFill>
                <a:latin typeface="+mn-lt"/>
              </a:rPr>
              <a:t>, documentaires…) et communications en lien avec le 17 mai (journée de lutte contre l’homophobie et la </a:t>
            </a:r>
            <a:r>
              <a:rPr lang="fr-FR" b="1" dirty="0" err="1" smtClean="0">
                <a:solidFill>
                  <a:srgbClr val="002060"/>
                </a:solidFill>
                <a:latin typeface="+mn-lt"/>
              </a:rPr>
              <a:t>transphobie</a:t>
            </a:r>
            <a:r>
              <a:rPr lang="fr-FR" b="1" dirty="0" smtClean="0">
                <a:solidFill>
                  <a:srgbClr val="002060"/>
                </a:solidFill>
                <a:latin typeface="+mn-lt"/>
              </a:rPr>
              <a:t>)</a:t>
            </a:r>
          </a:p>
          <a:p>
            <a:pPr marL="285750" indent="-285750">
              <a:buFontTx/>
              <a:buChar char="-"/>
              <a:defRPr/>
            </a:pPr>
            <a:r>
              <a:rPr lang="fr-FR" b="1" dirty="0" smtClean="0">
                <a:solidFill>
                  <a:srgbClr val="002060"/>
                </a:solidFill>
                <a:latin typeface="+mn-lt"/>
              </a:rPr>
              <a:t>Précarité </a:t>
            </a:r>
            <a:r>
              <a:rPr lang="fr-FR" b="1" dirty="0">
                <a:solidFill>
                  <a:srgbClr val="002060"/>
                </a:solidFill>
                <a:latin typeface="+mn-lt"/>
              </a:rPr>
              <a:t>menstruelle : </a:t>
            </a:r>
            <a:r>
              <a:rPr lang="fr-FR" b="1" dirty="0" err="1">
                <a:solidFill>
                  <a:srgbClr val="002060"/>
                </a:solidFill>
                <a:latin typeface="+mn-lt"/>
              </a:rPr>
              <a:t>inclusivité</a:t>
            </a:r>
            <a:r>
              <a:rPr lang="fr-FR" b="1" dirty="0">
                <a:solidFill>
                  <a:srgbClr val="002060"/>
                </a:solidFill>
                <a:latin typeface="+mn-lt"/>
              </a:rPr>
              <a:t> </a:t>
            </a:r>
            <a:r>
              <a:rPr lang="fr-FR" b="1" dirty="0" smtClean="0">
                <a:solidFill>
                  <a:srgbClr val="002060"/>
                </a:solidFill>
                <a:latin typeface="+mn-lt"/>
              </a:rPr>
              <a:t>de l’ensemble des minorités de genre </a:t>
            </a:r>
            <a:endParaRPr lang="fr-FR" b="1" dirty="0">
              <a:solidFill>
                <a:srgbClr val="002060"/>
              </a:solidFill>
              <a:latin typeface="+mn-lt"/>
            </a:endParaRPr>
          </a:p>
          <a:p>
            <a:pPr marL="285750" indent="-285750">
              <a:buFontTx/>
              <a:buChar char="-"/>
              <a:defRPr/>
            </a:pPr>
            <a:r>
              <a:rPr lang="fr-FR" b="1" dirty="0" smtClean="0">
                <a:solidFill>
                  <a:srgbClr val="002060"/>
                </a:solidFill>
                <a:latin typeface="+mn-lt"/>
              </a:rPr>
              <a:t>Mise en place de la circulaire « Diversité </a:t>
            </a:r>
            <a:r>
              <a:rPr lang="fr-FR" b="1" dirty="0">
                <a:solidFill>
                  <a:srgbClr val="002060"/>
                </a:solidFill>
                <a:latin typeface="+mn-lt"/>
              </a:rPr>
              <a:t>des </a:t>
            </a:r>
            <a:r>
              <a:rPr lang="fr-FR" b="1" dirty="0" smtClean="0">
                <a:solidFill>
                  <a:srgbClr val="002060"/>
                </a:solidFill>
                <a:latin typeface="+mn-lt"/>
              </a:rPr>
              <a:t>familles »</a:t>
            </a:r>
            <a:r>
              <a:rPr lang="fr-FR" dirty="0">
                <a:solidFill>
                  <a:schemeClr val="tx1"/>
                </a:solidFill>
              </a:rPr>
              <a:t/>
            </a:r>
            <a:br>
              <a:rPr lang="fr-FR" dirty="0">
                <a:solidFill>
                  <a:schemeClr val="tx1"/>
                </a:solidFill>
              </a:rPr>
            </a:br>
            <a:endParaRPr lang="fr-FR" dirty="0">
              <a:solidFill>
                <a:schemeClr val="tx1"/>
              </a:solidFill>
            </a:endParaRPr>
          </a:p>
          <a:p>
            <a:endParaRPr lang="fr-FR" dirty="0"/>
          </a:p>
        </p:txBody>
      </p:sp>
      <p:sp>
        <p:nvSpPr>
          <p:cNvPr id="7" name="Espace réservé du texte 6"/>
          <p:cNvSpPr>
            <a:spLocks noGrp="1"/>
          </p:cNvSpPr>
          <p:nvPr>
            <p:ph type="body" sz="quarter" idx="15"/>
          </p:nvPr>
        </p:nvSpPr>
        <p:spPr/>
        <p:txBody>
          <a:bodyPr/>
          <a:lstStyle/>
          <a:p>
            <a:endParaRPr lang="fr-FR"/>
          </a:p>
        </p:txBody>
      </p:sp>
      <p:sp>
        <p:nvSpPr>
          <p:cNvPr id="5" name="Espace réservé du pied de page 4"/>
          <p:cNvSpPr>
            <a:spLocks noGrp="1"/>
          </p:cNvSpPr>
          <p:nvPr>
            <p:ph type="ftr" sz="quarter" idx="16"/>
          </p:nvPr>
        </p:nvSpPr>
        <p:spPr/>
        <p:txBody>
          <a:bodyPr/>
          <a:lstStyle/>
          <a:p>
            <a:pPr algn="l">
              <a:defRPr/>
            </a:pPr>
            <a:r>
              <a:rPr lang="fr-FR" smtClean="0"/>
              <a:t>Titre de la présentation</a:t>
            </a:r>
            <a:endParaRPr lang="fr-FR"/>
          </a:p>
        </p:txBody>
      </p:sp>
    </p:spTree>
    <p:extLst>
      <p:ext uri="{BB962C8B-B14F-4D97-AF65-F5344CB8AC3E}">
        <p14:creationId xmlns:p14="http://schemas.microsoft.com/office/powerpoint/2010/main" val="2349659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Questions LGBTI+ : quelques définitions</a:t>
            </a:r>
            <a:endParaRPr lang="fr-FR" dirty="0">
              <a:solidFill>
                <a:srgbClr val="FF0000"/>
              </a:solidFill>
            </a:endParaRPr>
          </a:p>
        </p:txBody>
      </p:sp>
      <p:sp>
        <p:nvSpPr>
          <p:cNvPr id="3" name="Espace réservé du texte 2"/>
          <p:cNvSpPr>
            <a:spLocks noGrp="1"/>
          </p:cNvSpPr>
          <p:nvPr>
            <p:ph type="body" sz="quarter" idx="12"/>
          </p:nvPr>
        </p:nvSpPr>
        <p:spPr>
          <a:xfrm>
            <a:off x="2171701" y="2204865"/>
            <a:ext cx="7848600" cy="4103860"/>
          </a:xfrm>
        </p:spPr>
        <p:txBody>
          <a:bodyPr>
            <a:normAutofit fontScale="92500" lnSpcReduction="20000"/>
          </a:bodyPr>
          <a:lstStyle/>
          <a:p>
            <a:pPr algn="just"/>
            <a:r>
              <a:rPr lang="fr-FR" dirty="0" smtClean="0"/>
              <a:t>Il est difficile de donner des définitions « toute faites » à de nombreux termes relatifs aux questions LGBTI. En effet, différents termes sont débattus scientifiquement et peuvent avoir plusieurs acceptions (pas forcément contradictoires). Pour beaucoup, ces concepts sont mobilisés en sociologie et ne peuvent être réduits à une définition simpliste. </a:t>
            </a:r>
          </a:p>
          <a:p>
            <a:endParaRPr lang="fr-FR" dirty="0" smtClean="0"/>
          </a:p>
          <a:p>
            <a:r>
              <a:rPr lang="fr-FR" u="sng" dirty="0" smtClean="0"/>
              <a:t>Cela est notamment le cas de ces différents termes : </a:t>
            </a:r>
          </a:p>
          <a:p>
            <a:endParaRPr lang="fr-FR" dirty="0" smtClean="0"/>
          </a:p>
          <a:p>
            <a:r>
              <a:rPr lang="fr-FR" dirty="0" smtClean="0"/>
              <a:t>Sexe / genre / identité de genre / orientation sexuelle… </a:t>
            </a:r>
          </a:p>
          <a:p>
            <a:endParaRPr lang="fr-FR" dirty="0"/>
          </a:p>
          <a:p>
            <a:r>
              <a:rPr lang="fr-FR" dirty="0" smtClean="0">
                <a:solidFill>
                  <a:srgbClr val="FF0000"/>
                </a:solidFill>
              </a:rPr>
              <a:t>Comment les définiriez vous ? </a:t>
            </a:r>
          </a:p>
          <a:p>
            <a:endParaRPr lang="fr-FR" dirty="0">
              <a:solidFill>
                <a:srgbClr val="FF0000"/>
              </a:solidFill>
            </a:endParaRPr>
          </a:p>
          <a:p>
            <a:r>
              <a:rPr lang="fr-FR" dirty="0" smtClean="0">
                <a:solidFill>
                  <a:srgbClr val="002060"/>
                </a:solidFill>
              </a:rPr>
              <a:t>Il en va de même pour l’acronyme. Certaines personnes emploient LGBT, LGBT+, LGBTI, LGBTQIA+, ou autre (en 2016, s’était par exemple imposé MOGAI</a:t>
            </a:r>
            <a:r>
              <a:rPr lang="en-US" i="1" dirty="0" smtClean="0"/>
              <a:t>«Marginalized </a:t>
            </a:r>
            <a:r>
              <a:rPr lang="en-US" i="1" dirty="0"/>
              <a:t>Orientations, Gender identities, And </a:t>
            </a:r>
            <a:r>
              <a:rPr lang="en-US" i="1" dirty="0" smtClean="0"/>
              <a:t>Intersex», </a:t>
            </a:r>
            <a:r>
              <a:rPr lang="en-US" dirty="0" smtClean="0"/>
              <a:t>qui a </a:t>
            </a:r>
            <a:r>
              <a:rPr lang="en-US" dirty="0" err="1" smtClean="0"/>
              <a:t>finalement</a:t>
            </a:r>
            <a:r>
              <a:rPr lang="en-US" dirty="0" smtClean="0"/>
              <a:t> </a:t>
            </a:r>
            <a:r>
              <a:rPr lang="en-US" dirty="0" err="1" smtClean="0"/>
              <a:t>été</a:t>
            </a:r>
            <a:r>
              <a:rPr lang="en-US" dirty="0" smtClean="0"/>
              <a:t> </a:t>
            </a:r>
            <a:r>
              <a:rPr lang="en-US" dirty="0" err="1" smtClean="0"/>
              <a:t>abandonné</a:t>
            </a:r>
            <a:r>
              <a:rPr lang="en-US" dirty="0" smtClean="0"/>
              <a:t>). </a:t>
            </a:r>
            <a:r>
              <a:rPr lang="fr-FR" dirty="0" smtClean="0">
                <a:solidFill>
                  <a:srgbClr val="002060"/>
                </a:solidFill>
              </a:rPr>
              <a:t/>
            </a:r>
            <a:br>
              <a:rPr lang="fr-FR" dirty="0" smtClean="0">
                <a:solidFill>
                  <a:srgbClr val="002060"/>
                </a:solidFill>
              </a:rPr>
            </a:br>
            <a:r>
              <a:rPr lang="fr-FR" dirty="0" smtClean="0">
                <a:solidFill>
                  <a:srgbClr val="FF0000"/>
                </a:solidFill>
              </a:rPr>
              <a:t>D’ailleurs… savez-vous pourquoi le L est en premier ?</a:t>
            </a:r>
            <a:endParaRPr lang="fr-FR" dirty="0">
              <a:solidFill>
                <a:srgbClr val="FF0000"/>
              </a:solidFill>
            </a:endParaRPr>
          </a:p>
        </p:txBody>
      </p:sp>
      <p:sp>
        <p:nvSpPr>
          <p:cNvPr id="4" name="Espace réservé du texte 3"/>
          <p:cNvSpPr>
            <a:spLocks noGrp="1"/>
          </p:cNvSpPr>
          <p:nvPr>
            <p:ph type="body" sz="quarter" idx="15"/>
          </p:nvPr>
        </p:nvSpPr>
        <p:spPr/>
        <p:txBody>
          <a:bodyPr/>
          <a:lstStyle/>
          <a:p>
            <a:endParaRPr lang="fr-FR"/>
          </a:p>
        </p:txBody>
      </p:sp>
      <p:sp>
        <p:nvSpPr>
          <p:cNvPr id="5" name="Espace réservé du pied de page 4"/>
          <p:cNvSpPr>
            <a:spLocks noGrp="1"/>
          </p:cNvSpPr>
          <p:nvPr>
            <p:ph type="ftr" sz="quarter" idx="16"/>
          </p:nvPr>
        </p:nvSpPr>
        <p:spPr/>
        <p:txBody>
          <a:bodyPr/>
          <a:lstStyle/>
          <a:p>
            <a:pPr algn="l">
              <a:defRPr/>
            </a:pPr>
            <a:r>
              <a:rPr lang="fr-FR" smtClean="0"/>
              <a:t>Titre de la présentation</a:t>
            </a:r>
            <a:endParaRPr lang="fr-FR"/>
          </a:p>
        </p:txBody>
      </p:sp>
      <p:sp>
        <p:nvSpPr>
          <p:cNvPr id="6"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60" y="2204865"/>
            <a:ext cx="1656184" cy="1138250"/>
          </a:xfrm>
          <a:prstGeom prst="rect">
            <a:avLst/>
          </a:prstGeom>
        </p:spPr>
      </p:pic>
    </p:spTree>
    <p:extLst>
      <p:ext uri="{BB962C8B-B14F-4D97-AF65-F5344CB8AC3E}">
        <p14:creationId xmlns:p14="http://schemas.microsoft.com/office/powerpoint/2010/main" val="2989776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rgbClr val="FF0000"/>
                </a:solidFill>
              </a:rPr>
              <a:t>L</a:t>
            </a:r>
            <a:r>
              <a:rPr lang="fr-FR" dirty="0" smtClean="0">
                <a:solidFill>
                  <a:srgbClr val="FF0000"/>
                </a:solidFill>
              </a:rPr>
              <a:t>es </a:t>
            </a:r>
            <a:r>
              <a:rPr lang="fr-FR" dirty="0" err="1" smtClean="0">
                <a:solidFill>
                  <a:srgbClr val="FF0000"/>
                </a:solidFill>
              </a:rPr>
              <a:t>LGBTIphobies</a:t>
            </a:r>
            <a:r>
              <a:rPr lang="fr-FR" dirty="0" smtClean="0">
                <a:solidFill>
                  <a:srgbClr val="FF0000"/>
                </a:solidFill>
              </a:rPr>
              <a:t> : une histoire marquée par la pathologisation et la répression judiciaire </a:t>
            </a:r>
            <a:endParaRPr lang="fr-FR" dirty="0">
              <a:solidFill>
                <a:srgbClr val="FF0000"/>
              </a:solidFill>
            </a:endParaRPr>
          </a:p>
        </p:txBody>
      </p:sp>
      <p:sp>
        <p:nvSpPr>
          <p:cNvPr id="3" name="Espace réservé du texte 2"/>
          <p:cNvSpPr>
            <a:spLocks noGrp="1"/>
          </p:cNvSpPr>
          <p:nvPr>
            <p:ph type="body" sz="quarter" idx="12"/>
          </p:nvPr>
        </p:nvSpPr>
        <p:spPr/>
        <p:txBody>
          <a:bodyPr/>
          <a:lstStyle/>
          <a:p>
            <a:pPr marL="342900" indent="-342900">
              <a:buAutoNum type="arabicPeriod"/>
            </a:pPr>
            <a:r>
              <a:rPr lang="fr-FR" dirty="0" smtClean="0"/>
              <a:t>L’OMS cesse de considérer l’homosexualité comme une maladie mentale en… </a:t>
            </a:r>
            <a:br>
              <a:rPr lang="fr-FR" dirty="0" smtClean="0"/>
            </a:br>
            <a:r>
              <a:rPr lang="fr-FR" dirty="0" smtClean="0"/>
              <a:t>La France s’aligne à cette décision en…</a:t>
            </a:r>
            <a:br>
              <a:rPr lang="fr-FR" dirty="0" smtClean="0"/>
            </a:br>
            <a:endParaRPr lang="fr-FR" dirty="0" smtClean="0"/>
          </a:p>
          <a:p>
            <a:pPr marL="342900" indent="-342900">
              <a:buAutoNum type="arabicPeriod"/>
            </a:pPr>
            <a:r>
              <a:rPr lang="fr-FR" dirty="0" smtClean="0"/>
              <a:t>L’OMS cesse de considérer la </a:t>
            </a:r>
            <a:r>
              <a:rPr lang="fr-FR" dirty="0" err="1" smtClean="0"/>
              <a:t>transidentité</a:t>
            </a:r>
            <a:r>
              <a:rPr lang="fr-FR" dirty="0" smtClean="0"/>
              <a:t> comme une maladie mentale en…</a:t>
            </a:r>
          </a:p>
          <a:p>
            <a:pPr marL="342900" indent="-342900">
              <a:buAutoNum type="arabicPeriod"/>
            </a:pPr>
            <a:endParaRPr lang="fr-FR" dirty="0" smtClean="0"/>
          </a:p>
          <a:p>
            <a:pPr marL="342900" indent="-342900">
              <a:buAutoNum type="arabicPeriod"/>
            </a:pPr>
            <a:r>
              <a:rPr lang="fr-FR" dirty="0" smtClean="0"/>
              <a:t>La France dépénalise l’homosexualité en… </a:t>
            </a:r>
            <a:br>
              <a:rPr lang="fr-FR" dirty="0" smtClean="0"/>
            </a:br>
            <a:endParaRPr lang="fr-FR" dirty="0" smtClean="0"/>
          </a:p>
          <a:p>
            <a:pPr marL="342900" indent="-342900">
              <a:buAutoNum type="arabicPeriod"/>
            </a:pPr>
            <a:r>
              <a:rPr lang="fr-FR" dirty="0" smtClean="0"/>
              <a:t>La France cesse de requérir une stérilisation des personnes transgenres pour un changement d’état civil en…</a:t>
            </a:r>
            <a:endParaRPr lang="fr-FR" dirty="0"/>
          </a:p>
        </p:txBody>
      </p:sp>
      <p:sp>
        <p:nvSpPr>
          <p:cNvPr id="4" name="Espace réservé du texte 3"/>
          <p:cNvSpPr>
            <a:spLocks noGrp="1"/>
          </p:cNvSpPr>
          <p:nvPr>
            <p:ph type="body" sz="quarter" idx="15"/>
          </p:nvPr>
        </p:nvSpPr>
        <p:spPr/>
        <p:txBody>
          <a:bodyPr/>
          <a:lstStyle/>
          <a:p>
            <a:endParaRPr lang="fr-FR"/>
          </a:p>
        </p:txBody>
      </p:sp>
      <p:sp>
        <p:nvSpPr>
          <p:cNvPr id="5" name="Espace réservé du pied de page 4"/>
          <p:cNvSpPr>
            <a:spLocks noGrp="1"/>
          </p:cNvSpPr>
          <p:nvPr>
            <p:ph type="ftr" sz="quarter" idx="16"/>
          </p:nvPr>
        </p:nvSpPr>
        <p:spPr/>
        <p:txBody>
          <a:bodyPr/>
          <a:lstStyle/>
          <a:p>
            <a:pPr algn="l">
              <a:defRPr/>
            </a:pPr>
            <a:r>
              <a:rPr lang="fr-FR" smtClean="0"/>
              <a:t>Titre de la présentation</a:t>
            </a:r>
            <a:endParaRPr lang="fr-FR"/>
          </a:p>
        </p:txBody>
      </p:sp>
    </p:spTree>
    <p:extLst>
      <p:ext uri="{BB962C8B-B14F-4D97-AF65-F5344CB8AC3E}">
        <p14:creationId xmlns:p14="http://schemas.microsoft.com/office/powerpoint/2010/main" val="2653404856"/>
      </p:ext>
    </p:extLst>
  </p:cSld>
  <p:clrMapOvr>
    <a:masterClrMapping/>
  </p:clrMapOvr>
</p:sld>
</file>

<file path=ppt/theme/theme1.xml><?xml version="1.0" encoding="utf-8"?>
<a:theme xmlns:a="http://schemas.openxmlformats.org/drawingml/2006/main" name="Sorbonne Université">
  <a:themeElements>
    <a:clrScheme name="Sorbonne Université_Couleurs">
      <a:dk1>
        <a:sysClr val="windowText" lastClr="000000"/>
      </a:dk1>
      <a:lt1>
        <a:sysClr val="window" lastClr="FFFFFF"/>
      </a:lt1>
      <a:dk2>
        <a:srgbClr val="1D2769"/>
      </a:dk2>
      <a:lt2>
        <a:srgbClr val="EAE8E5"/>
      </a:lt2>
      <a:accent1>
        <a:srgbClr val="E6332A"/>
      </a:accent1>
      <a:accent2>
        <a:srgbClr val="1D2769"/>
      </a:accent2>
      <a:accent3>
        <a:srgbClr val="52B5E5"/>
      </a:accent3>
      <a:accent4>
        <a:srgbClr val="FFB700"/>
      </a:accent4>
      <a:accent5>
        <a:srgbClr val="AC182E"/>
      </a:accent5>
      <a:accent6>
        <a:srgbClr val="58585A"/>
      </a:accent6>
      <a:hlink>
        <a:srgbClr val="E6332A"/>
      </a:hlink>
      <a:folHlink>
        <a:srgbClr val="E6332A"/>
      </a:folHlink>
    </a:clrScheme>
    <a:fontScheme name="Essentiel">
      <a:majorFont>
        <a:latin typeface="Arial Black"/>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chemeClr val="accent2"/>
        </a:solidFill>
        <a:ln>
          <a:solidFill>
            <a:schemeClr val="accent2"/>
          </a:solidFill>
        </a:ln>
      </a:spPr>
      <a:bodyPr/>
      <a:lstStyle/>
      <a:style>
        <a:lnRef idx="2">
          <a:schemeClr val="accent1">
            <a:shade val="50000"/>
          </a:schemeClr>
        </a:lnRef>
        <a:fillRef idx="1">
          <a:schemeClr val="accent1"/>
        </a:fillRef>
        <a:effectRef idx="0">
          <a:schemeClr val="accent1"/>
        </a:effectRef>
        <a:fontRef idx="minor">
          <a:schemeClr val="lt1"/>
        </a:fontRef>
      </a:style>
    </a:spDef>
    <a:lnDef>
      <a:spPr bwMode="auto">
        <a:prstGeom prst="rect">
          <a:avLst/>
        </a:prstGeom>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bwMode="auto">
        <a:prstGeom prst="rect">
          <a:avLst/>
        </a:prstGeom>
        <a:noFill/>
      </a:spPr>
      <a:bodyPr/>
      <a:lstStyle/>
    </a:txDef>
  </a:objectDefaults>
  <a:extraClrSchemeLst/>
</a:theme>
</file>

<file path=ppt/theme/theme2.xml><?xml version="1.0" encoding="utf-8"?>
<a:theme xmlns:a="http://schemas.openxmlformats.org/drawingml/2006/main" name="2_Sorbonne Université">
  <a:themeElements>
    <a:clrScheme name="Sorbonne Université_Couleurs">
      <a:dk1>
        <a:sysClr val="windowText" lastClr="000000"/>
      </a:dk1>
      <a:lt1>
        <a:sysClr val="window" lastClr="FFFFFF"/>
      </a:lt1>
      <a:dk2>
        <a:srgbClr val="1D2769"/>
      </a:dk2>
      <a:lt2>
        <a:srgbClr val="EAE8E5"/>
      </a:lt2>
      <a:accent1>
        <a:srgbClr val="E6332A"/>
      </a:accent1>
      <a:accent2>
        <a:srgbClr val="1D2769"/>
      </a:accent2>
      <a:accent3>
        <a:srgbClr val="52B5E5"/>
      </a:accent3>
      <a:accent4>
        <a:srgbClr val="FFB700"/>
      </a:accent4>
      <a:accent5>
        <a:srgbClr val="AC182E"/>
      </a:accent5>
      <a:accent6>
        <a:srgbClr val="58585A"/>
      </a:accent6>
      <a:hlink>
        <a:srgbClr val="E6332A"/>
      </a:hlink>
      <a:folHlink>
        <a:srgbClr val="E6332A"/>
      </a:folHlink>
    </a:clrScheme>
    <a:fontScheme name="Essentiel">
      <a:majorFont>
        <a:latin typeface="Arial Black"/>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chemeClr val="accent2"/>
        </a:solidFill>
        <a:ln>
          <a:solidFill>
            <a:schemeClr val="accent2"/>
          </a:solidFill>
        </a:ln>
      </a:spPr>
      <a:bodyPr/>
      <a:lstStyle/>
      <a:style>
        <a:lnRef idx="2">
          <a:schemeClr val="accent1">
            <a:shade val="50000"/>
          </a:schemeClr>
        </a:lnRef>
        <a:fillRef idx="1">
          <a:schemeClr val="accent1"/>
        </a:fillRef>
        <a:effectRef idx="0">
          <a:schemeClr val="accent1"/>
        </a:effectRef>
        <a:fontRef idx="minor">
          <a:schemeClr val="lt1"/>
        </a:fontRef>
      </a:style>
    </a:spDef>
    <a:lnDef>
      <a:spPr bwMode="auto">
        <a:prstGeom prst="rect">
          <a:avLst/>
        </a:prstGeom>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bwMode="auto">
        <a:prstGeom prst="rect">
          <a:avLst/>
        </a:prstGeom>
        <a:noFill/>
      </a:spPr>
      <a:bodyPr/>
      <a:lstStyle/>
    </a:txDef>
  </a:objectDefaults>
  <a:extraClrSchemeLst/>
</a:theme>
</file>

<file path=ppt/theme/theme3.xml><?xml version="1.0" encoding="utf-8"?>
<a:theme xmlns:a="http://schemas.openxmlformats.org/drawingml/2006/main" name="1_Sorbonne Université">
  <a:themeElements>
    <a:clrScheme name="Sorbonne Université_Couleurs">
      <a:dk1>
        <a:sysClr val="windowText" lastClr="000000"/>
      </a:dk1>
      <a:lt1>
        <a:sysClr val="window" lastClr="FFFFFF"/>
      </a:lt1>
      <a:dk2>
        <a:srgbClr val="1D2769"/>
      </a:dk2>
      <a:lt2>
        <a:srgbClr val="EAE8E5"/>
      </a:lt2>
      <a:accent1>
        <a:srgbClr val="E6332A"/>
      </a:accent1>
      <a:accent2>
        <a:srgbClr val="1D2769"/>
      </a:accent2>
      <a:accent3>
        <a:srgbClr val="52B5E5"/>
      </a:accent3>
      <a:accent4>
        <a:srgbClr val="FFB700"/>
      </a:accent4>
      <a:accent5>
        <a:srgbClr val="AC182E"/>
      </a:accent5>
      <a:accent6>
        <a:srgbClr val="58585A"/>
      </a:accent6>
      <a:hlink>
        <a:srgbClr val="E6332A"/>
      </a:hlink>
      <a:folHlink>
        <a:srgbClr val="E6332A"/>
      </a:folHlink>
    </a:clrScheme>
    <a:fontScheme name="Essentiel">
      <a:majorFont>
        <a:latin typeface="Arial Black"/>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chemeClr val="accent2"/>
        </a:solidFill>
        <a:ln>
          <a:solidFill>
            <a:schemeClr val="accent2"/>
          </a:solidFill>
        </a:ln>
      </a:spPr>
      <a:bodyPr/>
      <a:lstStyle/>
      <a:style>
        <a:lnRef idx="2">
          <a:schemeClr val="accent1">
            <a:shade val="50000"/>
          </a:schemeClr>
        </a:lnRef>
        <a:fillRef idx="1">
          <a:schemeClr val="accent1"/>
        </a:fillRef>
        <a:effectRef idx="0">
          <a:schemeClr val="accent1"/>
        </a:effectRef>
        <a:fontRef idx="minor">
          <a:schemeClr val="lt1"/>
        </a:fontRef>
      </a:style>
    </a:spDef>
    <a:lnDef>
      <a:spPr bwMode="auto">
        <a:prstGeom prst="rect">
          <a:avLst/>
        </a:prstGeom>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bwMode="auto">
        <a:prstGeom prst="rect">
          <a:avLst/>
        </a:prstGeom>
        <a:noFill/>
      </a:spPr>
      <a:body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Présentation type charte SU</Template>
  <TotalTime>248</TotalTime>
  <Words>883</Words>
  <Application>Microsoft Office PowerPoint</Application>
  <DocSecurity>0</DocSecurity>
  <PresentationFormat>Grand écran</PresentationFormat>
  <Paragraphs>152</Paragraphs>
  <Slides>13</Slides>
  <Notes>5</Notes>
  <HiddenSlides>0</HiddenSlides>
  <MMClips>0</MMClips>
  <ScaleCrop>false</ScaleCrop>
  <HeadingPairs>
    <vt:vector size="6" baseType="variant">
      <vt:variant>
        <vt:lpstr>Polices utilisées</vt:lpstr>
      </vt:variant>
      <vt:variant>
        <vt:i4>7</vt:i4>
      </vt:variant>
      <vt:variant>
        <vt:lpstr>Thème</vt:lpstr>
      </vt:variant>
      <vt:variant>
        <vt:i4>4</vt:i4>
      </vt:variant>
      <vt:variant>
        <vt:lpstr>Titres des diapositives</vt:lpstr>
      </vt:variant>
      <vt:variant>
        <vt:i4>13</vt:i4>
      </vt:variant>
    </vt:vector>
  </HeadingPairs>
  <TitlesOfParts>
    <vt:vector size="24" baseType="lpstr">
      <vt:lpstr>Alegreya</vt:lpstr>
      <vt:lpstr>Architects Daughter</vt:lpstr>
      <vt:lpstr>Arial</vt:lpstr>
      <vt:lpstr>Arial Black</vt:lpstr>
      <vt:lpstr>Calibri</vt:lpstr>
      <vt:lpstr>Trebuchet MS</vt:lpstr>
      <vt:lpstr>Wingdings</vt:lpstr>
      <vt:lpstr>Sorbonne Université</vt:lpstr>
      <vt:lpstr>2_Sorbonne Université</vt:lpstr>
      <vt:lpstr>1_Sorbonne Université</vt:lpstr>
      <vt:lpstr>Office Theme</vt:lpstr>
      <vt:lpstr>Présentation de la Mission égalité / questions LGBTI+</vt:lpstr>
      <vt:lpstr>Présentation PowerPoint</vt:lpstr>
      <vt:lpstr>Présentation PowerPoint</vt:lpstr>
      <vt:lpstr>Plan égalité 2024-2026</vt:lpstr>
      <vt:lpstr>Présentation PowerPoint</vt:lpstr>
      <vt:lpstr>Présentation PowerPoint</vt:lpstr>
      <vt:lpstr>Lutte contre les LGBTI+ phobies à SU </vt:lpstr>
      <vt:lpstr>Questions LGBTI+ : quelques définitions</vt:lpstr>
      <vt:lpstr>Les LGBTIphobies : une histoire marquée par la pathologisation et la répression judiciaire </vt:lpstr>
      <vt:lpstr>Les LGBTI+ phobies en quelques chiffres </vt:lpstr>
      <vt:lpstr>L’importance du vocabulaire</vt:lpstr>
      <vt:lpstr>Présentation PowerPoint</vt:lpstr>
      <vt:lpstr>Présentation PowerPoint</vt:lpstr>
    </vt:vector>
  </TitlesOfParts>
  <Manager/>
  <Company>Université P &amp; M Curie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Mission Égalité</dc:title>
  <dc:subject/>
  <dc:creator>FERRAND Manon</dc:creator>
  <cp:keywords/>
  <dc:description/>
  <cp:lastModifiedBy>Aurore-Marie GUILLAUME</cp:lastModifiedBy>
  <cp:revision>408</cp:revision>
  <cp:lastPrinted>2025-03-24T15:27:49Z</cp:lastPrinted>
  <dcterms:created xsi:type="dcterms:W3CDTF">2023-10-05T09:03:50Z</dcterms:created>
  <dcterms:modified xsi:type="dcterms:W3CDTF">2026-03-18T08:24:46Z</dcterms:modified>
  <cp:category/>
  <dc:identifier/>
  <cp:contentStatus/>
  <dc:language/>
  <cp:version/>
</cp:coreProperties>
</file>